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3"/>
  </p:notesMasterIdLst>
  <p:sldIdLst>
    <p:sldId id="256" r:id="rId2"/>
    <p:sldId id="279" r:id="rId3"/>
    <p:sldId id="280" r:id="rId4"/>
    <p:sldId id="281" r:id="rId5"/>
    <p:sldId id="282" r:id="rId6"/>
    <p:sldId id="302" r:id="rId7"/>
    <p:sldId id="284" r:id="rId8"/>
    <p:sldId id="285" r:id="rId9"/>
    <p:sldId id="286" r:id="rId10"/>
    <p:sldId id="287" r:id="rId11"/>
    <p:sldId id="288" r:id="rId12"/>
    <p:sldId id="305" r:id="rId13"/>
    <p:sldId id="306" r:id="rId14"/>
    <p:sldId id="307" r:id="rId15"/>
    <p:sldId id="303" r:id="rId16"/>
    <p:sldId id="304" r:id="rId17"/>
    <p:sldId id="283" r:id="rId18"/>
    <p:sldId id="290" r:id="rId19"/>
    <p:sldId id="291" r:id="rId20"/>
    <p:sldId id="298" r:id="rId21"/>
    <p:sldId id="301" r:id="rId22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4"/>
    </p:embeddedFont>
    <p:embeddedFont>
      <p:font typeface="Montserrat" panose="00000500000000000000" pitchFamily="2" charset="0"/>
      <p:regular r:id="rId25"/>
      <p:bold r:id="rId26"/>
      <p:italic r:id="rId27"/>
      <p:boldItalic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  <p:embeddedFont>
      <p:font typeface="Wingdings 2" panose="05020102010507070707" pitchFamily="18" charset="2"/>
      <p:regular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5FD7"/>
    <a:srgbClr val="FFFFCC"/>
    <a:srgbClr val="00FFDA"/>
    <a:srgbClr val="5A5F64"/>
    <a:srgbClr val="212121"/>
    <a:srgbClr val="FBE905"/>
    <a:srgbClr val="6EFAED"/>
    <a:srgbClr val="00FFFF"/>
    <a:srgbClr val="F672B4"/>
    <a:srgbClr val="E90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EBA37B-4817-4F55-8E7E-0E7518082CE9}" v="6" dt="2025-02-28T09:48:54.304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8596752E-468A-40CC-B224-5C502B7E62FA}"/>
    <pc:docChg chg="modSld">
      <pc:chgData name="Laura Donaghy" userId="44c0ea4a7173295d" providerId="LiveId" clId="{8596752E-468A-40CC-B224-5C502B7E62FA}" dt="2024-11-26T11:24:22.245" v="335" actId="20577"/>
      <pc:docMkLst>
        <pc:docMk/>
      </pc:docMkLst>
      <pc:sldChg chg="modSp mod">
        <pc:chgData name="Laura Donaghy" userId="44c0ea4a7173295d" providerId="LiveId" clId="{8596752E-468A-40CC-B224-5C502B7E62FA}" dt="2024-11-26T11:21:01.454" v="122" actId="20577"/>
        <pc:sldMkLst>
          <pc:docMk/>
          <pc:sldMk cId="0" sldId="256"/>
        </pc:sldMkLst>
      </pc:sldChg>
      <pc:sldChg chg="addSp modSp mod">
        <pc:chgData name="Laura Donaghy" userId="44c0ea4a7173295d" providerId="LiveId" clId="{8596752E-468A-40CC-B224-5C502B7E62FA}" dt="2024-11-26T11:24:22.245" v="335" actId="20577"/>
        <pc:sldMkLst>
          <pc:docMk/>
          <pc:sldMk cId="3538790861" sldId="279"/>
        </pc:sldMkLst>
      </pc:sldChg>
    </pc:docChg>
  </pc:docChgLst>
  <pc:docChgLst>
    <pc:chgData name="Laura Donaghy" userId="44c0ea4a7173295d" providerId="LiveId" clId="{CC91DB2E-AC7C-4E17-9470-B41F1C1BF148}"/>
    <pc:docChg chg="undo custSel addSld delSld modSld sldOrd">
      <pc:chgData name="Laura Donaghy" userId="44c0ea4a7173295d" providerId="LiveId" clId="{CC91DB2E-AC7C-4E17-9470-B41F1C1BF148}" dt="2024-11-27T13:46:23.727" v="3507" actId="20577"/>
      <pc:docMkLst>
        <pc:docMk/>
      </pc:docMkLst>
      <pc:sldChg chg="modNotesTx">
        <pc:chgData name="Laura Donaghy" userId="44c0ea4a7173295d" providerId="LiveId" clId="{CC91DB2E-AC7C-4E17-9470-B41F1C1BF148}" dt="2024-11-27T13:07:20.461" v="2080" actId="20577"/>
        <pc:sldMkLst>
          <pc:docMk/>
          <pc:sldMk cId="0" sldId="256"/>
        </pc:sldMkLst>
      </pc:sldChg>
      <pc:sldChg chg="modSp mod">
        <pc:chgData name="Laura Donaghy" userId="44c0ea4a7173295d" providerId="LiveId" clId="{CC91DB2E-AC7C-4E17-9470-B41F1C1BF148}" dt="2024-11-27T13:07:28.493" v="2083" actId="20577"/>
        <pc:sldMkLst>
          <pc:docMk/>
          <pc:sldMk cId="3538790861" sldId="279"/>
        </pc:sldMkLst>
      </pc:sldChg>
      <pc:sldChg chg="addSp delSp modSp mod">
        <pc:chgData name="Laura Donaghy" userId="44c0ea4a7173295d" providerId="LiveId" clId="{CC91DB2E-AC7C-4E17-9470-B41F1C1BF148}" dt="2024-11-27T11:58:14.592" v="251" actId="255"/>
        <pc:sldMkLst>
          <pc:docMk/>
          <pc:sldMk cId="1473607873" sldId="280"/>
        </pc:sldMkLst>
      </pc:sldChg>
      <pc:sldChg chg="addSp delSp modSp mod modClrScheme chgLayout">
        <pc:chgData name="Laura Donaghy" userId="44c0ea4a7173295d" providerId="LiveId" clId="{CC91DB2E-AC7C-4E17-9470-B41F1C1BF148}" dt="2024-11-27T12:27:29.257" v="1006" actId="20577"/>
        <pc:sldMkLst>
          <pc:docMk/>
          <pc:sldMk cId="3765798180" sldId="281"/>
        </pc:sldMkLst>
      </pc:sldChg>
      <pc:sldChg chg="addSp delSp modSp mod">
        <pc:chgData name="Laura Donaghy" userId="44c0ea4a7173295d" providerId="LiveId" clId="{CC91DB2E-AC7C-4E17-9470-B41F1C1BF148}" dt="2024-11-27T12:28:01.161" v="1040" actId="20577"/>
        <pc:sldMkLst>
          <pc:docMk/>
          <pc:sldMk cId="3283834461" sldId="282"/>
        </pc:sldMkLst>
      </pc:sldChg>
      <pc:sldChg chg="addSp delSp modSp mod modClrScheme chgLayout">
        <pc:chgData name="Laura Donaghy" userId="44c0ea4a7173295d" providerId="LiveId" clId="{CC91DB2E-AC7C-4E17-9470-B41F1C1BF148}" dt="2024-11-27T12:43:38.018" v="1170" actId="20577"/>
        <pc:sldMkLst>
          <pc:docMk/>
          <pc:sldMk cId="2942550761" sldId="283"/>
        </pc:sldMkLst>
      </pc:sldChg>
      <pc:sldChg chg="modSp mod">
        <pc:chgData name="Laura Donaghy" userId="44c0ea4a7173295d" providerId="LiveId" clId="{CC91DB2E-AC7C-4E17-9470-B41F1C1BF148}" dt="2024-11-27T12:50:54.305" v="1323" actId="113"/>
        <pc:sldMkLst>
          <pc:docMk/>
          <pc:sldMk cId="4032164286" sldId="284"/>
        </pc:sldMkLst>
      </pc:sldChg>
      <pc:sldChg chg="addSp delSp modSp mod">
        <pc:chgData name="Laura Donaghy" userId="44c0ea4a7173295d" providerId="LiveId" clId="{CC91DB2E-AC7C-4E17-9470-B41F1C1BF148}" dt="2024-11-27T12:53:02.907" v="1448" actId="20577"/>
        <pc:sldMkLst>
          <pc:docMk/>
          <pc:sldMk cId="1412017421" sldId="285"/>
        </pc:sldMkLst>
      </pc:sldChg>
      <pc:sldChg chg="addSp modSp mod">
        <pc:chgData name="Laura Donaghy" userId="44c0ea4a7173295d" providerId="LiveId" clId="{CC91DB2E-AC7C-4E17-9470-B41F1C1BF148}" dt="2024-11-27T12:59:13.539" v="1622" actId="20577"/>
        <pc:sldMkLst>
          <pc:docMk/>
          <pc:sldMk cId="335446355" sldId="286"/>
        </pc:sldMkLst>
      </pc:sldChg>
      <pc:sldChg chg="addSp delSp modSp mod">
        <pc:chgData name="Laura Donaghy" userId="44c0ea4a7173295d" providerId="LiveId" clId="{CC91DB2E-AC7C-4E17-9470-B41F1C1BF148}" dt="2024-11-27T13:04:35.872" v="1779" actId="478"/>
        <pc:sldMkLst>
          <pc:docMk/>
          <pc:sldMk cId="1037248878" sldId="287"/>
        </pc:sldMkLst>
      </pc:sldChg>
      <pc:sldChg chg="modSp mod">
        <pc:chgData name="Laura Donaghy" userId="44c0ea4a7173295d" providerId="LiveId" clId="{CC91DB2E-AC7C-4E17-9470-B41F1C1BF148}" dt="2024-11-27T13:06:01.442" v="1936" actId="14100"/>
        <pc:sldMkLst>
          <pc:docMk/>
          <pc:sldMk cId="2472596746" sldId="288"/>
        </pc:sldMkLst>
      </pc:sldChg>
      <pc:sldChg chg="addSp delSp modSp mod modClrScheme chgLayout">
        <pc:chgData name="Laura Donaghy" userId="44c0ea4a7173295d" providerId="LiveId" clId="{CC91DB2E-AC7C-4E17-9470-B41F1C1BF148}" dt="2024-11-27T13:11:46.780" v="2318" actId="20577"/>
        <pc:sldMkLst>
          <pc:docMk/>
          <pc:sldMk cId="1065261763" sldId="289"/>
        </pc:sldMkLst>
      </pc:sldChg>
      <pc:sldChg chg="addSp delSp modSp mod">
        <pc:chgData name="Laura Donaghy" userId="44c0ea4a7173295d" providerId="LiveId" clId="{CC91DB2E-AC7C-4E17-9470-B41F1C1BF148}" dt="2024-11-27T13:35:18.449" v="2900" actId="20577"/>
        <pc:sldMkLst>
          <pc:docMk/>
          <pc:sldMk cId="624147090" sldId="290"/>
        </pc:sldMkLst>
      </pc:sldChg>
      <pc:sldChg chg="addSp delSp modSp mod modClrScheme chgLayout">
        <pc:chgData name="Laura Donaghy" userId="44c0ea4a7173295d" providerId="LiveId" clId="{CC91DB2E-AC7C-4E17-9470-B41F1C1BF148}" dt="2024-11-27T13:38:52.368" v="3137" actId="20577"/>
        <pc:sldMkLst>
          <pc:docMk/>
          <pc:sldMk cId="465106509" sldId="291"/>
        </pc:sldMkLst>
      </pc:sldChg>
      <pc:sldChg chg="del">
        <pc:chgData name="Laura Donaghy" userId="44c0ea4a7173295d" providerId="LiveId" clId="{CC91DB2E-AC7C-4E17-9470-B41F1C1BF148}" dt="2024-11-27T13:39:24.722" v="3138" actId="47"/>
        <pc:sldMkLst>
          <pc:docMk/>
          <pc:sldMk cId="1765224218" sldId="292"/>
        </pc:sldMkLst>
      </pc:sldChg>
      <pc:sldChg chg="del">
        <pc:chgData name="Laura Donaghy" userId="44c0ea4a7173295d" providerId="LiveId" clId="{CC91DB2E-AC7C-4E17-9470-B41F1C1BF148}" dt="2024-11-27T13:39:26.139" v="3139" actId="47"/>
        <pc:sldMkLst>
          <pc:docMk/>
          <pc:sldMk cId="1651039367" sldId="293"/>
        </pc:sldMkLst>
      </pc:sldChg>
      <pc:sldChg chg="del">
        <pc:chgData name="Laura Donaghy" userId="44c0ea4a7173295d" providerId="LiveId" clId="{CC91DB2E-AC7C-4E17-9470-B41F1C1BF148}" dt="2024-11-27T13:39:26.663" v="3140" actId="47"/>
        <pc:sldMkLst>
          <pc:docMk/>
          <pc:sldMk cId="3153331727" sldId="294"/>
        </pc:sldMkLst>
      </pc:sldChg>
      <pc:sldChg chg="del">
        <pc:chgData name="Laura Donaghy" userId="44c0ea4a7173295d" providerId="LiveId" clId="{CC91DB2E-AC7C-4E17-9470-B41F1C1BF148}" dt="2024-11-27T13:39:28.014" v="3141" actId="47"/>
        <pc:sldMkLst>
          <pc:docMk/>
          <pc:sldMk cId="2309200315" sldId="295"/>
        </pc:sldMkLst>
      </pc:sldChg>
      <pc:sldChg chg="del">
        <pc:chgData name="Laura Donaghy" userId="44c0ea4a7173295d" providerId="LiveId" clId="{CC91DB2E-AC7C-4E17-9470-B41F1C1BF148}" dt="2024-11-27T13:39:33.590" v="3143" actId="47"/>
        <pc:sldMkLst>
          <pc:docMk/>
          <pc:sldMk cId="522670982" sldId="296"/>
        </pc:sldMkLst>
      </pc:sldChg>
      <pc:sldChg chg="del">
        <pc:chgData name="Laura Donaghy" userId="44c0ea4a7173295d" providerId="LiveId" clId="{CC91DB2E-AC7C-4E17-9470-B41F1C1BF148}" dt="2024-11-27T13:39:34.463" v="3144" actId="47"/>
        <pc:sldMkLst>
          <pc:docMk/>
          <pc:sldMk cId="3660752248" sldId="297"/>
        </pc:sldMkLst>
      </pc:sldChg>
      <pc:sldChg chg="addSp delSp modSp mod modClrScheme chgLayout">
        <pc:chgData name="Laura Donaghy" userId="44c0ea4a7173295d" providerId="LiveId" clId="{CC91DB2E-AC7C-4E17-9470-B41F1C1BF148}" dt="2024-11-27T13:46:23.727" v="3507" actId="20577"/>
        <pc:sldMkLst>
          <pc:docMk/>
          <pc:sldMk cId="3306825124" sldId="298"/>
        </pc:sldMkLst>
      </pc:sldChg>
      <pc:sldChg chg="del">
        <pc:chgData name="Laura Donaghy" userId="44c0ea4a7173295d" providerId="LiveId" clId="{CC91DB2E-AC7C-4E17-9470-B41F1C1BF148}" dt="2024-11-27T13:39:28.691" v="3142" actId="47"/>
        <pc:sldMkLst>
          <pc:docMk/>
          <pc:sldMk cId="786260167" sldId="299"/>
        </pc:sldMkLst>
      </pc:sldChg>
      <pc:sldChg chg="del">
        <pc:chgData name="Laura Donaghy" userId="44c0ea4a7173295d" providerId="LiveId" clId="{CC91DB2E-AC7C-4E17-9470-B41F1C1BF148}" dt="2024-11-27T13:46:16.455" v="3498" actId="47"/>
        <pc:sldMkLst>
          <pc:docMk/>
          <pc:sldMk cId="4204443419" sldId="300"/>
        </pc:sldMkLst>
      </pc:sldChg>
      <pc:sldChg chg="add del">
        <pc:chgData name="Laura Donaghy" userId="44c0ea4a7173295d" providerId="LiveId" clId="{CC91DB2E-AC7C-4E17-9470-B41F1C1BF148}" dt="2024-11-27T12:13:37.768" v="546" actId="2890"/>
        <pc:sldMkLst>
          <pc:docMk/>
          <pc:sldMk cId="455871951" sldId="302"/>
        </pc:sldMkLst>
      </pc:sldChg>
      <pc:sldChg chg="add ord">
        <pc:chgData name="Laura Donaghy" userId="44c0ea4a7173295d" providerId="LiveId" clId="{CC91DB2E-AC7C-4E17-9470-B41F1C1BF148}" dt="2024-11-27T12:29:06.522" v="1043"/>
        <pc:sldMkLst>
          <pc:docMk/>
          <pc:sldMk cId="1126662753" sldId="302"/>
        </pc:sldMkLst>
      </pc:sldChg>
      <pc:sldChg chg="add">
        <pc:chgData name="Laura Donaghy" userId="44c0ea4a7173295d" providerId="LiveId" clId="{CC91DB2E-AC7C-4E17-9470-B41F1C1BF148}" dt="2024-11-27T13:10:56.185" v="2114" actId="2890"/>
        <pc:sldMkLst>
          <pc:docMk/>
          <pc:sldMk cId="590079356" sldId="303"/>
        </pc:sldMkLst>
      </pc:sldChg>
      <pc:sldChg chg="modSp add mod">
        <pc:chgData name="Laura Donaghy" userId="44c0ea4a7173295d" providerId="LiveId" clId="{CC91DB2E-AC7C-4E17-9470-B41F1C1BF148}" dt="2024-11-27T13:26:40.310" v="2483" actId="20577"/>
        <pc:sldMkLst>
          <pc:docMk/>
          <pc:sldMk cId="4189057731" sldId="304"/>
        </pc:sldMkLst>
      </pc:sldChg>
    </pc:docChg>
  </pc:docChgLst>
  <pc:docChgLst>
    <pc:chgData name="Laura Donaghy" userId="44c0ea4a7173295d" providerId="LiveId" clId="{F8317FD6-BF2C-43FA-AE48-900F1F489C0A}"/>
    <pc:docChg chg="undo custSel addSld delSld modSld sldOrd">
      <pc:chgData name="Laura Donaghy" userId="44c0ea4a7173295d" providerId="LiveId" clId="{F8317FD6-BF2C-43FA-AE48-900F1F489C0A}" dt="2025-01-13T16:21:41.757" v="1263" actId="20577"/>
      <pc:docMkLst>
        <pc:docMk/>
      </pc:docMkLst>
      <pc:sldChg chg="modNotesTx">
        <pc:chgData name="Laura Donaghy" userId="44c0ea4a7173295d" providerId="LiveId" clId="{F8317FD6-BF2C-43FA-AE48-900F1F489C0A}" dt="2025-01-13T16:21:41.757" v="1263" actId="20577"/>
        <pc:sldMkLst>
          <pc:docMk/>
          <pc:sldMk cId="0" sldId="256"/>
        </pc:sldMkLst>
      </pc:sldChg>
      <pc:sldChg chg="del">
        <pc:chgData name="Laura Donaghy" userId="44c0ea4a7173295d" providerId="LiveId" clId="{F8317FD6-BF2C-43FA-AE48-900F1F489C0A}" dt="2025-01-13T15:27:06.441" v="900" actId="2696"/>
        <pc:sldMkLst>
          <pc:docMk/>
          <pc:sldMk cId="2942550761" sldId="283"/>
        </pc:sldMkLst>
      </pc:sldChg>
      <pc:sldChg chg="addSp modSp add mod ord modAnim modNotes">
        <pc:chgData name="Laura Donaghy" userId="44c0ea4a7173295d" providerId="LiveId" clId="{F8317FD6-BF2C-43FA-AE48-900F1F489C0A}" dt="2025-01-13T15:29:16.988" v="1099" actId="6549"/>
        <pc:sldMkLst>
          <pc:docMk/>
          <pc:sldMk cId="2997005116" sldId="283"/>
        </pc:sldMkLst>
        <pc:spChg chg="add mod">
          <ac:chgData name="Laura Donaghy" userId="44c0ea4a7173295d" providerId="LiveId" clId="{F8317FD6-BF2C-43FA-AE48-900F1F489C0A}" dt="2025-01-13T15:29:00.500" v="1083" actId="1076"/>
          <ac:spMkLst>
            <pc:docMk/>
            <pc:sldMk cId="2997005116" sldId="283"/>
            <ac:spMk id="2" creationId="{ED25E80E-1265-B4A2-5669-BCC95E1E81C7}"/>
          </ac:spMkLst>
        </pc:spChg>
        <pc:spChg chg="mod">
          <ac:chgData name="Laura Donaghy" userId="44c0ea4a7173295d" providerId="LiveId" clId="{F8317FD6-BF2C-43FA-AE48-900F1F489C0A}" dt="2025-01-13T15:29:16.988" v="1099" actId="6549"/>
          <ac:spMkLst>
            <pc:docMk/>
            <pc:sldMk cId="2997005116" sldId="283"/>
            <ac:spMk id="7" creationId="{49802C81-A024-9C01-B467-AA84F1578F38}"/>
          </ac:spMkLst>
        </pc:spChg>
      </pc:sldChg>
      <pc:sldChg chg="addSp delSp modSp mod">
        <pc:chgData name="Laura Donaghy" userId="44c0ea4a7173295d" providerId="LiveId" clId="{F8317FD6-BF2C-43FA-AE48-900F1F489C0A}" dt="2025-01-13T15:02:30.859" v="29" actId="1076"/>
        <pc:sldMkLst>
          <pc:docMk/>
          <pc:sldMk cId="4032164286" sldId="284"/>
        </pc:sldMkLst>
        <pc:spChg chg="mod">
          <ac:chgData name="Laura Donaghy" userId="44c0ea4a7173295d" providerId="LiveId" clId="{F8317FD6-BF2C-43FA-AE48-900F1F489C0A}" dt="2025-01-13T15:02:17.138" v="21" actId="20577"/>
          <ac:spMkLst>
            <pc:docMk/>
            <pc:sldMk cId="4032164286" sldId="284"/>
            <ac:spMk id="8" creationId="{265FAD1D-65B8-C294-C9AF-47366C8C2B2D}"/>
          </ac:spMkLst>
        </pc:spChg>
        <pc:spChg chg="mod">
          <ac:chgData name="Laura Donaghy" userId="44c0ea4a7173295d" providerId="LiveId" clId="{F8317FD6-BF2C-43FA-AE48-900F1F489C0A}" dt="2025-01-13T15:02:12.622" v="17" actId="21"/>
          <ac:spMkLst>
            <pc:docMk/>
            <pc:sldMk cId="4032164286" sldId="284"/>
            <ac:spMk id="14" creationId="{0DCE948F-0DB5-E7C8-3207-1C371CB4267C}"/>
          </ac:spMkLst>
        </pc:spChg>
        <pc:picChg chg="add mod modCrop">
          <ac:chgData name="Laura Donaghy" userId="44c0ea4a7173295d" providerId="LiveId" clId="{F8317FD6-BF2C-43FA-AE48-900F1F489C0A}" dt="2025-01-13T15:02:28.076" v="28" actId="1076"/>
          <ac:picMkLst>
            <pc:docMk/>
            <pc:sldMk cId="4032164286" sldId="284"/>
            <ac:picMk id="10" creationId="{9A4047F8-E492-3FBD-751D-CB216C679B3D}"/>
          </ac:picMkLst>
        </pc:picChg>
        <pc:picChg chg="add mod">
          <ac:chgData name="Laura Donaghy" userId="44c0ea4a7173295d" providerId="LiveId" clId="{F8317FD6-BF2C-43FA-AE48-900F1F489C0A}" dt="2025-01-13T15:02:30.859" v="29" actId="1076"/>
          <ac:picMkLst>
            <pc:docMk/>
            <pc:sldMk cId="4032164286" sldId="284"/>
            <ac:picMk id="12" creationId="{2E8B355E-6556-C06E-B97A-FFBB70D02745}"/>
          </ac:picMkLst>
        </pc:picChg>
      </pc:sldChg>
      <pc:sldChg chg="addSp modSp mod">
        <pc:chgData name="Laura Donaghy" userId="44c0ea4a7173295d" providerId="LiveId" clId="{F8317FD6-BF2C-43FA-AE48-900F1F489C0A}" dt="2025-01-13T15:03:01.894" v="35" actId="1076"/>
        <pc:sldMkLst>
          <pc:docMk/>
          <pc:sldMk cId="1412017421" sldId="285"/>
        </pc:sldMkLst>
        <pc:spChg chg="mod">
          <ac:chgData name="Laura Donaghy" userId="44c0ea4a7173295d" providerId="LiveId" clId="{F8317FD6-BF2C-43FA-AE48-900F1F489C0A}" dt="2025-01-13T15:03:01.894" v="35" actId="1076"/>
          <ac:spMkLst>
            <pc:docMk/>
            <pc:sldMk cId="1412017421" sldId="285"/>
            <ac:spMk id="7" creationId="{B58852F5-521A-E618-1A01-EA1652434FA8}"/>
          </ac:spMkLst>
        </pc:spChg>
        <pc:picChg chg="add mod">
          <ac:chgData name="Laura Donaghy" userId="44c0ea4a7173295d" providerId="LiveId" clId="{F8317FD6-BF2C-43FA-AE48-900F1F489C0A}" dt="2025-01-13T15:02:54.554" v="30"/>
          <ac:picMkLst>
            <pc:docMk/>
            <pc:sldMk cId="1412017421" sldId="285"/>
            <ac:picMk id="2" creationId="{4FB7B202-20C1-00AF-7E5F-1C1A47EAAA81}"/>
          </ac:picMkLst>
        </pc:picChg>
      </pc:sldChg>
      <pc:sldChg chg="addSp delSp modSp mod">
        <pc:chgData name="Laura Donaghy" userId="44c0ea4a7173295d" providerId="LiveId" clId="{F8317FD6-BF2C-43FA-AE48-900F1F489C0A}" dt="2025-01-13T15:11:42.353" v="186" actId="1076"/>
        <pc:sldMkLst>
          <pc:docMk/>
          <pc:sldMk cId="335446355" sldId="286"/>
        </pc:sldMkLst>
        <pc:spChg chg="mod">
          <ac:chgData name="Laura Donaghy" userId="44c0ea4a7173295d" providerId="LiveId" clId="{F8317FD6-BF2C-43FA-AE48-900F1F489C0A}" dt="2025-01-13T15:10:24.647" v="106" actId="14100"/>
          <ac:spMkLst>
            <pc:docMk/>
            <pc:sldMk cId="335446355" sldId="286"/>
            <ac:spMk id="11" creationId="{FC708DE2-BAAF-A128-C840-0F23B03FF685}"/>
          </ac:spMkLst>
        </pc:spChg>
        <pc:picChg chg="add mod">
          <ac:chgData name="Laura Donaghy" userId="44c0ea4a7173295d" providerId="LiveId" clId="{F8317FD6-BF2C-43FA-AE48-900F1F489C0A}" dt="2025-01-13T15:11:42.353" v="186" actId="1076"/>
          <ac:picMkLst>
            <pc:docMk/>
            <pc:sldMk cId="335446355" sldId="286"/>
            <ac:picMk id="14" creationId="{20DADB52-B241-7DA5-DF39-E53425E6F9BC}"/>
          </ac:picMkLst>
        </pc:picChg>
      </pc:sldChg>
      <pc:sldChg chg="addSp delSp modSp mod modClrScheme chgLayout">
        <pc:chgData name="Laura Donaghy" userId="44c0ea4a7173295d" providerId="LiveId" clId="{F8317FD6-BF2C-43FA-AE48-900F1F489C0A}" dt="2025-01-13T15:10:54.466" v="178" actId="1076"/>
        <pc:sldMkLst>
          <pc:docMk/>
          <pc:sldMk cId="1037248878" sldId="287"/>
        </pc:sldMkLst>
        <pc:spChg chg="mod ord">
          <ac:chgData name="Laura Donaghy" userId="44c0ea4a7173295d" providerId="LiveId" clId="{F8317FD6-BF2C-43FA-AE48-900F1F489C0A}" dt="2025-01-13T15:10:54.466" v="178" actId="1076"/>
          <ac:spMkLst>
            <pc:docMk/>
            <pc:sldMk cId="1037248878" sldId="287"/>
            <ac:spMk id="2" creationId="{3238C2E3-2C24-5849-747F-A8059A345FF4}"/>
          </ac:spMkLst>
        </pc:spChg>
        <pc:spChg chg="mod ord">
          <ac:chgData name="Laura Donaghy" userId="44c0ea4a7173295d" providerId="LiveId" clId="{F8317FD6-BF2C-43FA-AE48-900F1F489C0A}" dt="2025-01-13T15:07:33.356" v="59" actId="700"/>
          <ac:spMkLst>
            <pc:docMk/>
            <pc:sldMk cId="1037248878" sldId="287"/>
            <ac:spMk id="3" creationId="{E9F9A44E-B983-FB98-39E5-CF82E7959C75}"/>
          </ac:spMkLst>
        </pc:spChg>
        <pc:picChg chg="add mod">
          <ac:chgData name="Laura Donaghy" userId="44c0ea4a7173295d" providerId="LiveId" clId="{F8317FD6-BF2C-43FA-AE48-900F1F489C0A}" dt="2025-01-13T15:07:52.205" v="66" actId="1076"/>
          <ac:picMkLst>
            <pc:docMk/>
            <pc:sldMk cId="1037248878" sldId="287"/>
            <ac:picMk id="8" creationId="{15E97164-A2C4-5E44-4CED-2BE072931419}"/>
          </ac:picMkLst>
        </pc:picChg>
      </pc:sldChg>
      <pc:sldChg chg="addSp delSp modSp mod modClrScheme chgLayout">
        <pc:chgData name="Laura Donaghy" userId="44c0ea4a7173295d" providerId="LiveId" clId="{F8317FD6-BF2C-43FA-AE48-900F1F489C0A}" dt="2025-01-13T15:14:45.077" v="388" actId="478"/>
        <pc:sldMkLst>
          <pc:docMk/>
          <pc:sldMk cId="2472596746" sldId="288"/>
        </pc:sldMkLst>
        <pc:spChg chg="add mod ord">
          <ac:chgData name="Laura Donaghy" userId="44c0ea4a7173295d" providerId="LiveId" clId="{F8317FD6-BF2C-43FA-AE48-900F1F489C0A}" dt="2025-01-13T15:12:17.548" v="376" actId="20577"/>
          <ac:spMkLst>
            <pc:docMk/>
            <pc:sldMk cId="2472596746" sldId="288"/>
            <ac:spMk id="2" creationId="{93F4F6A4-7094-A166-1BDD-E6457BB9E97F}"/>
          </ac:spMkLst>
        </pc:spChg>
        <pc:spChg chg="mod ord">
          <ac:chgData name="Laura Donaghy" userId="44c0ea4a7173295d" providerId="LiveId" clId="{F8317FD6-BF2C-43FA-AE48-900F1F489C0A}" dt="2025-01-13T15:09:26.438" v="70" actId="700"/>
          <ac:spMkLst>
            <pc:docMk/>
            <pc:sldMk cId="2472596746" sldId="288"/>
            <ac:spMk id="3" creationId="{E386D9C1-D832-35D6-6976-1C53FDE64593}"/>
          </ac:spMkLst>
        </pc:spChg>
        <pc:picChg chg="add mod">
          <ac:chgData name="Laura Donaghy" userId="44c0ea4a7173295d" providerId="LiveId" clId="{F8317FD6-BF2C-43FA-AE48-900F1F489C0A}" dt="2025-01-13T15:13:42.146" v="381" actId="27614"/>
          <ac:picMkLst>
            <pc:docMk/>
            <pc:sldMk cId="2472596746" sldId="288"/>
            <ac:picMk id="18" creationId="{94279891-225D-2605-E937-AF78CA1BAAC8}"/>
          </ac:picMkLst>
        </pc:picChg>
      </pc:sldChg>
      <pc:sldChg chg="del">
        <pc:chgData name="Laura Donaghy" userId="44c0ea4a7173295d" providerId="LiveId" clId="{F8317FD6-BF2C-43FA-AE48-900F1F489C0A}" dt="2025-01-13T15:25:31.289" v="899" actId="2696"/>
        <pc:sldMkLst>
          <pc:docMk/>
          <pc:sldMk cId="1065261763" sldId="289"/>
        </pc:sldMkLst>
      </pc:sldChg>
      <pc:sldChg chg="addSp modSp mod">
        <pc:chgData name="Laura Donaghy" userId="44c0ea4a7173295d" providerId="LiveId" clId="{F8317FD6-BF2C-43FA-AE48-900F1F489C0A}" dt="2025-01-13T16:18:11.156" v="1260" actId="1076"/>
        <pc:sldMkLst>
          <pc:docMk/>
          <pc:sldMk cId="590079356" sldId="303"/>
        </pc:sldMkLst>
        <pc:spChg chg="add mod">
          <ac:chgData name="Laura Donaghy" userId="44c0ea4a7173295d" providerId="LiveId" clId="{F8317FD6-BF2C-43FA-AE48-900F1F489C0A}" dt="2025-01-13T16:18:11.156" v="1260" actId="1076"/>
          <ac:spMkLst>
            <pc:docMk/>
            <pc:sldMk cId="590079356" sldId="303"/>
            <ac:spMk id="2" creationId="{227A638A-75EC-9D03-FE05-1B0ED0232A77}"/>
          </ac:spMkLst>
        </pc:spChg>
        <pc:graphicFrameChg chg="mod modGraphic">
          <ac:chgData name="Laura Donaghy" userId="44c0ea4a7173295d" providerId="LiveId" clId="{F8317FD6-BF2C-43FA-AE48-900F1F489C0A}" dt="2025-01-13T16:18:07.981" v="1259" actId="1076"/>
          <ac:graphicFrameMkLst>
            <pc:docMk/>
            <pc:sldMk cId="590079356" sldId="303"/>
            <ac:graphicFrameMk id="7" creationId="{CE044BB4-ADD5-64B1-17A2-2A3E19542CE5}"/>
          </ac:graphicFrameMkLst>
        </pc:graphicFrameChg>
      </pc:sldChg>
      <pc:sldChg chg="modSp mod">
        <pc:chgData name="Laura Donaghy" userId="44c0ea4a7173295d" providerId="LiveId" clId="{F8317FD6-BF2C-43FA-AE48-900F1F489C0A}" dt="2025-01-13T16:18:26.669" v="1262" actId="1076"/>
        <pc:sldMkLst>
          <pc:docMk/>
          <pc:sldMk cId="4189057731" sldId="304"/>
        </pc:sldMkLst>
        <pc:graphicFrameChg chg="mod modGraphic">
          <ac:chgData name="Laura Donaghy" userId="44c0ea4a7173295d" providerId="LiveId" clId="{F8317FD6-BF2C-43FA-AE48-900F1F489C0A}" dt="2025-01-13T16:18:26.669" v="1262" actId="1076"/>
          <ac:graphicFrameMkLst>
            <pc:docMk/>
            <pc:sldMk cId="4189057731" sldId="304"/>
            <ac:graphicFrameMk id="7" creationId="{CB31BAF6-AA99-EA17-6F6C-051C326E68BE}"/>
          </ac:graphicFrameMkLst>
        </pc:graphicFrameChg>
      </pc:sldChg>
      <pc:sldChg chg="addSp delSp modSp add mod">
        <pc:chgData name="Laura Donaghy" userId="44c0ea4a7173295d" providerId="LiveId" clId="{F8317FD6-BF2C-43FA-AE48-900F1F489C0A}" dt="2025-01-13T15:17:26.380" v="504" actId="113"/>
        <pc:sldMkLst>
          <pc:docMk/>
          <pc:sldMk cId="1178973037" sldId="305"/>
        </pc:sldMkLst>
        <pc:spChg chg="mod">
          <ac:chgData name="Laura Donaghy" userId="44c0ea4a7173295d" providerId="LiveId" clId="{F8317FD6-BF2C-43FA-AE48-900F1F489C0A}" dt="2025-01-13T15:17:26.380" v="504" actId="113"/>
          <ac:spMkLst>
            <pc:docMk/>
            <pc:sldMk cId="1178973037" sldId="305"/>
            <ac:spMk id="2" creationId="{BE4AFC5B-F297-FA07-85B8-23849072160D}"/>
          </ac:spMkLst>
        </pc:spChg>
        <pc:picChg chg="add mod">
          <ac:chgData name="Laura Donaghy" userId="44c0ea4a7173295d" providerId="LiveId" clId="{F8317FD6-BF2C-43FA-AE48-900F1F489C0A}" dt="2025-01-13T15:14:40.118" v="385" actId="27614"/>
          <ac:picMkLst>
            <pc:docMk/>
            <pc:sldMk cId="1178973037" sldId="305"/>
            <ac:picMk id="10" creationId="{F908D88C-B2CD-7DBE-07E2-07F7BB04938D}"/>
          </ac:picMkLst>
        </pc:picChg>
      </pc:sldChg>
      <pc:sldChg chg="addSp delSp modSp add mod">
        <pc:chgData name="Laura Donaghy" userId="44c0ea4a7173295d" providerId="LiveId" clId="{F8317FD6-BF2C-43FA-AE48-900F1F489C0A}" dt="2025-01-13T15:20:55.555" v="742" actId="1076"/>
        <pc:sldMkLst>
          <pc:docMk/>
          <pc:sldMk cId="2456199716" sldId="306"/>
        </pc:sldMkLst>
        <pc:spChg chg="mod">
          <ac:chgData name="Laura Donaghy" userId="44c0ea4a7173295d" providerId="LiveId" clId="{F8317FD6-BF2C-43FA-AE48-900F1F489C0A}" dt="2025-01-13T15:20:54.052" v="741" actId="1076"/>
          <ac:spMkLst>
            <pc:docMk/>
            <pc:sldMk cId="2456199716" sldId="306"/>
            <ac:spMk id="2" creationId="{B9B35D6F-7D83-8726-ABFA-732F527974B1}"/>
          </ac:spMkLst>
        </pc:spChg>
        <pc:picChg chg="add mod">
          <ac:chgData name="Laura Donaghy" userId="44c0ea4a7173295d" providerId="LiveId" clId="{F8317FD6-BF2C-43FA-AE48-900F1F489C0A}" dt="2025-01-13T15:20:55.555" v="742" actId="1076"/>
          <ac:picMkLst>
            <pc:docMk/>
            <pc:sldMk cId="2456199716" sldId="306"/>
            <ac:picMk id="11" creationId="{70E0FE27-EBDA-F400-A405-AB8D92B19355}"/>
          </ac:picMkLst>
        </pc:picChg>
      </pc:sldChg>
      <pc:sldChg chg="addSp delSp modSp add mod">
        <pc:chgData name="Laura Donaghy" userId="44c0ea4a7173295d" providerId="LiveId" clId="{F8317FD6-BF2C-43FA-AE48-900F1F489C0A}" dt="2025-01-13T15:23:13.855" v="898" actId="20577"/>
        <pc:sldMkLst>
          <pc:docMk/>
          <pc:sldMk cId="3195847242" sldId="307"/>
        </pc:sldMkLst>
        <pc:spChg chg="mod">
          <ac:chgData name="Laura Donaghy" userId="44c0ea4a7173295d" providerId="LiveId" clId="{F8317FD6-BF2C-43FA-AE48-900F1F489C0A}" dt="2025-01-13T15:23:13.855" v="898" actId="20577"/>
          <ac:spMkLst>
            <pc:docMk/>
            <pc:sldMk cId="3195847242" sldId="307"/>
            <ac:spMk id="2" creationId="{CE094C7A-F9A6-2446-D4B1-1177C148484E}"/>
          </ac:spMkLst>
        </pc:spChg>
        <pc:picChg chg="add mod">
          <ac:chgData name="Laura Donaghy" userId="44c0ea4a7173295d" providerId="LiveId" clId="{F8317FD6-BF2C-43FA-AE48-900F1F489C0A}" dt="2025-01-13T15:22:41.149" v="748" actId="27614"/>
          <ac:picMkLst>
            <pc:docMk/>
            <pc:sldMk cId="3195847242" sldId="307"/>
            <ac:picMk id="10" creationId="{77A2BCFC-0092-4ABC-8127-39C354281315}"/>
          </ac:picMkLst>
        </pc:picChg>
      </pc:sldChg>
    </pc:docChg>
  </pc:docChgLst>
  <pc:docChgLst>
    <pc:chgData name="Laura Donaghy" userId="44c0ea4a7173295d" providerId="LiveId" clId="{F6EBA37B-4817-4F55-8E7E-0E7518082CE9}"/>
    <pc:docChg chg="custSel modSld">
      <pc:chgData name="Laura Donaghy" userId="44c0ea4a7173295d" providerId="LiveId" clId="{F6EBA37B-4817-4F55-8E7E-0E7518082CE9}" dt="2025-02-28T09:48:59.311" v="37" actId="14100"/>
      <pc:docMkLst>
        <pc:docMk/>
      </pc:docMkLst>
      <pc:sldChg chg="addSp delSp modSp mod">
        <pc:chgData name="Laura Donaghy" userId="44c0ea4a7173295d" providerId="LiveId" clId="{F6EBA37B-4817-4F55-8E7E-0E7518082CE9}" dt="2025-02-28T09:47:58.602" v="15" actId="1076"/>
        <pc:sldMkLst>
          <pc:docMk/>
          <pc:sldMk cId="2997005116" sldId="283"/>
        </pc:sldMkLst>
        <pc:spChg chg="mod">
          <ac:chgData name="Laura Donaghy" userId="44c0ea4a7173295d" providerId="LiveId" clId="{F6EBA37B-4817-4F55-8E7E-0E7518082CE9}" dt="2025-02-28T09:47:57.036" v="14" actId="14100"/>
          <ac:spMkLst>
            <pc:docMk/>
            <pc:sldMk cId="2997005116" sldId="283"/>
            <ac:spMk id="5" creationId="{EB1D2D21-A460-8277-7C4D-B2766F12E489}"/>
          </ac:spMkLst>
        </pc:spChg>
        <pc:picChg chg="del">
          <ac:chgData name="Laura Donaghy" userId="44c0ea4a7173295d" providerId="LiveId" clId="{F6EBA37B-4817-4F55-8E7E-0E7518082CE9}" dt="2025-02-28T09:47:46.950" v="10" actId="478"/>
          <ac:picMkLst>
            <pc:docMk/>
            <pc:sldMk cId="2997005116" sldId="283"/>
            <ac:picMk id="6" creationId="{728ED79B-4E34-F685-BF37-6221B0CB5F70}"/>
          </ac:picMkLst>
        </pc:picChg>
        <pc:picChg chg="add mod">
          <ac:chgData name="Laura Donaghy" userId="44c0ea4a7173295d" providerId="LiveId" clId="{F6EBA37B-4817-4F55-8E7E-0E7518082CE9}" dt="2025-02-28T09:47:58.602" v="15" actId="1076"/>
          <ac:picMkLst>
            <pc:docMk/>
            <pc:sldMk cId="2997005116" sldId="283"/>
            <ac:picMk id="8" creationId="{2BC099AB-08E0-36EA-0693-C7CEA94A92E6}"/>
          </ac:picMkLst>
        </pc:picChg>
      </pc:sldChg>
      <pc:sldChg chg="modSp mod">
        <pc:chgData name="Laura Donaghy" userId="44c0ea4a7173295d" providerId="LiveId" clId="{F6EBA37B-4817-4F55-8E7E-0E7518082CE9}" dt="2025-02-28T09:47:02.661" v="3" actId="14100"/>
        <pc:sldMkLst>
          <pc:docMk/>
          <pc:sldMk cId="4032164286" sldId="284"/>
        </pc:sldMkLst>
        <pc:spChg chg="mod">
          <ac:chgData name="Laura Donaghy" userId="44c0ea4a7173295d" providerId="LiveId" clId="{F6EBA37B-4817-4F55-8E7E-0E7518082CE9}" dt="2025-02-28T09:47:02.661" v="3" actId="14100"/>
          <ac:spMkLst>
            <pc:docMk/>
            <pc:sldMk cId="4032164286" sldId="284"/>
            <ac:spMk id="5" creationId="{0DC14B9F-9E2D-7E7E-3267-350D7118BE00}"/>
          </ac:spMkLst>
        </pc:spChg>
        <pc:picChg chg="mod">
          <ac:chgData name="Laura Donaghy" userId="44c0ea4a7173295d" providerId="LiveId" clId="{F6EBA37B-4817-4F55-8E7E-0E7518082CE9}" dt="2025-02-28T09:47:00.761" v="2" actId="1076"/>
          <ac:picMkLst>
            <pc:docMk/>
            <pc:sldMk cId="4032164286" sldId="284"/>
            <ac:picMk id="6" creationId="{BEDE88DB-32B9-F387-A847-8EC36E76F677}"/>
          </ac:picMkLst>
        </pc:picChg>
      </pc:sldChg>
      <pc:sldChg chg="modSp mod">
        <pc:chgData name="Laura Donaghy" userId="44c0ea4a7173295d" providerId="LiveId" clId="{F6EBA37B-4817-4F55-8E7E-0E7518082CE9}" dt="2025-02-28T09:48:07.697" v="18" actId="1076"/>
        <pc:sldMkLst>
          <pc:docMk/>
          <pc:sldMk cId="624147090" sldId="290"/>
        </pc:sldMkLst>
        <pc:spChg chg="mod">
          <ac:chgData name="Laura Donaghy" userId="44c0ea4a7173295d" providerId="LiveId" clId="{F6EBA37B-4817-4F55-8E7E-0E7518082CE9}" dt="2025-02-28T09:48:06.321" v="17" actId="14100"/>
          <ac:spMkLst>
            <pc:docMk/>
            <pc:sldMk cId="624147090" sldId="290"/>
            <ac:spMk id="5" creationId="{80B801D4-3933-3FDF-3701-9D2B21011D23}"/>
          </ac:spMkLst>
        </pc:spChg>
        <pc:picChg chg="mod">
          <ac:chgData name="Laura Donaghy" userId="44c0ea4a7173295d" providerId="LiveId" clId="{F6EBA37B-4817-4F55-8E7E-0E7518082CE9}" dt="2025-02-28T09:48:07.697" v="18" actId="1076"/>
          <ac:picMkLst>
            <pc:docMk/>
            <pc:sldMk cId="624147090" sldId="290"/>
            <ac:picMk id="6" creationId="{0D9DAE8D-6AFA-A109-FE25-CA0D7EC71457}"/>
          </ac:picMkLst>
        </pc:picChg>
      </pc:sldChg>
      <pc:sldChg chg="modSp mod">
        <pc:chgData name="Laura Donaghy" userId="44c0ea4a7173295d" providerId="LiveId" clId="{F6EBA37B-4817-4F55-8E7E-0E7518082CE9}" dt="2025-02-28T09:47:33.358" v="7" actId="14100"/>
        <pc:sldMkLst>
          <pc:docMk/>
          <pc:sldMk cId="465106509" sldId="291"/>
        </pc:sldMkLst>
        <pc:spChg chg="mod">
          <ac:chgData name="Laura Donaghy" userId="44c0ea4a7173295d" providerId="LiveId" clId="{F6EBA37B-4817-4F55-8E7E-0E7518082CE9}" dt="2025-02-28T09:47:33.358" v="7" actId="14100"/>
          <ac:spMkLst>
            <pc:docMk/>
            <pc:sldMk cId="465106509" sldId="291"/>
            <ac:spMk id="5" creationId="{0A84629F-F4DC-82A5-4780-BADA5ED1AF85}"/>
          </ac:spMkLst>
        </pc:spChg>
        <pc:picChg chg="mod">
          <ac:chgData name="Laura Donaghy" userId="44c0ea4a7173295d" providerId="LiveId" clId="{F6EBA37B-4817-4F55-8E7E-0E7518082CE9}" dt="2025-02-28T09:47:31.389" v="6" actId="1076"/>
          <ac:picMkLst>
            <pc:docMk/>
            <pc:sldMk cId="465106509" sldId="291"/>
            <ac:picMk id="6" creationId="{ADF80380-8F7D-9AC2-6E15-AE15FBFF228A}"/>
          </ac:picMkLst>
        </pc:picChg>
      </pc:sldChg>
      <pc:sldChg chg="modSp mod">
        <pc:chgData name="Laura Donaghy" userId="44c0ea4a7173295d" providerId="LiveId" clId="{F6EBA37B-4817-4F55-8E7E-0E7518082CE9}" dt="2025-02-28T09:47:28.675" v="5" actId="14100"/>
        <pc:sldMkLst>
          <pc:docMk/>
          <pc:sldMk cId="3306825124" sldId="298"/>
        </pc:sldMkLst>
        <pc:spChg chg="mod">
          <ac:chgData name="Laura Donaghy" userId="44c0ea4a7173295d" providerId="LiveId" clId="{F6EBA37B-4817-4F55-8E7E-0E7518082CE9}" dt="2025-02-28T09:47:28.675" v="5" actId="14100"/>
          <ac:spMkLst>
            <pc:docMk/>
            <pc:sldMk cId="3306825124" sldId="298"/>
            <ac:spMk id="22" creationId="{36A1CF69-CEA6-CC57-C69B-4666FA3789A0}"/>
          </ac:spMkLst>
        </pc:spChg>
        <pc:picChg chg="mod">
          <ac:chgData name="Laura Donaghy" userId="44c0ea4a7173295d" providerId="LiveId" clId="{F6EBA37B-4817-4F55-8E7E-0E7518082CE9}" dt="2025-02-28T09:47:26.974" v="4" actId="1076"/>
          <ac:picMkLst>
            <pc:docMk/>
            <pc:sldMk cId="3306825124" sldId="298"/>
            <ac:picMk id="23" creationId="{D80C6A7F-D544-BECE-52E7-BEF276A001DF}"/>
          </ac:picMkLst>
        </pc:picChg>
      </pc:sldChg>
      <pc:sldChg chg="modSp mod">
        <pc:chgData name="Laura Donaghy" userId="44c0ea4a7173295d" providerId="LiveId" clId="{F6EBA37B-4817-4F55-8E7E-0E7518082CE9}" dt="2025-02-28T09:46:57.584" v="1" actId="14100"/>
        <pc:sldMkLst>
          <pc:docMk/>
          <pc:sldMk cId="1126662753" sldId="302"/>
        </pc:sldMkLst>
        <pc:spChg chg="mod">
          <ac:chgData name="Laura Donaghy" userId="44c0ea4a7173295d" providerId="LiveId" clId="{F6EBA37B-4817-4F55-8E7E-0E7518082CE9}" dt="2025-02-28T09:46:57.584" v="1" actId="14100"/>
          <ac:spMkLst>
            <pc:docMk/>
            <pc:sldMk cId="1126662753" sldId="302"/>
            <ac:spMk id="5" creationId="{A26D27A0-F973-92BE-6342-773B6D83ABF7}"/>
          </ac:spMkLst>
        </pc:spChg>
        <pc:picChg chg="mod">
          <ac:chgData name="Laura Donaghy" userId="44c0ea4a7173295d" providerId="LiveId" clId="{F6EBA37B-4817-4F55-8E7E-0E7518082CE9}" dt="2025-02-28T09:46:55.887" v="0" actId="1076"/>
          <ac:picMkLst>
            <pc:docMk/>
            <pc:sldMk cId="1126662753" sldId="302"/>
            <ac:picMk id="6" creationId="{E10703EA-A0DC-399A-61C2-0099C588459F}"/>
          </ac:picMkLst>
        </pc:picChg>
      </pc:sldChg>
      <pc:sldChg chg="addSp delSp modSp mod">
        <pc:chgData name="Laura Donaghy" userId="44c0ea4a7173295d" providerId="LiveId" clId="{F6EBA37B-4817-4F55-8E7E-0E7518082CE9}" dt="2025-02-28T09:48:25.678" v="25" actId="14100"/>
        <pc:sldMkLst>
          <pc:docMk/>
          <pc:sldMk cId="590079356" sldId="303"/>
        </pc:sldMkLst>
        <pc:spChg chg="mod">
          <ac:chgData name="Laura Donaghy" userId="44c0ea4a7173295d" providerId="LiveId" clId="{F6EBA37B-4817-4F55-8E7E-0E7518082CE9}" dt="2025-02-28T09:48:25.678" v="25" actId="14100"/>
          <ac:spMkLst>
            <pc:docMk/>
            <pc:sldMk cId="590079356" sldId="303"/>
            <ac:spMk id="5" creationId="{5A40787E-851A-A779-C7CD-553B1C4C65D9}"/>
          </ac:spMkLst>
        </pc:spChg>
        <pc:picChg chg="del">
          <ac:chgData name="Laura Donaghy" userId="44c0ea4a7173295d" providerId="LiveId" clId="{F6EBA37B-4817-4F55-8E7E-0E7518082CE9}" dt="2025-02-28T09:48:24.063" v="24" actId="478"/>
          <ac:picMkLst>
            <pc:docMk/>
            <pc:sldMk cId="590079356" sldId="303"/>
            <ac:picMk id="6" creationId="{0544DE70-DE1E-F99E-B23D-691DCFFDEA4A}"/>
          </ac:picMkLst>
        </pc:picChg>
        <pc:picChg chg="add mod">
          <ac:chgData name="Laura Donaghy" userId="44c0ea4a7173295d" providerId="LiveId" clId="{F6EBA37B-4817-4F55-8E7E-0E7518082CE9}" dt="2025-02-28T09:48:22.764" v="23"/>
          <ac:picMkLst>
            <pc:docMk/>
            <pc:sldMk cId="590079356" sldId="303"/>
            <ac:picMk id="8" creationId="{5A5B816B-CFEA-299E-F9AE-AFC5BEA6D521}"/>
          </ac:picMkLst>
        </pc:picChg>
      </pc:sldChg>
      <pc:sldChg chg="addSp delSp modSp mod">
        <pc:chgData name="Laura Donaghy" userId="44c0ea4a7173295d" providerId="LiveId" clId="{F6EBA37B-4817-4F55-8E7E-0E7518082CE9}" dt="2025-02-28T09:48:19.299" v="22" actId="14100"/>
        <pc:sldMkLst>
          <pc:docMk/>
          <pc:sldMk cId="4189057731" sldId="304"/>
        </pc:sldMkLst>
        <pc:spChg chg="mod">
          <ac:chgData name="Laura Donaghy" userId="44c0ea4a7173295d" providerId="LiveId" clId="{F6EBA37B-4817-4F55-8E7E-0E7518082CE9}" dt="2025-02-28T09:48:19.299" v="22" actId="14100"/>
          <ac:spMkLst>
            <pc:docMk/>
            <pc:sldMk cId="4189057731" sldId="304"/>
            <ac:spMk id="5" creationId="{E55D1E46-50A3-F271-EE5D-4B7439662175}"/>
          </ac:spMkLst>
        </pc:spChg>
        <pc:picChg chg="add mod">
          <ac:chgData name="Laura Donaghy" userId="44c0ea4a7173295d" providerId="LiveId" clId="{F6EBA37B-4817-4F55-8E7E-0E7518082CE9}" dt="2025-02-28T09:48:17.873" v="21" actId="1076"/>
          <ac:picMkLst>
            <pc:docMk/>
            <pc:sldMk cId="4189057731" sldId="304"/>
            <ac:picMk id="2" creationId="{532029B0-DD6B-AE01-81C1-E48E3B8637AB}"/>
          </ac:picMkLst>
        </pc:picChg>
        <pc:picChg chg="del">
          <ac:chgData name="Laura Donaghy" userId="44c0ea4a7173295d" providerId="LiveId" clId="{F6EBA37B-4817-4F55-8E7E-0E7518082CE9}" dt="2025-02-28T09:48:15.253" v="20" actId="478"/>
          <ac:picMkLst>
            <pc:docMk/>
            <pc:sldMk cId="4189057731" sldId="304"/>
            <ac:picMk id="6" creationId="{11F548F4-E762-30CF-369C-8F00B7EDB3C5}"/>
          </ac:picMkLst>
        </pc:picChg>
      </pc:sldChg>
      <pc:sldChg chg="addSp delSp modSp mod">
        <pc:chgData name="Laura Donaghy" userId="44c0ea4a7173295d" providerId="LiveId" clId="{F6EBA37B-4817-4F55-8E7E-0E7518082CE9}" dt="2025-02-28T09:48:59.311" v="37" actId="14100"/>
        <pc:sldMkLst>
          <pc:docMk/>
          <pc:sldMk cId="1178973037" sldId="305"/>
        </pc:sldMkLst>
        <pc:spChg chg="mod">
          <ac:chgData name="Laura Donaghy" userId="44c0ea4a7173295d" providerId="LiveId" clId="{F6EBA37B-4817-4F55-8E7E-0E7518082CE9}" dt="2025-02-28T09:48:59.311" v="37" actId="14100"/>
          <ac:spMkLst>
            <pc:docMk/>
            <pc:sldMk cId="1178973037" sldId="305"/>
            <ac:spMk id="5" creationId="{90168B4A-AECB-27AC-DAD7-A822BF7E9CA5}"/>
          </ac:spMkLst>
        </pc:spChg>
        <pc:picChg chg="del">
          <ac:chgData name="Laura Donaghy" userId="44c0ea4a7173295d" providerId="LiveId" clId="{F6EBA37B-4817-4F55-8E7E-0E7518082CE9}" dt="2025-02-28T09:48:55.703" v="35" actId="478"/>
          <ac:picMkLst>
            <pc:docMk/>
            <pc:sldMk cId="1178973037" sldId="305"/>
            <ac:picMk id="6" creationId="{8BC0E0A7-F770-BFEC-DAFE-0EE854F95F97}"/>
          </ac:picMkLst>
        </pc:picChg>
        <pc:picChg chg="add mod">
          <ac:chgData name="Laura Donaghy" userId="44c0ea4a7173295d" providerId="LiveId" clId="{F6EBA37B-4817-4F55-8E7E-0E7518082CE9}" dt="2025-02-28T09:48:57.840" v="36" actId="1076"/>
          <ac:picMkLst>
            <pc:docMk/>
            <pc:sldMk cId="1178973037" sldId="305"/>
            <ac:picMk id="7" creationId="{1B2F22AF-6CA7-EA75-DE31-465508EEDAD2}"/>
          </ac:picMkLst>
        </pc:picChg>
      </pc:sldChg>
      <pc:sldChg chg="addSp delSp modSp mod">
        <pc:chgData name="Laura Donaghy" userId="44c0ea4a7173295d" providerId="LiveId" clId="{F6EBA37B-4817-4F55-8E7E-0E7518082CE9}" dt="2025-02-28T09:48:48.190" v="33" actId="14100"/>
        <pc:sldMkLst>
          <pc:docMk/>
          <pc:sldMk cId="2456199716" sldId="306"/>
        </pc:sldMkLst>
        <pc:spChg chg="mod">
          <ac:chgData name="Laura Donaghy" userId="44c0ea4a7173295d" providerId="LiveId" clId="{F6EBA37B-4817-4F55-8E7E-0E7518082CE9}" dt="2025-02-28T09:48:48.190" v="33" actId="14100"/>
          <ac:spMkLst>
            <pc:docMk/>
            <pc:sldMk cId="2456199716" sldId="306"/>
            <ac:spMk id="5" creationId="{228444DB-8CC3-0041-BBE5-EC5E941F2BE2}"/>
          </ac:spMkLst>
        </pc:spChg>
        <pc:picChg chg="del">
          <ac:chgData name="Laura Donaghy" userId="44c0ea4a7173295d" providerId="LiveId" clId="{F6EBA37B-4817-4F55-8E7E-0E7518082CE9}" dt="2025-02-28T09:48:42.909" v="31" actId="478"/>
          <ac:picMkLst>
            <pc:docMk/>
            <pc:sldMk cId="2456199716" sldId="306"/>
            <ac:picMk id="6" creationId="{9874CC69-9596-FB47-9517-5E2F6CC97842}"/>
          </ac:picMkLst>
        </pc:picChg>
        <pc:picChg chg="add mod">
          <ac:chgData name="Laura Donaghy" userId="44c0ea4a7173295d" providerId="LiveId" clId="{F6EBA37B-4817-4F55-8E7E-0E7518082CE9}" dt="2025-02-28T09:48:46.768" v="32" actId="1076"/>
          <ac:picMkLst>
            <pc:docMk/>
            <pc:sldMk cId="2456199716" sldId="306"/>
            <ac:picMk id="7" creationId="{98C63469-142E-E64C-8B74-C2C2241680E6}"/>
          </ac:picMkLst>
        </pc:picChg>
      </pc:sldChg>
      <pc:sldChg chg="addSp delSp modSp mod">
        <pc:chgData name="Laura Donaghy" userId="44c0ea4a7173295d" providerId="LiveId" clId="{F6EBA37B-4817-4F55-8E7E-0E7518082CE9}" dt="2025-02-28T09:48:36.352" v="29" actId="14100"/>
        <pc:sldMkLst>
          <pc:docMk/>
          <pc:sldMk cId="3195847242" sldId="307"/>
        </pc:sldMkLst>
        <pc:spChg chg="mod">
          <ac:chgData name="Laura Donaghy" userId="44c0ea4a7173295d" providerId="LiveId" clId="{F6EBA37B-4817-4F55-8E7E-0E7518082CE9}" dt="2025-02-28T09:48:36.352" v="29" actId="14100"/>
          <ac:spMkLst>
            <pc:docMk/>
            <pc:sldMk cId="3195847242" sldId="307"/>
            <ac:spMk id="5" creationId="{ADB2AE1F-21D4-46EF-3D60-7A1C1AD8B768}"/>
          </ac:spMkLst>
        </pc:spChg>
        <pc:picChg chg="del">
          <ac:chgData name="Laura Donaghy" userId="44c0ea4a7173295d" providerId="LiveId" clId="{F6EBA37B-4817-4F55-8E7E-0E7518082CE9}" dt="2025-02-28T09:48:32.398" v="27" actId="478"/>
          <ac:picMkLst>
            <pc:docMk/>
            <pc:sldMk cId="3195847242" sldId="307"/>
            <ac:picMk id="6" creationId="{6119775D-38DD-2E88-5CED-1F855888B77B}"/>
          </ac:picMkLst>
        </pc:picChg>
        <pc:picChg chg="add mod">
          <ac:chgData name="Laura Donaghy" userId="44c0ea4a7173295d" providerId="LiveId" clId="{F6EBA37B-4817-4F55-8E7E-0E7518082CE9}" dt="2025-02-28T09:48:34.727" v="28" actId="1076"/>
          <ac:picMkLst>
            <pc:docMk/>
            <pc:sldMk cId="3195847242" sldId="307"/>
            <ac:picMk id="7" creationId="{5E8F6E1A-9A2E-EBDA-6E10-1C0C7C00D1F7}"/>
          </ac:picMkLst>
        </pc:picChg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6EFBD0-F894-4F11-8888-4410527988B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8E3617C-E26F-4263-ACC4-662314C5FC24}">
      <dgm:prSet phldrT="[Text]"/>
      <dgm:spPr/>
      <dgm:t>
        <a:bodyPr/>
        <a:lstStyle/>
        <a:p>
          <a:r>
            <a:rPr lang="en-GB" dirty="0"/>
            <a:t>Design</a:t>
          </a:r>
        </a:p>
      </dgm:t>
    </dgm:pt>
    <dgm:pt modelId="{AB1209CE-5503-4DFE-82CE-BA8A1E3BB81B}" type="parTrans" cxnId="{18D7A757-A19A-4275-98BC-788B029736C7}">
      <dgm:prSet/>
      <dgm:spPr/>
      <dgm:t>
        <a:bodyPr/>
        <a:lstStyle/>
        <a:p>
          <a:endParaRPr lang="en-GB"/>
        </a:p>
      </dgm:t>
    </dgm:pt>
    <dgm:pt modelId="{042BB48D-D2FE-4B60-9480-75AC375BB0E9}" type="sibTrans" cxnId="{18D7A757-A19A-4275-98BC-788B029736C7}">
      <dgm:prSet/>
      <dgm:spPr/>
      <dgm:t>
        <a:bodyPr/>
        <a:lstStyle/>
        <a:p>
          <a:endParaRPr lang="en-GB"/>
        </a:p>
      </dgm:t>
    </dgm:pt>
    <dgm:pt modelId="{8DFF1348-E326-492A-9AF4-C687D98D9945}">
      <dgm:prSet phldrT="[Text]"/>
      <dgm:spPr/>
      <dgm:t>
        <a:bodyPr/>
        <a:lstStyle/>
        <a:p>
          <a:r>
            <a:rPr lang="en-GB" dirty="0"/>
            <a:t>Implementation</a:t>
          </a:r>
        </a:p>
      </dgm:t>
    </dgm:pt>
    <dgm:pt modelId="{D6D975C6-3387-4CF8-9852-56A8065024C3}" type="parTrans" cxnId="{8340F6BD-BA25-4DB3-9AAF-BBF08C0CC68D}">
      <dgm:prSet/>
      <dgm:spPr/>
      <dgm:t>
        <a:bodyPr/>
        <a:lstStyle/>
        <a:p>
          <a:endParaRPr lang="en-GB"/>
        </a:p>
      </dgm:t>
    </dgm:pt>
    <dgm:pt modelId="{AC56EAC4-03BB-422A-855E-A39BCD35F80B}" type="sibTrans" cxnId="{8340F6BD-BA25-4DB3-9AAF-BBF08C0CC68D}">
      <dgm:prSet/>
      <dgm:spPr/>
      <dgm:t>
        <a:bodyPr/>
        <a:lstStyle/>
        <a:p>
          <a:endParaRPr lang="en-GB"/>
        </a:p>
      </dgm:t>
    </dgm:pt>
    <dgm:pt modelId="{8016D5B5-2741-465A-B36B-A72B5AFBEDFE}">
      <dgm:prSet phldrT="[Text]"/>
      <dgm:spPr/>
      <dgm:t>
        <a:bodyPr/>
        <a:lstStyle/>
        <a:p>
          <a:r>
            <a:rPr lang="en-GB" dirty="0"/>
            <a:t>Testing</a:t>
          </a:r>
        </a:p>
      </dgm:t>
    </dgm:pt>
    <dgm:pt modelId="{2BF7DE06-4D63-4E9F-9120-50C078267565}" type="parTrans" cxnId="{AC857B1F-F280-4C4F-A123-862DFDCB50F1}">
      <dgm:prSet/>
      <dgm:spPr/>
      <dgm:t>
        <a:bodyPr/>
        <a:lstStyle/>
        <a:p>
          <a:endParaRPr lang="en-GB"/>
        </a:p>
      </dgm:t>
    </dgm:pt>
    <dgm:pt modelId="{4CDF2600-4727-4B09-B2F6-06BF3BD0E2EA}" type="sibTrans" cxnId="{AC857B1F-F280-4C4F-A123-862DFDCB50F1}">
      <dgm:prSet/>
      <dgm:spPr/>
      <dgm:t>
        <a:bodyPr/>
        <a:lstStyle/>
        <a:p>
          <a:endParaRPr lang="en-GB"/>
        </a:p>
      </dgm:t>
    </dgm:pt>
    <dgm:pt modelId="{A18ADEBC-214D-440F-9168-3A98D503B9BD}">
      <dgm:prSet phldrT="[Text]"/>
      <dgm:spPr/>
      <dgm:t>
        <a:bodyPr/>
        <a:lstStyle/>
        <a:p>
          <a:r>
            <a:rPr lang="en-GB" dirty="0"/>
            <a:t>Evaluation</a:t>
          </a:r>
        </a:p>
      </dgm:t>
    </dgm:pt>
    <dgm:pt modelId="{75B3E1F2-44E2-4A58-B861-2EF894363C12}" type="parTrans" cxnId="{862345E3-04F8-4F97-A134-64F536371D35}">
      <dgm:prSet/>
      <dgm:spPr/>
      <dgm:t>
        <a:bodyPr/>
        <a:lstStyle/>
        <a:p>
          <a:endParaRPr lang="en-GB"/>
        </a:p>
      </dgm:t>
    </dgm:pt>
    <dgm:pt modelId="{A41F7B16-DE00-4D72-8DDD-3F438FA84350}" type="sibTrans" cxnId="{862345E3-04F8-4F97-A134-64F536371D35}">
      <dgm:prSet/>
      <dgm:spPr/>
      <dgm:t>
        <a:bodyPr/>
        <a:lstStyle/>
        <a:p>
          <a:endParaRPr lang="en-GB"/>
        </a:p>
      </dgm:t>
    </dgm:pt>
    <dgm:pt modelId="{D45F9868-4F0B-4967-A1F1-A90239D8F62D}" type="pres">
      <dgm:prSet presAssocID="{9B6EFBD0-F894-4F11-8888-4410527988B4}" presName="cycle" presStyleCnt="0">
        <dgm:presLayoutVars>
          <dgm:dir/>
          <dgm:resizeHandles val="exact"/>
        </dgm:presLayoutVars>
      </dgm:prSet>
      <dgm:spPr/>
    </dgm:pt>
    <dgm:pt modelId="{CA8BAFCE-46CC-43AB-BCDF-DE21C6CC4182}" type="pres">
      <dgm:prSet presAssocID="{88E3617C-E26F-4263-ACC4-662314C5FC24}" presName="node" presStyleLbl="node1" presStyleIdx="0" presStyleCnt="4" custScaleX="122429">
        <dgm:presLayoutVars>
          <dgm:bulletEnabled val="1"/>
        </dgm:presLayoutVars>
      </dgm:prSet>
      <dgm:spPr/>
    </dgm:pt>
    <dgm:pt modelId="{D90DA9A0-412A-4AC1-9212-C59A25BC7073}" type="pres">
      <dgm:prSet presAssocID="{88E3617C-E26F-4263-ACC4-662314C5FC24}" presName="spNode" presStyleCnt="0"/>
      <dgm:spPr/>
    </dgm:pt>
    <dgm:pt modelId="{8CA3B893-672E-4E8C-9EBA-22B496928B16}" type="pres">
      <dgm:prSet presAssocID="{042BB48D-D2FE-4B60-9480-75AC375BB0E9}" presName="sibTrans" presStyleLbl="sibTrans1D1" presStyleIdx="0" presStyleCnt="4"/>
      <dgm:spPr/>
    </dgm:pt>
    <dgm:pt modelId="{43A920CD-77F5-4F20-A25D-6F1E4C9F2800}" type="pres">
      <dgm:prSet presAssocID="{8DFF1348-E326-492A-9AF4-C687D98D9945}" presName="node" presStyleLbl="node1" presStyleIdx="1" presStyleCnt="4" custScaleX="131788">
        <dgm:presLayoutVars>
          <dgm:bulletEnabled val="1"/>
        </dgm:presLayoutVars>
      </dgm:prSet>
      <dgm:spPr/>
    </dgm:pt>
    <dgm:pt modelId="{3CB45AF2-092C-4871-BECE-6A16DDFB9A25}" type="pres">
      <dgm:prSet presAssocID="{8DFF1348-E326-492A-9AF4-C687D98D9945}" presName="spNode" presStyleCnt="0"/>
      <dgm:spPr/>
    </dgm:pt>
    <dgm:pt modelId="{365B6C00-EB2E-432A-840F-5B2EA346864D}" type="pres">
      <dgm:prSet presAssocID="{AC56EAC4-03BB-422A-855E-A39BCD35F80B}" presName="sibTrans" presStyleLbl="sibTrans1D1" presStyleIdx="1" presStyleCnt="4"/>
      <dgm:spPr/>
    </dgm:pt>
    <dgm:pt modelId="{2B6755E6-F537-4443-936C-3B4B404D0539}" type="pres">
      <dgm:prSet presAssocID="{8016D5B5-2741-465A-B36B-A72B5AFBEDFE}" presName="node" presStyleLbl="node1" presStyleIdx="2" presStyleCnt="4" custScaleX="122429">
        <dgm:presLayoutVars>
          <dgm:bulletEnabled val="1"/>
        </dgm:presLayoutVars>
      </dgm:prSet>
      <dgm:spPr/>
    </dgm:pt>
    <dgm:pt modelId="{8FD23516-2862-45E4-87CC-1688621B6359}" type="pres">
      <dgm:prSet presAssocID="{8016D5B5-2741-465A-B36B-A72B5AFBEDFE}" presName="spNode" presStyleCnt="0"/>
      <dgm:spPr/>
    </dgm:pt>
    <dgm:pt modelId="{DB5B76CB-BFBC-462F-A88A-A45BAC433EE3}" type="pres">
      <dgm:prSet presAssocID="{4CDF2600-4727-4B09-B2F6-06BF3BD0E2EA}" presName="sibTrans" presStyleLbl="sibTrans1D1" presStyleIdx="2" presStyleCnt="4"/>
      <dgm:spPr/>
    </dgm:pt>
    <dgm:pt modelId="{52CFB713-C762-4401-B9C1-C86DD0707B5B}" type="pres">
      <dgm:prSet presAssocID="{A18ADEBC-214D-440F-9168-3A98D503B9BD}" presName="node" presStyleLbl="node1" presStyleIdx="3" presStyleCnt="4" custScaleX="129473">
        <dgm:presLayoutVars>
          <dgm:bulletEnabled val="1"/>
        </dgm:presLayoutVars>
      </dgm:prSet>
      <dgm:spPr/>
    </dgm:pt>
    <dgm:pt modelId="{64EEF40D-FB9D-4530-9CAF-9C00D469E796}" type="pres">
      <dgm:prSet presAssocID="{A18ADEBC-214D-440F-9168-3A98D503B9BD}" presName="spNode" presStyleCnt="0"/>
      <dgm:spPr/>
    </dgm:pt>
    <dgm:pt modelId="{D6B8C192-873C-4D47-80C6-178C7CD68D95}" type="pres">
      <dgm:prSet presAssocID="{A41F7B16-DE00-4D72-8DDD-3F438FA84350}" presName="sibTrans" presStyleLbl="sibTrans1D1" presStyleIdx="3" presStyleCnt="4"/>
      <dgm:spPr/>
    </dgm:pt>
  </dgm:ptLst>
  <dgm:cxnLst>
    <dgm:cxn modelId="{AC857B1F-F280-4C4F-A123-862DFDCB50F1}" srcId="{9B6EFBD0-F894-4F11-8888-4410527988B4}" destId="{8016D5B5-2741-465A-B36B-A72B5AFBEDFE}" srcOrd="2" destOrd="0" parTransId="{2BF7DE06-4D63-4E9F-9120-50C078267565}" sibTransId="{4CDF2600-4727-4B09-B2F6-06BF3BD0E2EA}"/>
    <dgm:cxn modelId="{CE0A983C-ECC8-4503-9E25-501FE8CD0690}" type="presOf" srcId="{042BB48D-D2FE-4B60-9480-75AC375BB0E9}" destId="{8CA3B893-672E-4E8C-9EBA-22B496928B16}" srcOrd="0" destOrd="0" presId="urn:microsoft.com/office/officeart/2005/8/layout/cycle6"/>
    <dgm:cxn modelId="{CD495466-4F34-4270-BC82-3C14CA529A9D}" type="presOf" srcId="{88E3617C-E26F-4263-ACC4-662314C5FC24}" destId="{CA8BAFCE-46CC-43AB-BCDF-DE21C6CC4182}" srcOrd="0" destOrd="0" presId="urn:microsoft.com/office/officeart/2005/8/layout/cycle6"/>
    <dgm:cxn modelId="{DF67D966-9DCC-403B-AACA-6A7365FFC983}" type="presOf" srcId="{AC56EAC4-03BB-422A-855E-A39BCD35F80B}" destId="{365B6C00-EB2E-432A-840F-5B2EA346864D}" srcOrd="0" destOrd="0" presId="urn:microsoft.com/office/officeart/2005/8/layout/cycle6"/>
    <dgm:cxn modelId="{8BF3E24B-D64D-4B4F-BAF6-0EF327932F24}" type="presOf" srcId="{9B6EFBD0-F894-4F11-8888-4410527988B4}" destId="{D45F9868-4F0B-4967-A1F1-A90239D8F62D}" srcOrd="0" destOrd="0" presId="urn:microsoft.com/office/officeart/2005/8/layout/cycle6"/>
    <dgm:cxn modelId="{20C9A76E-2F13-4A29-AAC2-96D8EB2D0BDE}" type="presOf" srcId="{A41F7B16-DE00-4D72-8DDD-3F438FA84350}" destId="{D6B8C192-873C-4D47-80C6-178C7CD68D95}" srcOrd="0" destOrd="0" presId="urn:microsoft.com/office/officeart/2005/8/layout/cycle6"/>
    <dgm:cxn modelId="{18D7A757-A19A-4275-98BC-788B029736C7}" srcId="{9B6EFBD0-F894-4F11-8888-4410527988B4}" destId="{88E3617C-E26F-4263-ACC4-662314C5FC24}" srcOrd="0" destOrd="0" parTransId="{AB1209CE-5503-4DFE-82CE-BA8A1E3BB81B}" sibTransId="{042BB48D-D2FE-4B60-9480-75AC375BB0E9}"/>
    <dgm:cxn modelId="{F3ACCB99-9CEC-4D5E-9FBB-FB34367719EE}" type="presOf" srcId="{8016D5B5-2741-465A-B36B-A72B5AFBEDFE}" destId="{2B6755E6-F537-4443-936C-3B4B404D0539}" srcOrd="0" destOrd="0" presId="urn:microsoft.com/office/officeart/2005/8/layout/cycle6"/>
    <dgm:cxn modelId="{2D1021A5-FBAF-4CD3-AFB1-769E3B0A0929}" type="presOf" srcId="{4CDF2600-4727-4B09-B2F6-06BF3BD0E2EA}" destId="{DB5B76CB-BFBC-462F-A88A-A45BAC433EE3}" srcOrd="0" destOrd="0" presId="urn:microsoft.com/office/officeart/2005/8/layout/cycle6"/>
    <dgm:cxn modelId="{ED1A5AAD-4AFE-47EB-979C-77388E6F593C}" type="presOf" srcId="{A18ADEBC-214D-440F-9168-3A98D503B9BD}" destId="{52CFB713-C762-4401-B9C1-C86DD0707B5B}" srcOrd="0" destOrd="0" presId="urn:microsoft.com/office/officeart/2005/8/layout/cycle6"/>
    <dgm:cxn modelId="{8340F6BD-BA25-4DB3-9AAF-BBF08C0CC68D}" srcId="{9B6EFBD0-F894-4F11-8888-4410527988B4}" destId="{8DFF1348-E326-492A-9AF4-C687D98D9945}" srcOrd="1" destOrd="0" parTransId="{D6D975C6-3387-4CF8-9852-56A8065024C3}" sibTransId="{AC56EAC4-03BB-422A-855E-A39BCD35F80B}"/>
    <dgm:cxn modelId="{862345E3-04F8-4F97-A134-64F536371D35}" srcId="{9B6EFBD0-F894-4F11-8888-4410527988B4}" destId="{A18ADEBC-214D-440F-9168-3A98D503B9BD}" srcOrd="3" destOrd="0" parTransId="{75B3E1F2-44E2-4A58-B861-2EF894363C12}" sibTransId="{A41F7B16-DE00-4D72-8DDD-3F438FA84350}"/>
    <dgm:cxn modelId="{13365CE9-A8B7-45FD-ADC0-59751FBBD1F6}" type="presOf" srcId="{8DFF1348-E326-492A-9AF4-C687D98D9945}" destId="{43A920CD-77F5-4F20-A25D-6F1E4C9F2800}" srcOrd="0" destOrd="0" presId="urn:microsoft.com/office/officeart/2005/8/layout/cycle6"/>
    <dgm:cxn modelId="{1677BC55-13CA-40E1-A05B-C1B328A9F302}" type="presParOf" srcId="{D45F9868-4F0B-4967-A1F1-A90239D8F62D}" destId="{CA8BAFCE-46CC-43AB-BCDF-DE21C6CC4182}" srcOrd="0" destOrd="0" presId="urn:microsoft.com/office/officeart/2005/8/layout/cycle6"/>
    <dgm:cxn modelId="{F7485DDC-3B9E-45DA-85EF-9A5CCD2E6BCF}" type="presParOf" srcId="{D45F9868-4F0B-4967-A1F1-A90239D8F62D}" destId="{D90DA9A0-412A-4AC1-9212-C59A25BC7073}" srcOrd="1" destOrd="0" presId="urn:microsoft.com/office/officeart/2005/8/layout/cycle6"/>
    <dgm:cxn modelId="{C8BD9D77-51D6-473B-81F5-CD4114008AA7}" type="presParOf" srcId="{D45F9868-4F0B-4967-A1F1-A90239D8F62D}" destId="{8CA3B893-672E-4E8C-9EBA-22B496928B16}" srcOrd="2" destOrd="0" presId="urn:microsoft.com/office/officeart/2005/8/layout/cycle6"/>
    <dgm:cxn modelId="{3BF4A0EC-EE0D-4BE0-92D7-48C6C8A0BEDD}" type="presParOf" srcId="{D45F9868-4F0B-4967-A1F1-A90239D8F62D}" destId="{43A920CD-77F5-4F20-A25D-6F1E4C9F2800}" srcOrd="3" destOrd="0" presId="urn:microsoft.com/office/officeart/2005/8/layout/cycle6"/>
    <dgm:cxn modelId="{3D0B33FE-71A7-4878-A1B6-4144BBF59FFA}" type="presParOf" srcId="{D45F9868-4F0B-4967-A1F1-A90239D8F62D}" destId="{3CB45AF2-092C-4871-BECE-6A16DDFB9A25}" srcOrd="4" destOrd="0" presId="urn:microsoft.com/office/officeart/2005/8/layout/cycle6"/>
    <dgm:cxn modelId="{5A134D00-A67F-4ACF-B60A-7B4FCCAA8110}" type="presParOf" srcId="{D45F9868-4F0B-4967-A1F1-A90239D8F62D}" destId="{365B6C00-EB2E-432A-840F-5B2EA346864D}" srcOrd="5" destOrd="0" presId="urn:microsoft.com/office/officeart/2005/8/layout/cycle6"/>
    <dgm:cxn modelId="{5BC4B539-741D-4A78-84BA-95CC9A8502CD}" type="presParOf" srcId="{D45F9868-4F0B-4967-A1F1-A90239D8F62D}" destId="{2B6755E6-F537-4443-936C-3B4B404D0539}" srcOrd="6" destOrd="0" presId="urn:microsoft.com/office/officeart/2005/8/layout/cycle6"/>
    <dgm:cxn modelId="{C32FBCA6-83DA-436F-930B-9B0971B1D0C5}" type="presParOf" srcId="{D45F9868-4F0B-4967-A1F1-A90239D8F62D}" destId="{8FD23516-2862-45E4-87CC-1688621B6359}" srcOrd="7" destOrd="0" presId="urn:microsoft.com/office/officeart/2005/8/layout/cycle6"/>
    <dgm:cxn modelId="{35D95554-B948-4868-B7BF-4A3393DF60FD}" type="presParOf" srcId="{D45F9868-4F0B-4967-A1F1-A90239D8F62D}" destId="{DB5B76CB-BFBC-462F-A88A-A45BAC433EE3}" srcOrd="8" destOrd="0" presId="urn:microsoft.com/office/officeart/2005/8/layout/cycle6"/>
    <dgm:cxn modelId="{A96D3DDB-3D95-499B-AB54-5EFF7223CE67}" type="presParOf" srcId="{D45F9868-4F0B-4967-A1F1-A90239D8F62D}" destId="{52CFB713-C762-4401-B9C1-C86DD0707B5B}" srcOrd="9" destOrd="0" presId="urn:microsoft.com/office/officeart/2005/8/layout/cycle6"/>
    <dgm:cxn modelId="{DE10D817-7A47-418D-A425-47B5C00B5163}" type="presParOf" srcId="{D45F9868-4F0B-4967-A1F1-A90239D8F62D}" destId="{64EEF40D-FB9D-4530-9CAF-9C00D469E796}" srcOrd="10" destOrd="0" presId="urn:microsoft.com/office/officeart/2005/8/layout/cycle6"/>
    <dgm:cxn modelId="{C77CF48E-E55C-4086-8CFE-E8F79F5B6F33}" type="presParOf" srcId="{D45F9868-4F0B-4967-A1F1-A90239D8F62D}" destId="{D6B8C192-873C-4D47-80C6-178C7CD68D95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6EFBD0-F894-4F11-8888-4410527988B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8E3617C-E26F-4263-ACC4-662314C5FC24}">
      <dgm:prSet phldrT="[Text]"/>
      <dgm:spPr/>
      <dgm:t>
        <a:bodyPr/>
        <a:lstStyle/>
        <a:p>
          <a:r>
            <a:rPr lang="en-GB" dirty="0">
              <a:latin typeface="+mj-lt"/>
            </a:rPr>
            <a:t>Design</a:t>
          </a:r>
        </a:p>
      </dgm:t>
    </dgm:pt>
    <dgm:pt modelId="{AB1209CE-5503-4DFE-82CE-BA8A1E3BB81B}" type="parTrans" cxnId="{18D7A757-A19A-4275-98BC-788B029736C7}">
      <dgm:prSet/>
      <dgm:spPr/>
      <dgm:t>
        <a:bodyPr/>
        <a:lstStyle/>
        <a:p>
          <a:endParaRPr lang="en-GB"/>
        </a:p>
      </dgm:t>
    </dgm:pt>
    <dgm:pt modelId="{042BB48D-D2FE-4B60-9480-75AC375BB0E9}" type="sibTrans" cxnId="{18D7A757-A19A-4275-98BC-788B029736C7}">
      <dgm:prSet/>
      <dgm:spPr/>
      <dgm:t>
        <a:bodyPr/>
        <a:lstStyle/>
        <a:p>
          <a:endParaRPr lang="en-GB"/>
        </a:p>
      </dgm:t>
    </dgm:pt>
    <dgm:pt modelId="{8DFF1348-E326-492A-9AF4-C687D98D9945}">
      <dgm:prSet phldrT="[Text]"/>
      <dgm:spPr/>
      <dgm:t>
        <a:bodyPr/>
        <a:lstStyle/>
        <a:p>
          <a:r>
            <a:rPr lang="en-GB" dirty="0">
              <a:latin typeface="+mj-lt"/>
            </a:rPr>
            <a:t>Implementation</a:t>
          </a:r>
        </a:p>
      </dgm:t>
    </dgm:pt>
    <dgm:pt modelId="{D6D975C6-3387-4CF8-9852-56A8065024C3}" type="parTrans" cxnId="{8340F6BD-BA25-4DB3-9AAF-BBF08C0CC68D}">
      <dgm:prSet/>
      <dgm:spPr/>
      <dgm:t>
        <a:bodyPr/>
        <a:lstStyle/>
        <a:p>
          <a:endParaRPr lang="en-GB"/>
        </a:p>
      </dgm:t>
    </dgm:pt>
    <dgm:pt modelId="{AC56EAC4-03BB-422A-855E-A39BCD35F80B}" type="sibTrans" cxnId="{8340F6BD-BA25-4DB3-9AAF-BBF08C0CC68D}">
      <dgm:prSet/>
      <dgm:spPr/>
      <dgm:t>
        <a:bodyPr/>
        <a:lstStyle/>
        <a:p>
          <a:endParaRPr lang="en-GB"/>
        </a:p>
      </dgm:t>
    </dgm:pt>
    <dgm:pt modelId="{8016D5B5-2741-465A-B36B-A72B5AFBEDFE}">
      <dgm:prSet phldrT="[Text]"/>
      <dgm:spPr/>
      <dgm:t>
        <a:bodyPr/>
        <a:lstStyle/>
        <a:p>
          <a:r>
            <a:rPr lang="en-GB" dirty="0">
              <a:latin typeface="+mj-lt"/>
            </a:rPr>
            <a:t>Testing</a:t>
          </a:r>
        </a:p>
      </dgm:t>
    </dgm:pt>
    <dgm:pt modelId="{2BF7DE06-4D63-4E9F-9120-50C078267565}" type="parTrans" cxnId="{AC857B1F-F280-4C4F-A123-862DFDCB50F1}">
      <dgm:prSet/>
      <dgm:spPr/>
      <dgm:t>
        <a:bodyPr/>
        <a:lstStyle/>
        <a:p>
          <a:endParaRPr lang="en-GB"/>
        </a:p>
      </dgm:t>
    </dgm:pt>
    <dgm:pt modelId="{4CDF2600-4727-4B09-B2F6-06BF3BD0E2EA}" type="sibTrans" cxnId="{AC857B1F-F280-4C4F-A123-862DFDCB50F1}">
      <dgm:prSet/>
      <dgm:spPr/>
      <dgm:t>
        <a:bodyPr/>
        <a:lstStyle/>
        <a:p>
          <a:endParaRPr lang="en-GB"/>
        </a:p>
      </dgm:t>
    </dgm:pt>
    <dgm:pt modelId="{A18ADEBC-214D-440F-9168-3A98D503B9BD}">
      <dgm:prSet phldrT="[Text]"/>
      <dgm:spPr/>
      <dgm:t>
        <a:bodyPr/>
        <a:lstStyle/>
        <a:p>
          <a:r>
            <a:rPr lang="en-GB" dirty="0">
              <a:latin typeface="+mj-lt"/>
            </a:rPr>
            <a:t>Evaluation</a:t>
          </a:r>
        </a:p>
      </dgm:t>
    </dgm:pt>
    <dgm:pt modelId="{75B3E1F2-44E2-4A58-B861-2EF894363C12}" type="parTrans" cxnId="{862345E3-04F8-4F97-A134-64F536371D35}">
      <dgm:prSet/>
      <dgm:spPr/>
      <dgm:t>
        <a:bodyPr/>
        <a:lstStyle/>
        <a:p>
          <a:endParaRPr lang="en-GB"/>
        </a:p>
      </dgm:t>
    </dgm:pt>
    <dgm:pt modelId="{A41F7B16-DE00-4D72-8DDD-3F438FA84350}" type="sibTrans" cxnId="{862345E3-04F8-4F97-A134-64F536371D35}">
      <dgm:prSet/>
      <dgm:spPr/>
      <dgm:t>
        <a:bodyPr/>
        <a:lstStyle/>
        <a:p>
          <a:endParaRPr lang="en-GB"/>
        </a:p>
      </dgm:t>
    </dgm:pt>
    <dgm:pt modelId="{D45F9868-4F0B-4967-A1F1-A90239D8F62D}" type="pres">
      <dgm:prSet presAssocID="{9B6EFBD0-F894-4F11-8888-4410527988B4}" presName="cycle" presStyleCnt="0">
        <dgm:presLayoutVars>
          <dgm:dir/>
          <dgm:resizeHandles val="exact"/>
        </dgm:presLayoutVars>
      </dgm:prSet>
      <dgm:spPr/>
    </dgm:pt>
    <dgm:pt modelId="{CA8BAFCE-46CC-43AB-BCDF-DE21C6CC4182}" type="pres">
      <dgm:prSet presAssocID="{88E3617C-E26F-4263-ACC4-662314C5FC24}" presName="node" presStyleLbl="node1" presStyleIdx="0" presStyleCnt="4" custScaleX="122429">
        <dgm:presLayoutVars>
          <dgm:bulletEnabled val="1"/>
        </dgm:presLayoutVars>
      </dgm:prSet>
      <dgm:spPr/>
    </dgm:pt>
    <dgm:pt modelId="{D90DA9A0-412A-4AC1-9212-C59A25BC7073}" type="pres">
      <dgm:prSet presAssocID="{88E3617C-E26F-4263-ACC4-662314C5FC24}" presName="spNode" presStyleCnt="0"/>
      <dgm:spPr/>
    </dgm:pt>
    <dgm:pt modelId="{8CA3B893-672E-4E8C-9EBA-22B496928B16}" type="pres">
      <dgm:prSet presAssocID="{042BB48D-D2FE-4B60-9480-75AC375BB0E9}" presName="sibTrans" presStyleLbl="sibTrans1D1" presStyleIdx="0" presStyleCnt="4"/>
      <dgm:spPr/>
    </dgm:pt>
    <dgm:pt modelId="{43A920CD-77F5-4F20-A25D-6F1E4C9F2800}" type="pres">
      <dgm:prSet presAssocID="{8DFF1348-E326-492A-9AF4-C687D98D9945}" presName="node" presStyleLbl="node1" presStyleIdx="1" presStyleCnt="4" custScaleX="131788">
        <dgm:presLayoutVars>
          <dgm:bulletEnabled val="1"/>
        </dgm:presLayoutVars>
      </dgm:prSet>
      <dgm:spPr/>
    </dgm:pt>
    <dgm:pt modelId="{3CB45AF2-092C-4871-BECE-6A16DDFB9A25}" type="pres">
      <dgm:prSet presAssocID="{8DFF1348-E326-492A-9AF4-C687D98D9945}" presName="spNode" presStyleCnt="0"/>
      <dgm:spPr/>
    </dgm:pt>
    <dgm:pt modelId="{365B6C00-EB2E-432A-840F-5B2EA346864D}" type="pres">
      <dgm:prSet presAssocID="{AC56EAC4-03BB-422A-855E-A39BCD35F80B}" presName="sibTrans" presStyleLbl="sibTrans1D1" presStyleIdx="1" presStyleCnt="4"/>
      <dgm:spPr/>
    </dgm:pt>
    <dgm:pt modelId="{2B6755E6-F537-4443-936C-3B4B404D0539}" type="pres">
      <dgm:prSet presAssocID="{8016D5B5-2741-465A-B36B-A72B5AFBEDFE}" presName="node" presStyleLbl="node1" presStyleIdx="2" presStyleCnt="4" custScaleX="122429">
        <dgm:presLayoutVars>
          <dgm:bulletEnabled val="1"/>
        </dgm:presLayoutVars>
      </dgm:prSet>
      <dgm:spPr/>
    </dgm:pt>
    <dgm:pt modelId="{8FD23516-2862-45E4-87CC-1688621B6359}" type="pres">
      <dgm:prSet presAssocID="{8016D5B5-2741-465A-B36B-A72B5AFBEDFE}" presName="spNode" presStyleCnt="0"/>
      <dgm:spPr/>
    </dgm:pt>
    <dgm:pt modelId="{DB5B76CB-BFBC-462F-A88A-A45BAC433EE3}" type="pres">
      <dgm:prSet presAssocID="{4CDF2600-4727-4B09-B2F6-06BF3BD0E2EA}" presName="sibTrans" presStyleLbl="sibTrans1D1" presStyleIdx="2" presStyleCnt="4"/>
      <dgm:spPr/>
    </dgm:pt>
    <dgm:pt modelId="{52CFB713-C762-4401-B9C1-C86DD0707B5B}" type="pres">
      <dgm:prSet presAssocID="{A18ADEBC-214D-440F-9168-3A98D503B9BD}" presName="node" presStyleLbl="node1" presStyleIdx="3" presStyleCnt="4" custScaleX="129473">
        <dgm:presLayoutVars>
          <dgm:bulletEnabled val="1"/>
        </dgm:presLayoutVars>
      </dgm:prSet>
      <dgm:spPr/>
    </dgm:pt>
    <dgm:pt modelId="{64EEF40D-FB9D-4530-9CAF-9C00D469E796}" type="pres">
      <dgm:prSet presAssocID="{A18ADEBC-214D-440F-9168-3A98D503B9BD}" presName="spNode" presStyleCnt="0"/>
      <dgm:spPr/>
    </dgm:pt>
    <dgm:pt modelId="{D6B8C192-873C-4D47-80C6-178C7CD68D95}" type="pres">
      <dgm:prSet presAssocID="{A41F7B16-DE00-4D72-8DDD-3F438FA84350}" presName="sibTrans" presStyleLbl="sibTrans1D1" presStyleIdx="3" presStyleCnt="4"/>
      <dgm:spPr/>
    </dgm:pt>
  </dgm:ptLst>
  <dgm:cxnLst>
    <dgm:cxn modelId="{AC857B1F-F280-4C4F-A123-862DFDCB50F1}" srcId="{9B6EFBD0-F894-4F11-8888-4410527988B4}" destId="{8016D5B5-2741-465A-B36B-A72B5AFBEDFE}" srcOrd="2" destOrd="0" parTransId="{2BF7DE06-4D63-4E9F-9120-50C078267565}" sibTransId="{4CDF2600-4727-4B09-B2F6-06BF3BD0E2EA}"/>
    <dgm:cxn modelId="{CE0A983C-ECC8-4503-9E25-501FE8CD0690}" type="presOf" srcId="{042BB48D-D2FE-4B60-9480-75AC375BB0E9}" destId="{8CA3B893-672E-4E8C-9EBA-22B496928B16}" srcOrd="0" destOrd="0" presId="urn:microsoft.com/office/officeart/2005/8/layout/cycle6"/>
    <dgm:cxn modelId="{CD495466-4F34-4270-BC82-3C14CA529A9D}" type="presOf" srcId="{88E3617C-E26F-4263-ACC4-662314C5FC24}" destId="{CA8BAFCE-46CC-43AB-BCDF-DE21C6CC4182}" srcOrd="0" destOrd="0" presId="urn:microsoft.com/office/officeart/2005/8/layout/cycle6"/>
    <dgm:cxn modelId="{DF67D966-9DCC-403B-AACA-6A7365FFC983}" type="presOf" srcId="{AC56EAC4-03BB-422A-855E-A39BCD35F80B}" destId="{365B6C00-EB2E-432A-840F-5B2EA346864D}" srcOrd="0" destOrd="0" presId="urn:microsoft.com/office/officeart/2005/8/layout/cycle6"/>
    <dgm:cxn modelId="{8BF3E24B-D64D-4B4F-BAF6-0EF327932F24}" type="presOf" srcId="{9B6EFBD0-F894-4F11-8888-4410527988B4}" destId="{D45F9868-4F0B-4967-A1F1-A90239D8F62D}" srcOrd="0" destOrd="0" presId="urn:microsoft.com/office/officeart/2005/8/layout/cycle6"/>
    <dgm:cxn modelId="{20C9A76E-2F13-4A29-AAC2-96D8EB2D0BDE}" type="presOf" srcId="{A41F7B16-DE00-4D72-8DDD-3F438FA84350}" destId="{D6B8C192-873C-4D47-80C6-178C7CD68D95}" srcOrd="0" destOrd="0" presId="urn:microsoft.com/office/officeart/2005/8/layout/cycle6"/>
    <dgm:cxn modelId="{18D7A757-A19A-4275-98BC-788B029736C7}" srcId="{9B6EFBD0-F894-4F11-8888-4410527988B4}" destId="{88E3617C-E26F-4263-ACC4-662314C5FC24}" srcOrd="0" destOrd="0" parTransId="{AB1209CE-5503-4DFE-82CE-BA8A1E3BB81B}" sibTransId="{042BB48D-D2FE-4B60-9480-75AC375BB0E9}"/>
    <dgm:cxn modelId="{F3ACCB99-9CEC-4D5E-9FBB-FB34367719EE}" type="presOf" srcId="{8016D5B5-2741-465A-B36B-A72B5AFBEDFE}" destId="{2B6755E6-F537-4443-936C-3B4B404D0539}" srcOrd="0" destOrd="0" presId="urn:microsoft.com/office/officeart/2005/8/layout/cycle6"/>
    <dgm:cxn modelId="{2D1021A5-FBAF-4CD3-AFB1-769E3B0A0929}" type="presOf" srcId="{4CDF2600-4727-4B09-B2F6-06BF3BD0E2EA}" destId="{DB5B76CB-BFBC-462F-A88A-A45BAC433EE3}" srcOrd="0" destOrd="0" presId="urn:microsoft.com/office/officeart/2005/8/layout/cycle6"/>
    <dgm:cxn modelId="{ED1A5AAD-4AFE-47EB-979C-77388E6F593C}" type="presOf" srcId="{A18ADEBC-214D-440F-9168-3A98D503B9BD}" destId="{52CFB713-C762-4401-B9C1-C86DD0707B5B}" srcOrd="0" destOrd="0" presId="urn:microsoft.com/office/officeart/2005/8/layout/cycle6"/>
    <dgm:cxn modelId="{8340F6BD-BA25-4DB3-9AAF-BBF08C0CC68D}" srcId="{9B6EFBD0-F894-4F11-8888-4410527988B4}" destId="{8DFF1348-E326-492A-9AF4-C687D98D9945}" srcOrd="1" destOrd="0" parTransId="{D6D975C6-3387-4CF8-9852-56A8065024C3}" sibTransId="{AC56EAC4-03BB-422A-855E-A39BCD35F80B}"/>
    <dgm:cxn modelId="{862345E3-04F8-4F97-A134-64F536371D35}" srcId="{9B6EFBD0-F894-4F11-8888-4410527988B4}" destId="{A18ADEBC-214D-440F-9168-3A98D503B9BD}" srcOrd="3" destOrd="0" parTransId="{75B3E1F2-44E2-4A58-B861-2EF894363C12}" sibTransId="{A41F7B16-DE00-4D72-8DDD-3F438FA84350}"/>
    <dgm:cxn modelId="{13365CE9-A8B7-45FD-ADC0-59751FBBD1F6}" type="presOf" srcId="{8DFF1348-E326-492A-9AF4-C687D98D9945}" destId="{43A920CD-77F5-4F20-A25D-6F1E4C9F2800}" srcOrd="0" destOrd="0" presId="urn:microsoft.com/office/officeart/2005/8/layout/cycle6"/>
    <dgm:cxn modelId="{1677BC55-13CA-40E1-A05B-C1B328A9F302}" type="presParOf" srcId="{D45F9868-4F0B-4967-A1F1-A90239D8F62D}" destId="{CA8BAFCE-46CC-43AB-BCDF-DE21C6CC4182}" srcOrd="0" destOrd="0" presId="urn:microsoft.com/office/officeart/2005/8/layout/cycle6"/>
    <dgm:cxn modelId="{F7485DDC-3B9E-45DA-85EF-9A5CCD2E6BCF}" type="presParOf" srcId="{D45F9868-4F0B-4967-A1F1-A90239D8F62D}" destId="{D90DA9A0-412A-4AC1-9212-C59A25BC7073}" srcOrd="1" destOrd="0" presId="urn:microsoft.com/office/officeart/2005/8/layout/cycle6"/>
    <dgm:cxn modelId="{C8BD9D77-51D6-473B-81F5-CD4114008AA7}" type="presParOf" srcId="{D45F9868-4F0B-4967-A1F1-A90239D8F62D}" destId="{8CA3B893-672E-4E8C-9EBA-22B496928B16}" srcOrd="2" destOrd="0" presId="urn:microsoft.com/office/officeart/2005/8/layout/cycle6"/>
    <dgm:cxn modelId="{3BF4A0EC-EE0D-4BE0-92D7-48C6C8A0BEDD}" type="presParOf" srcId="{D45F9868-4F0B-4967-A1F1-A90239D8F62D}" destId="{43A920CD-77F5-4F20-A25D-6F1E4C9F2800}" srcOrd="3" destOrd="0" presId="urn:microsoft.com/office/officeart/2005/8/layout/cycle6"/>
    <dgm:cxn modelId="{3D0B33FE-71A7-4878-A1B6-4144BBF59FFA}" type="presParOf" srcId="{D45F9868-4F0B-4967-A1F1-A90239D8F62D}" destId="{3CB45AF2-092C-4871-BECE-6A16DDFB9A25}" srcOrd="4" destOrd="0" presId="urn:microsoft.com/office/officeart/2005/8/layout/cycle6"/>
    <dgm:cxn modelId="{5A134D00-A67F-4ACF-B60A-7B4FCCAA8110}" type="presParOf" srcId="{D45F9868-4F0B-4967-A1F1-A90239D8F62D}" destId="{365B6C00-EB2E-432A-840F-5B2EA346864D}" srcOrd="5" destOrd="0" presId="urn:microsoft.com/office/officeart/2005/8/layout/cycle6"/>
    <dgm:cxn modelId="{5BC4B539-741D-4A78-84BA-95CC9A8502CD}" type="presParOf" srcId="{D45F9868-4F0B-4967-A1F1-A90239D8F62D}" destId="{2B6755E6-F537-4443-936C-3B4B404D0539}" srcOrd="6" destOrd="0" presId="urn:microsoft.com/office/officeart/2005/8/layout/cycle6"/>
    <dgm:cxn modelId="{C32FBCA6-83DA-436F-930B-9B0971B1D0C5}" type="presParOf" srcId="{D45F9868-4F0B-4967-A1F1-A90239D8F62D}" destId="{8FD23516-2862-45E4-87CC-1688621B6359}" srcOrd="7" destOrd="0" presId="urn:microsoft.com/office/officeart/2005/8/layout/cycle6"/>
    <dgm:cxn modelId="{35D95554-B948-4868-B7BF-4A3393DF60FD}" type="presParOf" srcId="{D45F9868-4F0B-4967-A1F1-A90239D8F62D}" destId="{DB5B76CB-BFBC-462F-A88A-A45BAC433EE3}" srcOrd="8" destOrd="0" presId="urn:microsoft.com/office/officeart/2005/8/layout/cycle6"/>
    <dgm:cxn modelId="{A96D3DDB-3D95-499B-AB54-5EFF7223CE67}" type="presParOf" srcId="{D45F9868-4F0B-4967-A1F1-A90239D8F62D}" destId="{52CFB713-C762-4401-B9C1-C86DD0707B5B}" srcOrd="9" destOrd="0" presId="urn:microsoft.com/office/officeart/2005/8/layout/cycle6"/>
    <dgm:cxn modelId="{DE10D817-7A47-418D-A425-47B5C00B5163}" type="presParOf" srcId="{D45F9868-4F0B-4967-A1F1-A90239D8F62D}" destId="{64EEF40D-FB9D-4530-9CAF-9C00D469E796}" srcOrd="10" destOrd="0" presId="urn:microsoft.com/office/officeart/2005/8/layout/cycle6"/>
    <dgm:cxn modelId="{C77CF48E-E55C-4086-8CFE-E8F79F5B6F33}" type="presParOf" srcId="{D45F9868-4F0B-4967-A1F1-A90239D8F62D}" destId="{D6B8C192-873C-4D47-80C6-178C7CD68D95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BAFCE-46CC-43AB-BCDF-DE21C6CC4182}">
      <dsp:nvSpPr>
        <dsp:cNvPr id="0" name=""/>
        <dsp:cNvSpPr/>
      </dsp:nvSpPr>
      <dsp:spPr>
        <a:xfrm>
          <a:off x="1279192" y="810"/>
          <a:ext cx="1476402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Design</a:t>
          </a:r>
        </a:p>
      </dsp:txBody>
      <dsp:txXfrm>
        <a:off x="1317456" y="39074"/>
        <a:ext cx="1399874" cy="707323"/>
      </dsp:txXfrm>
    </dsp:sp>
    <dsp:sp modelId="{8CA3B893-672E-4E8C-9EBA-22B496928B16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2040669" y="235660"/>
              </a:moveTo>
              <a:arcTo wR="1295610" hR="1295610" stAng="18306245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920CD-77F5-4F20-A25D-6F1E4C9F2800}">
      <dsp:nvSpPr>
        <dsp:cNvPr id="0" name=""/>
        <dsp:cNvSpPr/>
      </dsp:nvSpPr>
      <dsp:spPr>
        <a:xfrm>
          <a:off x="2518371" y="1296421"/>
          <a:ext cx="1589264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Implementation</a:t>
          </a:r>
        </a:p>
      </dsp:txBody>
      <dsp:txXfrm>
        <a:off x="2556635" y="1334685"/>
        <a:ext cx="1512736" cy="707323"/>
      </dsp:txXfrm>
    </dsp:sp>
    <dsp:sp modelId="{365B6C00-EB2E-432A-840F-5B2EA346864D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2527964" y="1695499"/>
              </a:moveTo>
              <a:arcTo wR="1295610" hR="1295610" stAng="1078669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755E6-F537-4443-936C-3B4B404D0539}">
      <dsp:nvSpPr>
        <dsp:cNvPr id="0" name=""/>
        <dsp:cNvSpPr/>
      </dsp:nvSpPr>
      <dsp:spPr>
        <a:xfrm>
          <a:off x="1279192" y="2592031"/>
          <a:ext cx="1476402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Testing</a:t>
          </a:r>
        </a:p>
      </dsp:txBody>
      <dsp:txXfrm>
        <a:off x="1317456" y="2630295"/>
        <a:ext cx="1399874" cy="707323"/>
      </dsp:txXfrm>
    </dsp:sp>
    <dsp:sp modelId="{DB5B76CB-BFBC-462F-A88A-A45BAC433EE3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550552" y="2355561"/>
              </a:moveTo>
              <a:arcTo wR="1295610" hR="1295610" stAng="7506245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CFB713-C762-4401-B9C1-C86DD0707B5B}">
      <dsp:nvSpPr>
        <dsp:cNvPr id="0" name=""/>
        <dsp:cNvSpPr/>
      </dsp:nvSpPr>
      <dsp:spPr>
        <a:xfrm>
          <a:off x="-58890" y="1296421"/>
          <a:ext cx="1561347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Evaluation</a:t>
          </a:r>
        </a:p>
      </dsp:txBody>
      <dsp:txXfrm>
        <a:off x="-20626" y="1334685"/>
        <a:ext cx="1484819" cy="707323"/>
      </dsp:txXfrm>
    </dsp:sp>
    <dsp:sp modelId="{D6B8C192-873C-4D47-80C6-178C7CD68D95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63256" y="895721"/>
              </a:moveTo>
              <a:arcTo wR="1295610" hR="1295610" stAng="11878669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BAFCE-46CC-43AB-BCDF-DE21C6CC4182}">
      <dsp:nvSpPr>
        <dsp:cNvPr id="0" name=""/>
        <dsp:cNvSpPr/>
      </dsp:nvSpPr>
      <dsp:spPr>
        <a:xfrm>
          <a:off x="1279192" y="810"/>
          <a:ext cx="1476402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+mj-lt"/>
            </a:rPr>
            <a:t>Design</a:t>
          </a:r>
        </a:p>
      </dsp:txBody>
      <dsp:txXfrm>
        <a:off x="1317456" y="39074"/>
        <a:ext cx="1399874" cy="707323"/>
      </dsp:txXfrm>
    </dsp:sp>
    <dsp:sp modelId="{8CA3B893-672E-4E8C-9EBA-22B496928B16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2040669" y="235660"/>
              </a:moveTo>
              <a:arcTo wR="1295610" hR="1295610" stAng="18306245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920CD-77F5-4F20-A25D-6F1E4C9F2800}">
      <dsp:nvSpPr>
        <dsp:cNvPr id="0" name=""/>
        <dsp:cNvSpPr/>
      </dsp:nvSpPr>
      <dsp:spPr>
        <a:xfrm>
          <a:off x="2518371" y="1296421"/>
          <a:ext cx="1589264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+mj-lt"/>
            </a:rPr>
            <a:t>Implementation</a:t>
          </a:r>
        </a:p>
      </dsp:txBody>
      <dsp:txXfrm>
        <a:off x="2556635" y="1334685"/>
        <a:ext cx="1512736" cy="707323"/>
      </dsp:txXfrm>
    </dsp:sp>
    <dsp:sp modelId="{365B6C00-EB2E-432A-840F-5B2EA346864D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2527964" y="1695499"/>
              </a:moveTo>
              <a:arcTo wR="1295610" hR="1295610" stAng="1078669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6755E6-F537-4443-936C-3B4B404D0539}">
      <dsp:nvSpPr>
        <dsp:cNvPr id="0" name=""/>
        <dsp:cNvSpPr/>
      </dsp:nvSpPr>
      <dsp:spPr>
        <a:xfrm>
          <a:off x="1279192" y="2592031"/>
          <a:ext cx="1476402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+mj-lt"/>
            </a:rPr>
            <a:t>Testing</a:t>
          </a:r>
        </a:p>
      </dsp:txBody>
      <dsp:txXfrm>
        <a:off x="1317456" y="2630295"/>
        <a:ext cx="1399874" cy="707323"/>
      </dsp:txXfrm>
    </dsp:sp>
    <dsp:sp modelId="{DB5B76CB-BFBC-462F-A88A-A45BAC433EE3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550552" y="2355561"/>
              </a:moveTo>
              <a:arcTo wR="1295610" hR="1295610" stAng="7506245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CFB713-C762-4401-B9C1-C86DD0707B5B}">
      <dsp:nvSpPr>
        <dsp:cNvPr id="0" name=""/>
        <dsp:cNvSpPr/>
      </dsp:nvSpPr>
      <dsp:spPr>
        <a:xfrm>
          <a:off x="-58890" y="1296421"/>
          <a:ext cx="1561347" cy="7838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latin typeface="+mj-lt"/>
            </a:rPr>
            <a:t>Evaluation</a:t>
          </a:r>
        </a:p>
      </dsp:txBody>
      <dsp:txXfrm>
        <a:off x="-20626" y="1334685"/>
        <a:ext cx="1484819" cy="707323"/>
      </dsp:txXfrm>
    </dsp:sp>
    <dsp:sp modelId="{D6B8C192-873C-4D47-80C6-178C7CD68D95}">
      <dsp:nvSpPr>
        <dsp:cNvPr id="0" name=""/>
        <dsp:cNvSpPr/>
      </dsp:nvSpPr>
      <dsp:spPr>
        <a:xfrm>
          <a:off x="721783" y="392736"/>
          <a:ext cx="2591221" cy="2591221"/>
        </a:xfrm>
        <a:custGeom>
          <a:avLst/>
          <a:gdLst/>
          <a:ahLst/>
          <a:cxnLst/>
          <a:rect l="0" t="0" r="0" b="0"/>
          <a:pathLst>
            <a:path>
              <a:moveTo>
                <a:pt x="63256" y="895721"/>
              </a:moveTo>
              <a:arcTo wR="1295610" hR="1295610" stAng="11878669" swAng="2215086"/>
            </a:path>
          </a:pathLst>
        </a:custGeom>
        <a:noFill/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32FA4-5448-EA6C-619C-426ACFA50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F6FF9A-6BBD-9D09-92EE-991D16A73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6B7B73-1367-3F3B-F9D0-800433C11D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190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21F902-E82C-D1C4-C1EC-E58FBA5EA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F6233A-C53D-9222-68C3-213CC48980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0CF991-B422-5A40-0CC1-1558F78440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0779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D4B10-5381-89F2-6501-F657C69AD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F1F5FC-EB85-55E3-02EA-8F6B21F17A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0BF72-D4D3-DDAA-FCAE-E83881FEB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808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F4BB8-A4F6-F59C-79AE-AF658E2E8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F6F5AF-D943-1BC7-D422-8C0C66DDB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BEE41A-E749-AC40-D87E-883ACA352F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9845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5D681-2352-DFCA-4B21-2690D5E32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132EA1-4F21-2DE7-CA10-A532ED37F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A29641-7317-4B11-5691-717ED3AD3D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685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783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796F0-C17A-3F20-C878-B774C3B66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857DB2-595E-F7D7-98EE-19E20C132C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2D2-690A-A5B1-9F33-0A52A1F72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464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Project Lifecycles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Introducing the concept of a project lifecycle and its different stages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Game Over Logic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948831" y="1751000"/>
            <a:ext cx="5246335" cy="12211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600" dirty="0"/>
              <a:t>Return to your </a:t>
            </a:r>
            <a:r>
              <a:rPr lang="en-GB" sz="1600" b="1" dirty="0"/>
              <a:t>Game</a:t>
            </a:r>
            <a:r>
              <a:rPr lang="en-GB" sz="1600" dirty="0"/>
              <a:t> event sheet.</a:t>
            </a:r>
          </a:p>
          <a:p>
            <a:pPr marL="0" indent="0" algn="ctr">
              <a:buNone/>
            </a:pPr>
            <a:r>
              <a:rPr lang="en-GB" sz="1600" dirty="0"/>
              <a:t>You’ll need to add a new event that will trigger when the player gets a high enough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E97164-A2C4-5E44-4CED-2BE072931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548" y="3226782"/>
            <a:ext cx="4848902" cy="34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Game Over Logic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F4F6A4-7094-A166-1BDD-E6457BB9E97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event should trigger when the Score variable hits a certain value. This means we’ll need to use the System object.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Add a new event and pick the System Object.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8" name="Content Placeholder 17" descr="A screenshot of a computer&#10;&#10;Description automatically generated">
            <a:extLst>
              <a:ext uri="{FF2B5EF4-FFF2-40B4-BE49-F238E27FC236}">
                <a16:creationId xmlns:a16="http://schemas.microsoft.com/office/drawing/2014/main" id="{94279891-225D-2605-E937-AF78CA1BAAC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51876" y="1666875"/>
            <a:ext cx="3272498" cy="2728913"/>
          </a:xfrm>
        </p:spPr>
      </p:pic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0B9C8-AE5E-9231-26C3-056E2854B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1EC361-47AB-B8D0-968B-26C99F4EB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Game Over Logic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E4AFC5B-F297-FA07-85B8-2384907216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To check if the Score is over a certain value you’ll need the </a:t>
            </a:r>
            <a:r>
              <a:rPr lang="en-GB" b="1" dirty="0"/>
              <a:t>Compare Variable </a:t>
            </a:r>
            <a:r>
              <a:rPr lang="en-GB" dirty="0"/>
              <a:t>action.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D6DE6A1F-4942-685C-E4AD-89933F2FBF9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0168B4A-AECB-27AC-DAD7-A822BF7E9CA5}"/>
              </a:ext>
            </a:extLst>
          </p:cNvPr>
          <p:cNvSpPr/>
          <p:nvPr/>
        </p:nvSpPr>
        <p:spPr>
          <a:xfrm>
            <a:off x="267900" y="194561"/>
            <a:ext cx="225000" cy="2728913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1D0934-46F0-8691-52B9-60E0FB2CA41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Content Placeholder 9" descr="A screenshot of a computer&#10;&#10;Description automatically generated">
            <a:extLst>
              <a:ext uri="{FF2B5EF4-FFF2-40B4-BE49-F238E27FC236}">
                <a16:creationId xmlns:a16="http://schemas.microsoft.com/office/drawing/2014/main" id="{F908D88C-B2CD-7DBE-07E2-07F7BB0493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47463" y="1666875"/>
            <a:ext cx="3281324" cy="2728913"/>
          </a:xfr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B2F22AF-6CA7-EA75-DE31-465508EEDA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51460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73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4E87B-6B4B-D04B-74E6-58118CE61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4C3F04-C110-80D8-8C37-C7C2E9D53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Game Over Logic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9B35D6F-7D83-8726-ABFA-732F527974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333" y="1864175"/>
            <a:ext cx="3889405" cy="27290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condition needs parameters to work.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As we only have one variable, the top option doesn’t need changing.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Comparison should be set to Greater or Equal to.</a:t>
            </a:r>
          </a:p>
          <a:p>
            <a:pPr marL="0" indent="0">
              <a:buNone/>
            </a:pPr>
            <a:br>
              <a:rPr lang="en-GB" dirty="0"/>
            </a:br>
            <a:r>
              <a:rPr lang="en-GB" dirty="0"/>
              <a:t>Value should be set to 10.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D6958DDB-01DF-5846-A7F1-FEC4DAA8026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228444DB-8CC3-0041-BBE5-EC5E941F2BE2}"/>
              </a:ext>
            </a:extLst>
          </p:cNvPr>
          <p:cNvSpPr/>
          <p:nvPr/>
        </p:nvSpPr>
        <p:spPr>
          <a:xfrm>
            <a:off x="267900" y="194561"/>
            <a:ext cx="225000" cy="29905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9569DD-070D-69D0-D49D-244589F1CA4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1" name="Content Placeholder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0E0FE27-EBDA-F400-A405-AB8D92B193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4" y="2061555"/>
            <a:ext cx="3895725" cy="2334312"/>
          </a:xfr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8C63469-142E-E64C-8B74-C2C2241680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71830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99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57903-7746-82D0-86CF-745A183B2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916461-71ED-395E-7D7D-7343F355C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Game Over Logic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E094C7A-F9A6-2446-D4B1-1177C1484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333" y="1864175"/>
            <a:ext cx="3889405" cy="27290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action for this event block is the Go To Layout action you added last lesson.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Repeat the steps to send the Player to the Game Over layout.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924C27F7-A19D-831C-5C7B-36F5A132BE4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DB2AE1F-21D4-46EF-3D60-7A1C1AD8B768}"/>
              </a:ext>
            </a:extLst>
          </p:cNvPr>
          <p:cNvSpPr/>
          <p:nvPr/>
        </p:nvSpPr>
        <p:spPr>
          <a:xfrm>
            <a:off x="267900" y="194561"/>
            <a:ext cx="225000" cy="30972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E786B0-A51A-2615-CEB0-3A281D70E0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Content Placeholder 9" descr="A screen shot of a computer&#10;&#10;Description automatically generated">
            <a:extLst>
              <a:ext uri="{FF2B5EF4-FFF2-40B4-BE49-F238E27FC236}">
                <a16:creationId xmlns:a16="http://schemas.microsoft.com/office/drawing/2014/main" id="{77A2BCFC-0092-4ABC-8127-39C3542813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2914175"/>
            <a:ext cx="3895725" cy="628013"/>
          </a:xfr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E8F6E1A-9A2E-EBDA-6E10-1C0C7C00D1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82867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47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0CF51-1EDC-4708-AA77-63C4EC76A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43526FD-7549-1FBB-E4FB-BB2FEAAC2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EDF6982-BBCA-A3B1-C526-9EF865B7B789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5A40787E-851A-A779-C7CD-553B1C4C65D9}"/>
              </a:ext>
            </a:extLst>
          </p:cNvPr>
          <p:cNvSpPr/>
          <p:nvPr/>
        </p:nvSpPr>
        <p:spPr>
          <a:xfrm>
            <a:off x="267900" y="194560"/>
            <a:ext cx="225000" cy="316586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E50B5B4-13A9-4F57-ADA5-9899E28C3FA0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6BB225A-D64C-01A6-CE83-5E7FC70CDA1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044BB4-ADD5-64B1-17A2-2A3E19542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714008"/>
              </p:ext>
            </p:extLst>
          </p:nvPr>
        </p:nvGraphicFramePr>
        <p:xfrm>
          <a:off x="1244159" y="2228717"/>
          <a:ext cx="7239000" cy="24001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3148908171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69558295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2687993267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61884862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77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intro page is displayed and button takes you to game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game shows instructions and buttons. Button takes you into the game.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392245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Collect 10 cherries and score shown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Each cherry increases the score by 1 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023482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all 10 are collected the game over screen is displayed</a:t>
                      </a:r>
                      <a:endParaRPr lang="en-US" sz="1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the score reaches 10 the game over page is displayed 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83737797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27A638A-75EC-9D03-FE05-1B0ED0232A77}"/>
              </a:ext>
            </a:extLst>
          </p:cNvPr>
          <p:cNvSpPr txBox="1"/>
          <p:nvPr/>
        </p:nvSpPr>
        <p:spPr>
          <a:xfrm>
            <a:off x="2057400" y="1575468"/>
            <a:ext cx="64790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This is the final testing table for this game. Use it to check everything works correctly.</a:t>
            </a:r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A5B816B-CFEA-299E-F9AE-AFC5BEA6D5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1687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79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F09C8-907E-59E4-A7F7-A19E90B55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69DCCD-DC6A-C053-6B94-D4E32FA6B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694BBA3-B487-4A9D-E5FC-127EE33FBB4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55D1E46-50A3-F271-EE5D-4B7439662175}"/>
              </a:ext>
            </a:extLst>
          </p:cNvPr>
          <p:cNvSpPr/>
          <p:nvPr/>
        </p:nvSpPr>
        <p:spPr>
          <a:xfrm>
            <a:off x="267900" y="194560"/>
            <a:ext cx="225000" cy="32115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0F59508-A88F-3302-2CBA-9070570CD7E5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8C5C63D-A9BF-85D8-B280-23023D67633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B31BAF6-AA99-EA17-6F6C-051C326E6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604910"/>
              </p:ext>
            </p:extLst>
          </p:nvPr>
        </p:nvGraphicFramePr>
        <p:xfrm>
          <a:off x="1297499" y="1969637"/>
          <a:ext cx="7239000" cy="25830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3148908171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69558295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2687993267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61884862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77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intro page is displayed and button takes you to game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game shows instructions and buttons. Button takes you into the game.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Tutorial screen shows and the button works as intended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392245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Collect 10 cherries and score shown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Each cherry increases the score by 1 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Cherries are collected correctly and score updates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0234826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all 10 are collected the game over screen is displayed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the score reaches 10 the game over page is displayed 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Game Over screen appears as intended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837377974"/>
                  </a:ext>
                </a:extLst>
              </a:tr>
            </a:tbl>
          </a:graphicData>
        </a:graphic>
      </p:graphicFrame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32029B0-DD6B-AE01-81C1-E48E3B8637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1687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057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9802C81-A024-9C01-B467-AA84F1578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034" y="1666717"/>
            <a:ext cx="7915931" cy="19527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You’ve been testing your own game throughout the last few lessons.</a:t>
            </a:r>
          </a:p>
          <a:p>
            <a:pPr marL="0" indent="0" algn="ctr">
              <a:buNone/>
            </a:pPr>
            <a:r>
              <a:rPr lang="en-GB" sz="2000" dirty="0"/>
              <a:t> How else can we find out if the game is working or if it’s fun for the player?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1"/>
            <a:ext cx="225000" cy="3659095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25E80E-1265-B4A2-5669-BCC95E1E81C7}"/>
              </a:ext>
            </a:extLst>
          </p:cNvPr>
          <p:cNvSpPr txBox="1"/>
          <p:nvPr/>
        </p:nvSpPr>
        <p:spPr>
          <a:xfrm>
            <a:off x="3255773" y="3853657"/>
            <a:ext cx="2632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Ask others for feedback</a:t>
            </a:r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BC099AB-08E0-36EA-0693-C7CEA94A92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257224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0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Gaining Feedback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400" dirty="0"/>
              <a:t>Getting feedback from players is vital to game development.</a:t>
            </a:r>
          </a:p>
          <a:p>
            <a:pPr marL="0" indent="0" algn="ctr">
              <a:buNone/>
            </a:pPr>
            <a:endParaRPr lang="en-GB" sz="1400" dirty="0"/>
          </a:p>
          <a:p>
            <a:pPr marL="0" indent="0" algn="ctr">
              <a:buNone/>
            </a:pPr>
            <a:r>
              <a:rPr lang="en-GB" sz="1400" dirty="0"/>
              <a:t>Ask your classmates these questions as they play your game and consider areas to improve.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37983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9DAE8D-6AFA-A109-FE25-CA0D7EC7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4993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407D718-9E14-9B2F-AA33-535C2DD8AD3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Does the game work as expected?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What is good about the game?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Is the tutorial clear?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How would you improve the game?</a:t>
            </a:r>
          </a:p>
        </p:txBody>
      </p:sp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Compiling Feedback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1EF6CEF-CAEA-BC4F-2B0E-67F8AC869E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Have a look through the feedback you’ve gained from your peers.</a:t>
            </a:r>
          </a:p>
          <a:p>
            <a:pPr marL="0" indent="0" algn="ctr">
              <a:buNone/>
            </a:pPr>
            <a:endParaRPr lang="en-GB" sz="2000" dirty="0"/>
          </a:p>
          <a:p>
            <a:pPr marL="0" indent="0" algn="ctr">
              <a:buNone/>
            </a:pPr>
            <a:r>
              <a:rPr lang="en-GB" sz="2000" dirty="0"/>
              <a:t>Using this and your own testing results, list your key findings.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3920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78714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the different stages in a </a:t>
            </a:r>
            <a:r>
              <a:rPr lang="en-GB" sz="1800" b="1" dirty="0"/>
              <a:t>Project Lifecycle</a:t>
            </a:r>
            <a:endParaRPr lang="en-GB" sz="1800" dirty="0"/>
          </a:p>
          <a:p>
            <a:r>
              <a:rPr lang="en-GB" sz="1800" dirty="0"/>
              <a:t>To create a </a:t>
            </a:r>
            <a:r>
              <a:rPr lang="en-GB" sz="1800" b="1" dirty="0"/>
              <a:t>Game Over </a:t>
            </a:r>
            <a:r>
              <a:rPr lang="en-GB" sz="1800" dirty="0"/>
              <a:t>page that is activated by a </a:t>
            </a:r>
            <a:r>
              <a:rPr lang="en-GB" sz="1800" b="1" dirty="0"/>
              <a:t>Win Condition</a:t>
            </a:r>
            <a:endParaRPr lang="en-GB" sz="1800" dirty="0"/>
          </a:p>
          <a:p>
            <a:r>
              <a:rPr lang="en-GB" sz="1800" dirty="0"/>
              <a:t>To demonstrate an effective testing and evaluation stage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DF5D4-4042-941F-FB18-302810DCE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7BF416-348B-7E2C-B5E8-1D30A405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Congratulations! You’ve completed your first game!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ADBACE-7C8E-7719-69F4-28A94F5B00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anchor="ctr"/>
          <a:lstStyle/>
          <a:p>
            <a:r>
              <a:rPr lang="en-GB" dirty="0"/>
              <a:t>What aspects did you find easy during development? What did you find hard?</a:t>
            </a:r>
          </a:p>
          <a:p>
            <a:endParaRPr lang="en-GB" dirty="0"/>
          </a:p>
          <a:p>
            <a:r>
              <a:rPr lang="en-GB" dirty="0"/>
              <a:t>Would you use anything from this project if you created your own game?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92D01F-C537-0ED4-84D4-37CAA7F5C145}"/>
              </a:ext>
            </a:extLst>
          </p:cNvPr>
          <p:cNvSpPr txBox="1"/>
          <p:nvPr/>
        </p:nvSpPr>
        <p:spPr>
          <a:xfrm>
            <a:off x="662178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C69D92BD-0073-1F0B-2934-E1C502A56B4A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6A1CF69-CEA6-CC57-C69B-4666FA3789A0}"/>
              </a:ext>
            </a:extLst>
          </p:cNvPr>
          <p:cNvSpPr/>
          <p:nvPr/>
        </p:nvSpPr>
        <p:spPr>
          <a:xfrm>
            <a:off x="267900" y="194558"/>
            <a:ext cx="225000" cy="4164082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80C6A7F-D544-BECE-52E7-BEF276A001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050296"/>
            <a:ext cx="627448" cy="71351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D4F21B9-6ABB-14E8-AEF8-435E68503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We’ll start a new one in our next lesson.</a:t>
            </a:r>
          </a:p>
        </p:txBody>
      </p:sp>
    </p:spTree>
    <p:extLst>
      <p:ext uri="{BB962C8B-B14F-4D97-AF65-F5344CB8AC3E}">
        <p14:creationId xmlns:p14="http://schemas.microsoft.com/office/powerpoint/2010/main" val="3306825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makes a good game and identify areas of improvement</a:t>
            </a:r>
          </a:p>
          <a:p>
            <a:r>
              <a:rPr lang="en-GB" sz="1800" dirty="0"/>
              <a:t>To apply </a:t>
            </a:r>
            <a:r>
              <a:rPr lang="en-GB" sz="1800" b="1" dirty="0"/>
              <a:t>Decomposition</a:t>
            </a:r>
            <a:r>
              <a:rPr lang="en-GB" sz="1800" dirty="0"/>
              <a:t> to game investigation</a:t>
            </a:r>
          </a:p>
          <a:p>
            <a:r>
              <a:rPr lang="en-GB" sz="1800" dirty="0"/>
              <a:t>To create </a:t>
            </a:r>
            <a:r>
              <a:rPr lang="en-GB" sz="1800" b="1" dirty="0"/>
              <a:t>Pseudocode</a:t>
            </a:r>
            <a:r>
              <a:rPr lang="en-GB" sz="1800" dirty="0"/>
              <a:t> for game aspects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Project Lifecycle?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E109BDE-5C28-ABB4-4BA4-BF23450AF358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980750170"/>
              </p:ext>
            </p:extLst>
          </p:nvPr>
        </p:nvGraphicFramePr>
        <p:xfrm>
          <a:off x="4487242" y="1572243"/>
          <a:ext cx="4048746" cy="3376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DF9E3F1-20AC-E5C2-3778-997663D78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658346" cy="233243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1600" dirty="0"/>
              <a:t>When a project starts, it follows a project lifecycle to ensure all areas are covered and considered before releasing the final product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Lifecycle Stages</a:t>
            </a:r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0B677FF2-930B-3BD5-A59D-D6F215D5C6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5800174"/>
              </p:ext>
            </p:extLst>
          </p:nvPr>
        </p:nvGraphicFramePr>
        <p:xfrm>
          <a:off x="3641725" y="334963"/>
          <a:ext cx="4689474" cy="4060823"/>
        </p:xfrm>
        <a:graphic>
          <a:graphicData uri="http://schemas.openxmlformats.org/drawingml/2006/table">
            <a:tbl>
              <a:tblPr firstRow="1" bandRow="1">
                <a:tableStyleId>{0449BDDF-8410-49A9-BA68-C77A16740D6E}</a:tableStyleId>
              </a:tblPr>
              <a:tblGrid>
                <a:gridCol w="1563158">
                  <a:extLst>
                    <a:ext uri="{9D8B030D-6E8A-4147-A177-3AD203B41FA5}">
                      <a16:colId xmlns:a16="http://schemas.microsoft.com/office/drawing/2014/main" val="77401178"/>
                    </a:ext>
                  </a:extLst>
                </a:gridCol>
                <a:gridCol w="1563158">
                  <a:extLst>
                    <a:ext uri="{9D8B030D-6E8A-4147-A177-3AD203B41FA5}">
                      <a16:colId xmlns:a16="http://schemas.microsoft.com/office/drawing/2014/main" val="2035947017"/>
                    </a:ext>
                  </a:extLst>
                </a:gridCol>
                <a:gridCol w="1563158">
                  <a:extLst>
                    <a:ext uri="{9D8B030D-6E8A-4147-A177-3AD203B41FA5}">
                      <a16:colId xmlns:a16="http://schemas.microsoft.com/office/drawing/2014/main" val="1907193890"/>
                    </a:ext>
                  </a:extLst>
                </a:gridCol>
              </a:tblGrid>
              <a:tr h="99813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Storyboard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Scripts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User Feedback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8503909"/>
                  </a:ext>
                </a:extLst>
              </a:tr>
              <a:tr h="1066427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Filming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Structured Questioning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Summing Up Feedback Findings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1470819"/>
                  </a:ext>
                </a:extLst>
              </a:tr>
              <a:tr h="99813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Planning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Creating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What To Improve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9584251"/>
                  </a:ext>
                </a:extLst>
              </a:tr>
              <a:tr h="99813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Initial Ideas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Making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+mj-lt"/>
                        </a:rPr>
                        <a:t>What Went Well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5826123"/>
                  </a:ext>
                </a:extLst>
              </a:tr>
            </a:tbl>
          </a:graphicData>
        </a:graphic>
      </p:graphicFrame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36BFC22-32F2-EBAA-727C-0F98F7A720E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Where would you place these tasks in a project lifecycle?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Lifecycle Stages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15" name="Content Placeholder 5">
            <a:extLst>
              <a:ext uri="{FF2B5EF4-FFF2-40B4-BE49-F238E27FC236}">
                <a16:creationId xmlns:a16="http://schemas.microsoft.com/office/drawing/2014/main" id="{24DDAAE1-8399-6F30-8359-EC2425304D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8738336"/>
              </p:ext>
            </p:extLst>
          </p:nvPr>
        </p:nvGraphicFramePr>
        <p:xfrm>
          <a:off x="2704491" y="1574210"/>
          <a:ext cx="4048746" cy="3376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59BD540-94AB-358B-1186-B2F0C4B6670E}"/>
              </a:ext>
            </a:extLst>
          </p:cNvPr>
          <p:cNvSpPr/>
          <p:nvPr/>
        </p:nvSpPr>
        <p:spPr>
          <a:xfrm>
            <a:off x="2756357" y="1521583"/>
            <a:ext cx="777013" cy="30260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Scripts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078F6B6-8646-8DAD-7C7E-4016E5836E38}"/>
              </a:ext>
            </a:extLst>
          </p:cNvPr>
          <p:cNvSpPr/>
          <p:nvPr/>
        </p:nvSpPr>
        <p:spPr>
          <a:xfrm>
            <a:off x="5836914" y="1521583"/>
            <a:ext cx="1116474" cy="30260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Storyboard</a:t>
            </a:r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9241236-84ED-88B0-C6F5-2383E341C5BE}"/>
              </a:ext>
            </a:extLst>
          </p:cNvPr>
          <p:cNvSpPr/>
          <p:nvPr/>
        </p:nvSpPr>
        <p:spPr>
          <a:xfrm>
            <a:off x="2598475" y="1907064"/>
            <a:ext cx="934896" cy="30260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Planning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8837ACA-D01E-F8B7-40CB-CBEA2C02A82D}"/>
              </a:ext>
            </a:extLst>
          </p:cNvPr>
          <p:cNvSpPr/>
          <p:nvPr/>
        </p:nvSpPr>
        <p:spPr>
          <a:xfrm>
            <a:off x="5836913" y="1907064"/>
            <a:ext cx="1116475" cy="302606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Initial Ideas</a:t>
            </a:r>
            <a:endParaRPr lang="en-GB" sz="16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0A391FB-6379-D378-00AB-D92CD01A1FFE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3533370" y="1672886"/>
            <a:ext cx="537709" cy="249979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38C2F67-3A04-9A80-141E-6C5D73E54220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3533371" y="1922865"/>
            <a:ext cx="537708" cy="13550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85B538-25AF-313C-6718-62525A5E1648}"/>
              </a:ext>
            </a:extLst>
          </p:cNvPr>
          <p:cNvCxnSpPr>
            <a:cxnSpLocks/>
            <a:endCxn id="19" idx="1"/>
          </p:cNvCxnSpPr>
          <p:nvPr/>
        </p:nvCxnSpPr>
        <p:spPr>
          <a:xfrm>
            <a:off x="5387724" y="1922865"/>
            <a:ext cx="449189" cy="13550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E7ED6DE-569F-7AE4-BD93-2E35F2C78AB9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5387724" y="1672886"/>
            <a:ext cx="449190" cy="249979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F1A94E1-F73F-F0AD-E546-55A3646BCB41}"/>
              </a:ext>
            </a:extLst>
          </p:cNvPr>
          <p:cNvSpPr/>
          <p:nvPr/>
        </p:nvSpPr>
        <p:spPr>
          <a:xfrm>
            <a:off x="694124" y="2276132"/>
            <a:ext cx="1193882" cy="4649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Summing up Feedback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455FB102-3320-6201-5F70-250A9C88C001}"/>
              </a:ext>
            </a:extLst>
          </p:cNvPr>
          <p:cNvSpPr/>
          <p:nvPr/>
        </p:nvSpPr>
        <p:spPr>
          <a:xfrm>
            <a:off x="779822" y="2967687"/>
            <a:ext cx="1059125" cy="4649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What Went Well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986BA67-7A22-2EF3-57CF-B036FF1E1985}"/>
              </a:ext>
            </a:extLst>
          </p:cNvPr>
          <p:cNvSpPr/>
          <p:nvPr/>
        </p:nvSpPr>
        <p:spPr>
          <a:xfrm>
            <a:off x="828881" y="3659242"/>
            <a:ext cx="1059125" cy="39306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What to Improve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E17D993-9FCD-107B-093E-38553174F115}"/>
              </a:ext>
            </a:extLst>
          </p:cNvPr>
          <p:cNvCxnSpPr>
            <a:cxnSpLocks/>
            <a:stCxn id="41" idx="3"/>
            <a:endCxn id="15" idx="1"/>
          </p:cNvCxnSpPr>
          <p:nvPr/>
        </p:nvCxnSpPr>
        <p:spPr>
          <a:xfrm>
            <a:off x="1888006" y="2508620"/>
            <a:ext cx="816485" cy="753937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8764BD4-0ED6-F545-65BC-03642FE471A8}"/>
              </a:ext>
            </a:extLst>
          </p:cNvPr>
          <p:cNvCxnSpPr>
            <a:cxnSpLocks/>
            <a:stCxn id="43" idx="3"/>
            <a:endCxn id="15" idx="1"/>
          </p:cNvCxnSpPr>
          <p:nvPr/>
        </p:nvCxnSpPr>
        <p:spPr>
          <a:xfrm flipV="1">
            <a:off x="1888006" y="3262557"/>
            <a:ext cx="816485" cy="59321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01C25D3-2F08-540F-4001-D71128F8BF91}"/>
              </a:ext>
            </a:extLst>
          </p:cNvPr>
          <p:cNvCxnSpPr>
            <a:cxnSpLocks/>
            <a:stCxn id="42" idx="3"/>
            <a:endCxn id="15" idx="1"/>
          </p:cNvCxnSpPr>
          <p:nvPr/>
        </p:nvCxnSpPr>
        <p:spPr>
          <a:xfrm>
            <a:off x="1838947" y="3200175"/>
            <a:ext cx="865544" cy="6238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FBFFE371-143D-0C0B-2556-79DCEE1699DE}"/>
              </a:ext>
            </a:extLst>
          </p:cNvPr>
          <p:cNvSpPr/>
          <p:nvPr/>
        </p:nvSpPr>
        <p:spPr>
          <a:xfrm>
            <a:off x="7962361" y="2640038"/>
            <a:ext cx="794362" cy="32764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Filming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7F04B8E-4572-C12D-4A08-80DA4BA9FCCE}"/>
              </a:ext>
            </a:extLst>
          </p:cNvPr>
          <p:cNvSpPr/>
          <p:nvPr/>
        </p:nvSpPr>
        <p:spPr>
          <a:xfrm>
            <a:off x="7405138" y="3098732"/>
            <a:ext cx="872987" cy="32764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Creating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0A3B5262-DE35-CC01-01B8-7A20FE220B33}"/>
              </a:ext>
            </a:extLst>
          </p:cNvPr>
          <p:cNvSpPr/>
          <p:nvPr/>
        </p:nvSpPr>
        <p:spPr>
          <a:xfrm>
            <a:off x="7965549" y="3528124"/>
            <a:ext cx="794362" cy="327649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Making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D7D0F97-B955-E648-0E97-D667A93E06EF}"/>
              </a:ext>
            </a:extLst>
          </p:cNvPr>
          <p:cNvCxnSpPr>
            <a:cxnSpLocks/>
            <a:stCxn id="15" idx="3"/>
            <a:endCxn id="57" idx="1"/>
          </p:cNvCxnSpPr>
          <p:nvPr/>
        </p:nvCxnSpPr>
        <p:spPr>
          <a:xfrm flipV="1">
            <a:off x="6753237" y="2803863"/>
            <a:ext cx="1209124" cy="458694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5CFEC70-D7E5-878F-671D-9846CBDD663C}"/>
              </a:ext>
            </a:extLst>
          </p:cNvPr>
          <p:cNvCxnSpPr>
            <a:cxnSpLocks/>
            <a:stCxn id="15" idx="3"/>
            <a:endCxn id="58" idx="1"/>
          </p:cNvCxnSpPr>
          <p:nvPr/>
        </p:nvCxnSpPr>
        <p:spPr>
          <a:xfrm>
            <a:off x="6753237" y="3262557"/>
            <a:ext cx="651901" cy="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AE84ED5-71A8-1F77-0C59-12A759333CA1}"/>
              </a:ext>
            </a:extLst>
          </p:cNvPr>
          <p:cNvCxnSpPr>
            <a:cxnSpLocks/>
            <a:stCxn id="15" idx="3"/>
            <a:endCxn id="59" idx="1"/>
          </p:cNvCxnSpPr>
          <p:nvPr/>
        </p:nvCxnSpPr>
        <p:spPr>
          <a:xfrm>
            <a:off x="6753237" y="3262557"/>
            <a:ext cx="1212312" cy="429392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9E67F5E-763A-742C-2898-0199289617DA}"/>
              </a:ext>
            </a:extLst>
          </p:cNvPr>
          <p:cNvSpPr/>
          <p:nvPr/>
        </p:nvSpPr>
        <p:spPr>
          <a:xfrm>
            <a:off x="2392452" y="4483962"/>
            <a:ext cx="992043" cy="4649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User Feedback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B5A8499B-C35E-91FA-1FA3-213B8B132CAA}"/>
              </a:ext>
            </a:extLst>
          </p:cNvPr>
          <p:cNvSpPr/>
          <p:nvPr/>
        </p:nvSpPr>
        <p:spPr>
          <a:xfrm>
            <a:off x="5759506" y="4485353"/>
            <a:ext cx="1193882" cy="46497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Structured Questioning</a:t>
            </a:r>
            <a:endParaRPr lang="en-GB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593A9DF7-0577-CD35-AA66-714F4E4FD33B}"/>
              </a:ext>
            </a:extLst>
          </p:cNvPr>
          <p:cNvCxnSpPr>
            <a:cxnSpLocks/>
            <a:stCxn id="69" idx="3"/>
          </p:cNvCxnSpPr>
          <p:nvPr/>
        </p:nvCxnSpPr>
        <p:spPr>
          <a:xfrm flipV="1">
            <a:off x="3384495" y="4563285"/>
            <a:ext cx="686584" cy="153165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6A38FAC-43F4-4ED6-45F1-A8390ECE428B}"/>
              </a:ext>
            </a:extLst>
          </p:cNvPr>
          <p:cNvCxnSpPr>
            <a:cxnSpLocks/>
            <a:endCxn id="70" idx="1"/>
          </p:cNvCxnSpPr>
          <p:nvPr/>
        </p:nvCxnSpPr>
        <p:spPr>
          <a:xfrm>
            <a:off x="5387724" y="4563285"/>
            <a:ext cx="371782" cy="15455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Retrieve your file from last time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50720"/>
            <a:ext cx="3200807" cy="549508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9560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850260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1126662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Game Over Screen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10779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999013"/>
            <a:ext cx="627448" cy="713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813333" y="2033141"/>
            <a:ext cx="2804946" cy="1815882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As we did last lesson, you need to add a new </a:t>
            </a:r>
            <a:r>
              <a:rPr lang="en-GB" sz="1600" b="1" dirty="0">
                <a:solidFill>
                  <a:schemeClr val="tx1"/>
                </a:solidFill>
              </a:rPr>
              <a:t>Layout</a:t>
            </a:r>
          </a:p>
          <a:p>
            <a:endParaRPr lang="en-GB" sz="1600" b="1" dirty="0"/>
          </a:p>
          <a:p>
            <a:r>
              <a:rPr lang="en-GB" sz="1600" dirty="0">
                <a:solidFill>
                  <a:schemeClr val="tx1"/>
                </a:solidFill>
              </a:rPr>
              <a:t>Name this one </a:t>
            </a:r>
            <a:r>
              <a:rPr lang="en-GB" sz="1600" b="1" dirty="0">
                <a:solidFill>
                  <a:schemeClr val="tx1"/>
                </a:solidFill>
              </a:rPr>
              <a:t>Game Over</a:t>
            </a:r>
          </a:p>
          <a:p>
            <a:endParaRPr lang="en-GB" sz="1600" b="1" dirty="0"/>
          </a:p>
          <a:p>
            <a:r>
              <a:rPr lang="en-GB" sz="1600" dirty="0">
                <a:solidFill>
                  <a:schemeClr val="tx1"/>
                </a:solidFill>
              </a:rPr>
              <a:t>Remember to also add an Event Sheet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CE948F-0DB5-E7C8-3207-1C371CB4267C}"/>
              </a:ext>
            </a:extLst>
          </p:cNvPr>
          <p:cNvSpPr txBox="1"/>
          <p:nvPr/>
        </p:nvSpPr>
        <p:spPr>
          <a:xfrm>
            <a:off x="813333" y="4286874"/>
            <a:ext cx="184731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A4047F8-E492-3FBD-751D-CB216C679B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5706"/>
          <a:stretch/>
        </p:blipFill>
        <p:spPr>
          <a:xfrm>
            <a:off x="4255549" y="1731518"/>
            <a:ext cx="2007334" cy="1973579"/>
          </a:xfrm>
          <a:prstGeom prst="rect">
            <a:avLst/>
          </a:prstGeom>
        </p:spPr>
      </p:pic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2E8B355E-6556-C06E-B97A-FFBB70D02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9216" y="3385645"/>
            <a:ext cx="3406142" cy="113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Game Over Screen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8852F5-521A-E618-1A01-EA1652434FA8}"/>
              </a:ext>
            </a:extLst>
          </p:cNvPr>
          <p:cNvSpPr txBox="1"/>
          <p:nvPr/>
        </p:nvSpPr>
        <p:spPr>
          <a:xfrm>
            <a:off x="1042731" y="2217091"/>
            <a:ext cx="29207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you have done previously, add a new object. </a:t>
            </a:r>
          </a:p>
          <a:p>
            <a:endParaRPr lang="en-GB" dirty="0"/>
          </a:p>
          <a:p>
            <a:r>
              <a:rPr lang="en-GB" dirty="0"/>
              <a:t>This time you’ll need a </a:t>
            </a:r>
            <a:r>
              <a:rPr lang="en-GB" b="1" dirty="0"/>
              <a:t>Text object.</a:t>
            </a:r>
            <a:endParaRPr lang="en-GB" dirty="0"/>
          </a:p>
        </p:txBody>
      </p:sp>
      <p:pic>
        <p:nvPicPr>
          <p:cNvPr id="2" name="Google Shape;251;p26">
            <a:extLst>
              <a:ext uri="{FF2B5EF4-FFF2-40B4-BE49-F238E27FC236}">
                <a16:creationId xmlns:a16="http://schemas.microsoft.com/office/drawing/2014/main" id="{4FB7B202-20C1-00AF-7E5F-1C1A47EAAA8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4023" t="29141" r="34020" b="22020"/>
          <a:stretch/>
        </p:blipFill>
        <p:spPr>
          <a:xfrm>
            <a:off x="4513324" y="1714301"/>
            <a:ext cx="3488336" cy="2895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Game Over Screen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998568" y="2169299"/>
            <a:ext cx="2971452" cy="2062103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Change the default text to </a:t>
            </a:r>
            <a:r>
              <a:rPr lang="en-GB" sz="1600" b="1" dirty="0"/>
              <a:t>You Win! </a:t>
            </a:r>
            <a:r>
              <a:rPr lang="en-GB" sz="1600" dirty="0"/>
              <a:t>Or something similar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Use the </a:t>
            </a:r>
            <a:r>
              <a:rPr lang="en-GB" sz="1600" b="1" dirty="0">
                <a:solidFill>
                  <a:schemeClr val="tx1"/>
                </a:solidFill>
              </a:rPr>
              <a:t>Properties Bar</a:t>
            </a:r>
            <a:r>
              <a:rPr lang="en-GB" sz="1600" dirty="0">
                <a:solidFill>
                  <a:schemeClr val="tx1"/>
                </a:solidFill>
              </a:rPr>
              <a:t> to adjust your new text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Remember to keep it inside the dashed line (Viewport)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20DADB52-B241-7DA5-DF39-E53425E6F9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037" y="1987267"/>
            <a:ext cx="4222462" cy="242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354</TotalTime>
  <Words>804</Words>
  <Application>Microsoft Office PowerPoint</Application>
  <PresentationFormat>On-screen Show (16:9)</PresentationFormat>
  <Paragraphs>158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Wingdings 2</vt:lpstr>
      <vt:lpstr>Montserrat</vt:lpstr>
      <vt:lpstr>Arial</vt:lpstr>
      <vt:lpstr>Roboto</vt:lpstr>
      <vt:lpstr>Halis R Bold</vt:lpstr>
      <vt:lpstr>Quotable</vt:lpstr>
      <vt:lpstr>Project Lifecycles</vt:lpstr>
      <vt:lpstr>Learning Objectives</vt:lpstr>
      <vt:lpstr>What is a Project Lifecycle?</vt:lpstr>
      <vt:lpstr>Lifecycle Stages</vt:lpstr>
      <vt:lpstr>Lifecycle Stages</vt:lpstr>
      <vt:lpstr>Let’s get back to Construct 3</vt:lpstr>
      <vt:lpstr>Adding a Game Over Screen</vt:lpstr>
      <vt:lpstr>Adding a Game Over Screen</vt:lpstr>
      <vt:lpstr>Adding a Game Over Screen</vt:lpstr>
      <vt:lpstr>The Game Over Logic</vt:lpstr>
      <vt:lpstr>The Game Over Logic</vt:lpstr>
      <vt:lpstr>The Game Over Logic</vt:lpstr>
      <vt:lpstr>The Game Over Logic</vt:lpstr>
      <vt:lpstr>The Game Over Logic</vt:lpstr>
      <vt:lpstr>Testing Your Game</vt:lpstr>
      <vt:lpstr>Testing Your Game</vt:lpstr>
      <vt:lpstr>Question</vt:lpstr>
      <vt:lpstr>Gaining Feedback</vt:lpstr>
      <vt:lpstr>Compiling Feedback</vt:lpstr>
      <vt:lpstr>Congratulations! You’ve completed your first game!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2025-02-28T09:48:59Z</dcterms:modified>
</cp:coreProperties>
</file>