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31"/>
  </p:notesMasterIdLst>
  <p:sldIdLst>
    <p:sldId id="256" r:id="rId2"/>
    <p:sldId id="279" r:id="rId3"/>
    <p:sldId id="280" r:id="rId4"/>
    <p:sldId id="320" r:id="rId5"/>
    <p:sldId id="302" r:id="rId6"/>
    <p:sldId id="281" r:id="rId7"/>
    <p:sldId id="282" r:id="rId8"/>
    <p:sldId id="283" r:id="rId9"/>
    <p:sldId id="284" r:id="rId10"/>
    <p:sldId id="318" r:id="rId11"/>
    <p:sldId id="317" r:id="rId12"/>
    <p:sldId id="285" r:id="rId13"/>
    <p:sldId id="319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303" r:id="rId24"/>
    <p:sldId id="314" r:id="rId25"/>
    <p:sldId id="315" r:id="rId26"/>
    <p:sldId id="316" r:id="rId27"/>
    <p:sldId id="306" r:id="rId28"/>
    <p:sldId id="300" r:id="rId29"/>
    <p:sldId id="301" r:id="rId30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32"/>
    </p:embeddedFont>
    <p:embeddedFont>
      <p:font typeface="Montserrat" panose="00000500000000000000" pitchFamily="2" charset="0"/>
      <p:regular r:id="rId33"/>
      <p:bold r:id="rId34"/>
      <p:italic r:id="rId35"/>
      <p:boldItalic r:id="rId36"/>
    </p:embeddedFont>
    <p:embeddedFont>
      <p:font typeface="Roboto" panose="02000000000000000000" pitchFamily="2" charset="0"/>
      <p:regular r:id="rId37"/>
      <p:bold r:id="rId38"/>
      <p:italic r:id="rId39"/>
      <p:boldItalic r:id="rId40"/>
    </p:embeddedFont>
    <p:embeddedFont>
      <p:font typeface="Wingdings 2" panose="05020102010507070707" pitchFamily="18" charset="2"/>
      <p:regular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F64"/>
    <a:srgbClr val="00FFDA"/>
    <a:srgbClr val="705FD7"/>
    <a:srgbClr val="FFFF99"/>
    <a:srgbClr val="212121"/>
    <a:srgbClr val="FBE905"/>
    <a:srgbClr val="6EFAED"/>
    <a:srgbClr val="00FFFF"/>
    <a:srgbClr val="F672B4"/>
    <a:srgbClr val="E90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EA48E4-3217-4CC7-A3CA-DBE63C1796BD}" v="1" dt="2025-02-27T16:26:14.103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C43BEF76-D422-4853-A1E3-FA82D685C243}"/>
    <pc:docChg chg="undo custSel addSld delSld modSld">
      <pc:chgData name="Laura Donaghy" userId="44c0ea4a7173295d" providerId="LiveId" clId="{C43BEF76-D422-4853-A1E3-FA82D685C243}" dt="2024-11-25T12:35:24.757" v="3526"/>
      <pc:docMkLst>
        <pc:docMk/>
      </pc:docMkLst>
      <pc:sldChg chg="modSp mod">
        <pc:chgData name="Laura Donaghy" userId="44c0ea4a7173295d" providerId="LiveId" clId="{C43BEF76-D422-4853-A1E3-FA82D685C243}" dt="2024-11-25T11:19:00.079" v="80" actId="20577"/>
        <pc:sldMkLst>
          <pc:docMk/>
          <pc:sldMk cId="0" sldId="256"/>
        </pc:sldMkLst>
      </pc:sldChg>
      <pc:sldChg chg="modSp mod">
        <pc:chgData name="Laura Donaghy" userId="44c0ea4a7173295d" providerId="LiveId" clId="{C43BEF76-D422-4853-A1E3-FA82D685C243}" dt="2024-11-25T11:19:53.847" v="232" actId="20577"/>
        <pc:sldMkLst>
          <pc:docMk/>
          <pc:sldMk cId="3538790861" sldId="279"/>
        </pc:sldMkLst>
      </pc:sldChg>
      <pc:sldChg chg="addSp delSp modSp mod modClrScheme chgLayout">
        <pc:chgData name="Laura Donaghy" userId="44c0ea4a7173295d" providerId="LiveId" clId="{C43BEF76-D422-4853-A1E3-FA82D685C243}" dt="2024-11-25T11:22:11.847" v="336" actId="27636"/>
        <pc:sldMkLst>
          <pc:docMk/>
          <pc:sldMk cId="1473607873" sldId="280"/>
        </pc:sldMkLst>
      </pc:sldChg>
      <pc:sldChg chg="addSp delSp modSp mod modClrScheme chgLayout">
        <pc:chgData name="Laura Donaghy" userId="44c0ea4a7173295d" providerId="LiveId" clId="{C43BEF76-D422-4853-A1E3-FA82D685C243}" dt="2024-11-25T11:29:08.743" v="908" actId="1076"/>
        <pc:sldMkLst>
          <pc:docMk/>
          <pc:sldMk cId="3765798180" sldId="281"/>
        </pc:sldMkLst>
      </pc:sldChg>
      <pc:sldChg chg="addSp delSp modSp mod">
        <pc:chgData name="Laura Donaghy" userId="44c0ea4a7173295d" providerId="LiveId" clId="{C43BEF76-D422-4853-A1E3-FA82D685C243}" dt="2024-11-25T11:34:14.781" v="1025" actId="20577"/>
        <pc:sldMkLst>
          <pc:docMk/>
          <pc:sldMk cId="3283834461" sldId="282"/>
        </pc:sldMkLst>
      </pc:sldChg>
      <pc:sldChg chg="modSp mod">
        <pc:chgData name="Laura Donaghy" userId="44c0ea4a7173295d" providerId="LiveId" clId="{C43BEF76-D422-4853-A1E3-FA82D685C243}" dt="2024-11-25T11:36:12.160" v="1155" actId="313"/>
        <pc:sldMkLst>
          <pc:docMk/>
          <pc:sldMk cId="2942550761" sldId="283"/>
        </pc:sldMkLst>
      </pc:sldChg>
      <pc:sldChg chg="addSp delSp modSp mod">
        <pc:chgData name="Laura Donaghy" userId="44c0ea4a7173295d" providerId="LiveId" clId="{C43BEF76-D422-4853-A1E3-FA82D685C243}" dt="2024-11-25T11:40:47.526" v="1573" actId="1076"/>
        <pc:sldMkLst>
          <pc:docMk/>
          <pc:sldMk cId="4032164286" sldId="284"/>
        </pc:sldMkLst>
      </pc:sldChg>
      <pc:sldChg chg="addSp delSp modSp mod modNotesTx">
        <pc:chgData name="Laura Donaghy" userId="44c0ea4a7173295d" providerId="LiveId" clId="{C43BEF76-D422-4853-A1E3-FA82D685C243}" dt="2024-11-25T11:59:26.364" v="2125" actId="20577"/>
        <pc:sldMkLst>
          <pc:docMk/>
          <pc:sldMk cId="1412017421" sldId="285"/>
        </pc:sldMkLst>
      </pc:sldChg>
      <pc:sldChg chg="addSp modSp mod">
        <pc:chgData name="Laura Donaghy" userId="44c0ea4a7173295d" providerId="LiveId" clId="{C43BEF76-D422-4853-A1E3-FA82D685C243}" dt="2024-11-25T11:45:36.793" v="1956" actId="20577"/>
        <pc:sldMkLst>
          <pc:docMk/>
          <pc:sldMk cId="335446355" sldId="286"/>
        </pc:sldMkLst>
      </pc:sldChg>
      <pc:sldChg chg="addSp delSp modSp mod modClrScheme chgLayout">
        <pc:chgData name="Laura Donaghy" userId="44c0ea4a7173295d" providerId="LiveId" clId="{C43BEF76-D422-4853-A1E3-FA82D685C243}" dt="2024-11-25T11:44:34.165" v="1884" actId="20577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C43BEF76-D422-4853-A1E3-FA82D685C243}" dt="2024-11-25T11:46:02.068" v="1984" actId="20577"/>
        <pc:sldMkLst>
          <pc:docMk/>
          <pc:sldMk cId="2472596746" sldId="288"/>
        </pc:sldMkLst>
      </pc:sldChg>
      <pc:sldChg chg="addSp delSp modSp mod">
        <pc:chgData name="Laura Donaghy" userId="44c0ea4a7173295d" providerId="LiveId" clId="{C43BEF76-D422-4853-A1E3-FA82D685C243}" dt="2024-11-25T12:01:46.174" v="2301" actId="20577"/>
        <pc:sldMkLst>
          <pc:docMk/>
          <pc:sldMk cId="1065261763" sldId="289"/>
        </pc:sldMkLst>
      </pc:sldChg>
      <pc:sldChg chg="addSp delSp modSp mod modClrScheme chgLayout">
        <pc:chgData name="Laura Donaghy" userId="44c0ea4a7173295d" providerId="LiveId" clId="{C43BEF76-D422-4853-A1E3-FA82D685C243}" dt="2024-11-25T12:04:03.261" v="2391" actId="20577"/>
        <pc:sldMkLst>
          <pc:docMk/>
          <pc:sldMk cId="624147090" sldId="290"/>
        </pc:sldMkLst>
      </pc:sldChg>
      <pc:sldChg chg="addSp delSp modSp mod">
        <pc:chgData name="Laura Donaghy" userId="44c0ea4a7173295d" providerId="LiveId" clId="{C43BEF76-D422-4853-A1E3-FA82D685C243}" dt="2024-11-25T12:05:33.933" v="2490" actId="1076"/>
        <pc:sldMkLst>
          <pc:docMk/>
          <pc:sldMk cId="465106509" sldId="291"/>
        </pc:sldMkLst>
      </pc:sldChg>
      <pc:sldChg chg="addSp delSp modSp mod modClrScheme chgLayout">
        <pc:chgData name="Laura Donaghy" userId="44c0ea4a7173295d" providerId="LiveId" clId="{C43BEF76-D422-4853-A1E3-FA82D685C243}" dt="2024-11-25T12:12:06.875" v="2696" actId="20577"/>
        <pc:sldMkLst>
          <pc:docMk/>
          <pc:sldMk cId="1765224218" sldId="292"/>
        </pc:sldMkLst>
      </pc:sldChg>
      <pc:sldChg chg="modSp mod">
        <pc:chgData name="Laura Donaghy" userId="44c0ea4a7173295d" providerId="LiveId" clId="{C43BEF76-D422-4853-A1E3-FA82D685C243}" dt="2024-11-25T12:18:53.439" v="2898" actId="1076"/>
        <pc:sldMkLst>
          <pc:docMk/>
          <pc:sldMk cId="1651039367" sldId="293"/>
        </pc:sldMkLst>
      </pc:sldChg>
      <pc:sldChg chg="addSp delSp modSp mod">
        <pc:chgData name="Laura Donaghy" userId="44c0ea4a7173295d" providerId="LiveId" clId="{C43BEF76-D422-4853-A1E3-FA82D685C243}" dt="2024-11-25T12:28:10.246" v="3147" actId="207"/>
        <pc:sldMkLst>
          <pc:docMk/>
          <pc:sldMk cId="3153331727" sldId="294"/>
        </pc:sldMkLst>
      </pc:sldChg>
      <pc:sldChg chg="addSp delSp modSp mod">
        <pc:chgData name="Laura Donaghy" userId="44c0ea4a7173295d" providerId="LiveId" clId="{C43BEF76-D422-4853-A1E3-FA82D685C243}" dt="2024-11-25T12:32:46.598" v="3424" actId="20577"/>
        <pc:sldMkLst>
          <pc:docMk/>
          <pc:sldMk cId="2309200315" sldId="295"/>
        </pc:sldMkLst>
      </pc:sldChg>
      <pc:sldChg chg="del">
        <pc:chgData name="Laura Donaghy" userId="44c0ea4a7173295d" providerId="LiveId" clId="{C43BEF76-D422-4853-A1E3-FA82D685C243}" dt="2024-11-25T12:33:45.721" v="3451" actId="47"/>
        <pc:sldMkLst>
          <pc:docMk/>
          <pc:sldMk cId="522670982" sldId="296"/>
        </pc:sldMkLst>
      </pc:sldChg>
      <pc:sldChg chg="del">
        <pc:chgData name="Laura Donaghy" userId="44c0ea4a7173295d" providerId="LiveId" clId="{C43BEF76-D422-4853-A1E3-FA82D685C243}" dt="2024-11-25T12:33:45.721" v="3451" actId="47"/>
        <pc:sldMkLst>
          <pc:docMk/>
          <pc:sldMk cId="3660752248" sldId="297"/>
        </pc:sldMkLst>
      </pc:sldChg>
      <pc:sldChg chg="del">
        <pc:chgData name="Laura Donaghy" userId="44c0ea4a7173295d" providerId="LiveId" clId="{C43BEF76-D422-4853-A1E3-FA82D685C243}" dt="2024-11-25T12:33:45.721" v="3451" actId="47"/>
        <pc:sldMkLst>
          <pc:docMk/>
          <pc:sldMk cId="3306825124" sldId="298"/>
        </pc:sldMkLst>
      </pc:sldChg>
      <pc:sldChg chg="del">
        <pc:chgData name="Laura Donaghy" userId="44c0ea4a7173295d" providerId="LiveId" clId="{C43BEF76-D422-4853-A1E3-FA82D685C243}" dt="2024-11-25T12:33:45.721" v="3451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C43BEF76-D422-4853-A1E3-FA82D685C243}" dt="2024-11-25T12:35:07.282" v="3525" actId="1076"/>
        <pc:sldMkLst>
          <pc:docMk/>
          <pc:sldMk cId="4204443419" sldId="300"/>
        </pc:sldMkLst>
      </pc:sldChg>
      <pc:sldChg chg="modSp mod">
        <pc:chgData name="Laura Donaghy" userId="44c0ea4a7173295d" providerId="LiveId" clId="{C43BEF76-D422-4853-A1E3-FA82D685C243}" dt="2024-11-25T12:35:24.757" v="3526"/>
        <pc:sldMkLst>
          <pc:docMk/>
          <pc:sldMk cId="543195847" sldId="301"/>
        </pc:sldMkLst>
      </pc:sldChg>
      <pc:sldChg chg="modSp add mod">
        <pc:chgData name="Laura Donaghy" userId="44c0ea4a7173295d" providerId="LiveId" clId="{C43BEF76-D422-4853-A1E3-FA82D685C243}" dt="2024-11-25T11:24:08.610" v="386" actId="1076"/>
        <pc:sldMkLst>
          <pc:docMk/>
          <pc:sldMk cId="1430121370" sldId="302"/>
        </pc:sldMkLst>
      </pc:sldChg>
      <pc:sldChg chg="modSp add mod">
        <pc:chgData name="Laura Donaghy" userId="44c0ea4a7173295d" providerId="LiveId" clId="{C43BEF76-D422-4853-A1E3-FA82D685C243}" dt="2024-11-25T12:31:12.137" v="3172" actId="20577"/>
        <pc:sldMkLst>
          <pc:docMk/>
          <pc:sldMk cId="1721285831" sldId="303"/>
        </pc:sldMkLst>
      </pc:sldChg>
      <pc:sldChg chg="modSp add mod">
        <pc:chgData name="Laura Donaghy" userId="44c0ea4a7173295d" providerId="LiveId" clId="{C43BEF76-D422-4853-A1E3-FA82D685C243}" dt="2024-11-25T12:33:33.609" v="3450" actId="20577"/>
        <pc:sldMkLst>
          <pc:docMk/>
          <pc:sldMk cId="2316272694" sldId="306"/>
        </pc:sldMkLst>
      </pc:sldChg>
    </pc:docChg>
  </pc:docChgLst>
  <pc:docChgLst>
    <pc:chgData name="Laura Donaghy" userId="44c0ea4a7173295d" providerId="LiveId" clId="{F8EA48E4-3217-4CC7-A3CA-DBE63C1796BD}"/>
    <pc:docChg chg="custSel modSld">
      <pc:chgData name="Laura Donaghy" userId="44c0ea4a7173295d" providerId="LiveId" clId="{F8EA48E4-3217-4CC7-A3CA-DBE63C1796BD}" dt="2025-02-27T16:26:26.685" v="4" actId="14100"/>
      <pc:docMkLst>
        <pc:docMk/>
      </pc:docMkLst>
      <pc:sldChg chg="addSp delSp modSp mod">
        <pc:chgData name="Laura Donaghy" userId="44c0ea4a7173295d" providerId="LiveId" clId="{F8EA48E4-3217-4CC7-A3CA-DBE63C1796BD}" dt="2025-02-27T16:26:26.685" v="4" actId="14100"/>
        <pc:sldMkLst>
          <pc:docMk/>
          <pc:sldMk cId="2316272694" sldId="306"/>
        </pc:sldMkLst>
        <pc:spChg chg="mod">
          <ac:chgData name="Laura Donaghy" userId="44c0ea4a7173295d" providerId="LiveId" clId="{F8EA48E4-3217-4CC7-A3CA-DBE63C1796BD}" dt="2025-02-27T16:26:26.685" v="4" actId="14100"/>
          <ac:spMkLst>
            <pc:docMk/>
            <pc:sldMk cId="2316272694" sldId="306"/>
            <ac:spMk id="22" creationId="{3F85A3CA-9130-C6B9-D89F-CC81E6D0BD85}"/>
          </ac:spMkLst>
        </pc:spChg>
        <pc:picChg chg="add mod">
          <ac:chgData name="Laura Donaghy" userId="44c0ea4a7173295d" providerId="LiveId" clId="{F8EA48E4-3217-4CC7-A3CA-DBE63C1796BD}" dt="2025-02-27T16:26:24.748" v="3" actId="1076"/>
          <ac:picMkLst>
            <pc:docMk/>
            <pc:sldMk cId="2316272694" sldId="306"/>
            <ac:picMk id="5" creationId="{9DC747F8-F320-6129-CB02-366FFF5F18CE}"/>
          </ac:picMkLst>
        </pc:picChg>
        <pc:picChg chg="del">
          <ac:chgData name="Laura Donaghy" userId="44c0ea4a7173295d" providerId="LiveId" clId="{F8EA48E4-3217-4CC7-A3CA-DBE63C1796BD}" dt="2025-02-27T16:26:13.170" v="0" actId="478"/>
          <ac:picMkLst>
            <pc:docMk/>
            <pc:sldMk cId="2316272694" sldId="306"/>
            <ac:picMk id="23" creationId="{7FA66116-7EBE-4ADC-822C-E0C14A9936DB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  <pc:docChgLst>
    <pc:chgData name="Laura Donaghy" userId="44c0ea4a7173295d" providerId="LiveId" clId="{D26E9EC3-598D-4AC9-B648-820FFE0EFF46}"/>
    <pc:docChg chg="undo redo custSel addSld delSld modSld">
      <pc:chgData name="Laura Donaghy" userId="44c0ea4a7173295d" providerId="LiveId" clId="{D26E9EC3-598D-4AC9-B648-820FFE0EFF46}" dt="2025-01-08T15:53:52.527" v="2792" actId="1036"/>
      <pc:docMkLst>
        <pc:docMk/>
      </pc:docMkLst>
      <pc:sldChg chg="modSp mod">
        <pc:chgData name="Laura Donaghy" userId="44c0ea4a7173295d" providerId="LiveId" clId="{D26E9EC3-598D-4AC9-B648-820FFE0EFF46}" dt="2025-01-08T11:06:11.748" v="1677" actId="20577"/>
        <pc:sldMkLst>
          <pc:docMk/>
          <pc:sldMk cId="0" sldId="256"/>
        </pc:sldMkLst>
        <pc:spChg chg="mod">
          <ac:chgData name="Laura Donaghy" userId="44c0ea4a7173295d" providerId="LiveId" clId="{D26E9EC3-598D-4AC9-B648-820FFE0EFF46}" dt="2025-01-08T11:05:49.078" v="1648" actId="20577"/>
          <ac:spMkLst>
            <pc:docMk/>
            <pc:sldMk cId="0" sldId="256"/>
            <ac:spMk id="3" creationId="{2DE66F0D-A75D-5898-F117-77C6AD33F432}"/>
          </ac:spMkLst>
        </pc:spChg>
        <pc:spChg chg="mod">
          <ac:chgData name="Laura Donaghy" userId="44c0ea4a7173295d" providerId="LiveId" clId="{D26E9EC3-598D-4AC9-B648-820FFE0EFF46}" dt="2025-01-08T11:06:11.748" v="1677" actId="20577"/>
          <ac:spMkLst>
            <pc:docMk/>
            <pc:sldMk cId="0" sldId="256"/>
            <ac:spMk id="4" creationId="{2B27A8EF-DC22-66E3-DAD5-D11FDAC580A3}"/>
          </ac:spMkLst>
        </pc:spChg>
      </pc:sldChg>
      <pc:sldChg chg="addSp delSp modSp mod modClrScheme chgLayout">
        <pc:chgData name="Laura Donaghy" userId="44c0ea4a7173295d" providerId="LiveId" clId="{D26E9EC3-598D-4AC9-B648-820FFE0EFF46}" dt="2025-01-08T11:15:42.955" v="2188" actId="20577"/>
        <pc:sldMkLst>
          <pc:docMk/>
          <pc:sldMk cId="1473607873" sldId="280"/>
        </pc:sldMkLst>
        <pc:spChg chg="mod ord">
          <ac:chgData name="Laura Donaghy" userId="44c0ea4a7173295d" providerId="LiveId" clId="{D26E9EC3-598D-4AC9-B648-820FFE0EFF46}" dt="2025-01-08T11:11:28.038" v="1745" actId="700"/>
          <ac:spMkLst>
            <pc:docMk/>
            <pc:sldMk cId="1473607873" sldId="280"/>
            <ac:spMk id="2" creationId="{0B76A2C4-2E4F-3B06-D8EC-EBF063B4FC90}"/>
          </ac:spMkLst>
        </pc:spChg>
        <pc:spChg chg="add mod ord">
          <ac:chgData name="Laura Donaghy" userId="44c0ea4a7173295d" providerId="LiveId" clId="{D26E9EC3-598D-4AC9-B648-820FFE0EFF46}" dt="2025-01-08T11:15:42.955" v="2188" actId="20577"/>
          <ac:spMkLst>
            <pc:docMk/>
            <pc:sldMk cId="1473607873" sldId="280"/>
            <ac:spMk id="4" creationId="{E57FBBDA-9451-B31B-66B1-6184B79812C6}"/>
          </ac:spMkLst>
        </pc:spChg>
      </pc:sldChg>
      <pc:sldChg chg="addSp delSp modSp mod">
        <pc:chgData name="Laura Donaghy" userId="44c0ea4a7173295d" providerId="LiveId" clId="{D26E9EC3-598D-4AC9-B648-820FFE0EFF46}" dt="2025-01-07T15:29:24.634" v="697" actId="20577"/>
        <pc:sldMkLst>
          <pc:docMk/>
          <pc:sldMk cId="2942550761" sldId="283"/>
        </pc:sldMkLst>
        <pc:spChg chg="mod">
          <ac:chgData name="Laura Donaghy" userId="44c0ea4a7173295d" providerId="LiveId" clId="{D26E9EC3-598D-4AC9-B648-820FFE0EFF46}" dt="2025-01-07T15:29:24.634" v="697" actId="20577"/>
          <ac:spMkLst>
            <pc:docMk/>
            <pc:sldMk cId="2942550761" sldId="283"/>
            <ac:spMk id="11" creationId="{4F2069F5-0017-A497-C7F9-D557F8E11D7C}"/>
          </ac:spMkLst>
        </pc:spChg>
        <pc:picChg chg="add mod">
          <ac:chgData name="Laura Donaghy" userId="44c0ea4a7173295d" providerId="LiveId" clId="{D26E9EC3-598D-4AC9-B648-820FFE0EFF46}" dt="2025-01-07T13:54:46.206" v="176" actId="14100"/>
          <ac:picMkLst>
            <pc:docMk/>
            <pc:sldMk cId="2942550761" sldId="283"/>
            <ac:picMk id="8" creationId="{3FC9CAB8-1A5A-40BE-D83A-EA85E1A298D6}"/>
          </ac:picMkLst>
        </pc:picChg>
      </pc:sldChg>
      <pc:sldChg chg="addSp delSp modSp mod">
        <pc:chgData name="Laura Donaghy" userId="44c0ea4a7173295d" providerId="LiveId" clId="{D26E9EC3-598D-4AC9-B648-820FFE0EFF46}" dt="2025-01-07T15:37:37.439" v="853" actId="1076"/>
        <pc:sldMkLst>
          <pc:docMk/>
          <pc:sldMk cId="4032164286" sldId="284"/>
        </pc:sldMkLst>
        <pc:spChg chg="mod">
          <ac:chgData name="Laura Donaghy" userId="44c0ea4a7173295d" providerId="LiveId" clId="{D26E9EC3-598D-4AC9-B648-820FFE0EFF46}" dt="2025-01-07T15:37:37.439" v="853" actId="1076"/>
          <ac:spMkLst>
            <pc:docMk/>
            <pc:sldMk cId="4032164286" sldId="284"/>
            <ac:spMk id="2" creationId="{A1F066A4-ED38-54B0-6C6E-234D05A271B3}"/>
          </ac:spMkLst>
        </pc:spChg>
        <pc:picChg chg="add mod">
          <ac:chgData name="Laura Donaghy" userId="44c0ea4a7173295d" providerId="LiveId" clId="{D26E9EC3-598D-4AC9-B648-820FFE0EFF46}" dt="2025-01-07T15:37:24.221" v="852" actId="1076"/>
          <ac:picMkLst>
            <pc:docMk/>
            <pc:sldMk cId="4032164286" sldId="284"/>
            <ac:picMk id="15" creationId="{918A7D44-CBC1-2252-53EC-904C1F730F8A}"/>
          </ac:picMkLst>
        </pc:picChg>
      </pc:sldChg>
      <pc:sldChg chg="addSp delSp modSp mod">
        <pc:chgData name="Laura Donaghy" userId="44c0ea4a7173295d" providerId="LiveId" clId="{D26E9EC3-598D-4AC9-B648-820FFE0EFF46}" dt="2025-01-07T16:02:38.336" v="1463" actId="1076"/>
        <pc:sldMkLst>
          <pc:docMk/>
          <pc:sldMk cId="1412017421" sldId="285"/>
        </pc:sldMkLst>
        <pc:spChg chg="mod">
          <ac:chgData name="Laura Donaghy" userId="44c0ea4a7173295d" providerId="LiveId" clId="{D26E9EC3-598D-4AC9-B648-820FFE0EFF46}" dt="2025-01-07T14:02:26.368" v="556" actId="20577"/>
          <ac:spMkLst>
            <pc:docMk/>
            <pc:sldMk cId="1412017421" sldId="285"/>
            <ac:spMk id="3" creationId="{9DCCBBD6-B874-06E1-E997-3EAB75A544FB}"/>
          </ac:spMkLst>
        </pc:spChg>
        <pc:spChg chg="mod">
          <ac:chgData name="Laura Donaghy" userId="44c0ea4a7173295d" providerId="LiveId" clId="{D26E9EC3-598D-4AC9-B648-820FFE0EFF46}" dt="2025-01-07T15:45:44.086" v="1087" actId="1076"/>
          <ac:spMkLst>
            <pc:docMk/>
            <pc:sldMk cId="1412017421" sldId="285"/>
            <ac:spMk id="7" creationId="{BA0BADCB-D9D8-25B8-2D3D-96A1EA93F3C2}"/>
          </ac:spMkLst>
        </pc:spChg>
        <pc:picChg chg="add mod">
          <ac:chgData name="Laura Donaghy" userId="44c0ea4a7173295d" providerId="LiveId" clId="{D26E9EC3-598D-4AC9-B648-820FFE0EFF46}" dt="2025-01-07T16:02:38.336" v="1463" actId="1076"/>
          <ac:picMkLst>
            <pc:docMk/>
            <pc:sldMk cId="1412017421" sldId="285"/>
            <ac:picMk id="13" creationId="{41330F9E-788E-8C27-29E0-970CF4CC83DD}"/>
          </ac:picMkLst>
        </pc:picChg>
        <pc:cxnChg chg="mod">
          <ac:chgData name="Laura Donaghy" userId="44c0ea4a7173295d" providerId="LiveId" clId="{D26E9EC3-598D-4AC9-B648-820FFE0EFF46}" dt="2025-01-07T15:44:18.582" v="1076" actId="478"/>
          <ac:cxnSpMkLst>
            <pc:docMk/>
            <pc:sldMk cId="1412017421" sldId="285"/>
            <ac:cxnSpMk id="10" creationId="{5338D6F6-8D48-E034-340B-6AA6D0E0E5D9}"/>
          </ac:cxnSpMkLst>
        </pc:cxnChg>
      </pc:sldChg>
      <pc:sldChg chg="addSp delSp modSp mod">
        <pc:chgData name="Laura Donaghy" userId="44c0ea4a7173295d" providerId="LiveId" clId="{D26E9EC3-598D-4AC9-B648-820FFE0EFF46}" dt="2025-01-07T16:07:11.149" v="1621" actId="1076"/>
        <pc:sldMkLst>
          <pc:docMk/>
          <pc:sldMk cId="335446355" sldId="286"/>
        </pc:sldMkLst>
        <pc:spChg chg="add mod">
          <ac:chgData name="Laura Donaghy" userId="44c0ea4a7173295d" providerId="LiveId" clId="{D26E9EC3-598D-4AC9-B648-820FFE0EFF46}" dt="2025-01-07T16:07:11.149" v="1621" actId="1076"/>
          <ac:spMkLst>
            <pc:docMk/>
            <pc:sldMk cId="335446355" sldId="286"/>
            <ac:spMk id="2" creationId="{59635E29-18B0-52D7-8CAD-A6DC19C74F46}"/>
          </ac:spMkLst>
        </pc:spChg>
        <pc:spChg chg="mod">
          <ac:chgData name="Laura Donaghy" userId="44c0ea4a7173295d" providerId="LiveId" clId="{D26E9EC3-598D-4AC9-B648-820FFE0EFF46}" dt="2025-01-07T16:06:30.415" v="1619" actId="1076"/>
          <ac:spMkLst>
            <pc:docMk/>
            <pc:sldMk cId="335446355" sldId="286"/>
            <ac:spMk id="11" creationId="{FC708DE2-BAAF-A128-C840-0F23B03FF685}"/>
          </ac:spMkLst>
        </pc:spChg>
        <pc:picChg chg="add mod">
          <ac:chgData name="Laura Donaghy" userId="44c0ea4a7173295d" providerId="LiveId" clId="{D26E9EC3-598D-4AC9-B648-820FFE0EFF46}" dt="2025-01-07T16:05:07.443" v="1519" actId="1076"/>
          <ac:picMkLst>
            <pc:docMk/>
            <pc:sldMk cId="335446355" sldId="286"/>
            <ac:picMk id="8" creationId="{080C06CB-CEE0-4BDE-2CB3-E044CBE69D74}"/>
          </ac:picMkLst>
        </pc:picChg>
      </pc:sldChg>
      <pc:sldChg chg="addSp modSp mod">
        <pc:chgData name="Laura Donaghy" userId="44c0ea4a7173295d" providerId="LiveId" clId="{D26E9EC3-598D-4AC9-B648-820FFE0EFF46}" dt="2025-01-07T16:19:25.688" v="1630" actId="1076"/>
        <pc:sldMkLst>
          <pc:docMk/>
          <pc:sldMk cId="1037248878" sldId="287"/>
        </pc:sldMkLst>
        <pc:spChg chg="mod">
          <ac:chgData name="Laura Donaghy" userId="44c0ea4a7173295d" providerId="LiveId" clId="{D26E9EC3-598D-4AC9-B648-820FFE0EFF46}" dt="2025-01-07T16:19:25.688" v="1630" actId="1076"/>
          <ac:spMkLst>
            <pc:docMk/>
            <pc:sldMk cId="1037248878" sldId="287"/>
            <ac:spMk id="13" creationId="{FBE8B9B3-FF4B-029B-C153-CF2843C1E094}"/>
          </ac:spMkLst>
        </pc:spChg>
        <pc:picChg chg="add mod">
          <ac:chgData name="Laura Donaghy" userId="44c0ea4a7173295d" providerId="LiveId" clId="{D26E9EC3-598D-4AC9-B648-820FFE0EFF46}" dt="2025-01-07T16:19:22.474" v="1629" actId="1076"/>
          <ac:picMkLst>
            <pc:docMk/>
            <pc:sldMk cId="1037248878" sldId="287"/>
            <ac:picMk id="7" creationId="{FCD86874-DBAF-D272-5359-EFEC00B8CC03}"/>
          </ac:picMkLst>
        </pc:picChg>
        <pc:cxnChg chg="mod">
          <ac:chgData name="Laura Donaghy" userId="44c0ea4a7173295d" providerId="LiveId" clId="{D26E9EC3-598D-4AC9-B648-820FFE0EFF46}" dt="2025-01-07T16:19:25.688" v="1630" actId="1076"/>
          <ac:cxnSpMkLst>
            <pc:docMk/>
            <pc:sldMk cId="1037248878" sldId="287"/>
            <ac:cxnSpMk id="14" creationId="{8F774E65-947A-8C77-2036-9C639A3B0821}"/>
          </ac:cxnSpMkLst>
        </pc:cxnChg>
      </pc:sldChg>
      <pc:sldChg chg="addSp modSp mod">
        <pc:chgData name="Laura Donaghy" userId="44c0ea4a7173295d" providerId="LiveId" clId="{D26E9EC3-598D-4AC9-B648-820FFE0EFF46}" dt="2025-01-08T15:32:19.623" v="2304" actId="20577"/>
        <pc:sldMkLst>
          <pc:docMk/>
          <pc:sldMk cId="2472596746" sldId="288"/>
        </pc:sldMkLst>
        <pc:spChg chg="mod">
          <ac:chgData name="Laura Donaghy" userId="44c0ea4a7173295d" providerId="LiveId" clId="{D26E9EC3-598D-4AC9-B648-820FFE0EFF46}" dt="2025-01-08T15:32:19.623" v="2304" actId="20577"/>
          <ac:spMkLst>
            <pc:docMk/>
            <pc:sldMk cId="2472596746" sldId="288"/>
            <ac:spMk id="2" creationId="{6AAFF20A-B600-F724-843C-08BC63B4A088}"/>
          </ac:spMkLst>
        </pc:spChg>
        <pc:picChg chg="add mod">
          <ac:chgData name="Laura Donaghy" userId="44c0ea4a7173295d" providerId="LiveId" clId="{D26E9EC3-598D-4AC9-B648-820FFE0EFF46}" dt="2025-01-08T15:32:06.106" v="2283" actId="1076"/>
          <ac:picMkLst>
            <pc:docMk/>
            <pc:sldMk cId="2472596746" sldId="288"/>
            <ac:picMk id="9" creationId="{20AB9F80-9801-CF2A-6C86-26B16FFDF171}"/>
          </ac:picMkLst>
        </pc:picChg>
        <pc:cxnChg chg="mod">
          <ac:chgData name="Laura Donaghy" userId="44c0ea4a7173295d" providerId="LiveId" clId="{D26E9EC3-598D-4AC9-B648-820FFE0EFF46}" dt="2025-01-08T15:32:12.643" v="2295" actId="20577"/>
          <ac:cxnSpMkLst>
            <pc:docMk/>
            <pc:sldMk cId="2472596746" sldId="288"/>
            <ac:cxnSpMk id="7" creationId="{CEE14EC6-B431-B1EE-FB64-9E6BCBBE5EB3}"/>
          </ac:cxnSpMkLst>
        </pc:cxnChg>
      </pc:sldChg>
      <pc:sldChg chg="addSp delSp modSp mod">
        <pc:chgData name="Laura Donaghy" userId="44c0ea4a7173295d" providerId="LiveId" clId="{D26E9EC3-598D-4AC9-B648-820FFE0EFF46}" dt="2025-01-08T15:46:35.436" v="2743" actId="1076"/>
        <pc:sldMkLst>
          <pc:docMk/>
          <pc:sldMk cId="1065261763" sldId="289"/>
        </pc:sldMkLst>
        <pc:spChg chg="mod">
          <ac:chgData name="Laura Donaghy" userId="44c0ea4a7173295d" providerId="LiveId" clId="{D26E9EC3-598D-4AC9-B648-820FFE0EFF46}" dt="2025-01-08T15:46:35.436" v="2743" actId="1076"/>
          <ac:spMkLst>
            <pc:docMk/>
            <pc:sldMk cId="1065261763" sldId="289"/>
            <ac:spMk id="11" creationId="{E7F56BFF-1BE6-D6D3-38EE-ACE89F700A98}"/>
          </ac:spMkLst>
        </pc:spChg>
        <pc:picChg chg="add mod">
          <ac:chgData name="Laura Donaghy" userId="44c0ea4a7173295d" providerId="LiveId" clId="{D26E9EC3-598D-4AC9-B648-820FFE0EFF46}" dt="2025-01-08T15:45:33.851" v="2708" actId="14100"/>
          <ac:picMkLst>
            <pc:docMk/>
            <pc:sldMk cId="1065261763" sldId="289"/>
            <ac:picMk id="10" creationId="{E7DF8648-BD26-2BA5-3669-2930D2FFB327}"/>
          </ac:picMkLst>
        </pc:picChg>
      </pc:sldChg>
      <pc:sldChg chg="addSp delSp modSp mod">
        <pc:chgData name="Laura Donaghy" userId="44c0ea4a7173295d" providerId="LiveId" clId="{D26E9EC3-598D-4AC9-B648-820FFE0EFF46}" dt="2025-01-08T15:37:08.647" v="2452" actId="1076"/>
        <pc:sldMkLst>
          <pc:docMk/>
          <pc:sldMk cId="624147090" sldId="290"/>
        </pc:sldMkLst>
        <pc:spChg chg="mod">
          <ac:chgData name="Laura Donaghy" userId="44c0ea4a7173295d" providerId="LiveId" clId="{D26E9EC3-598D-4AC9-B648-820FFE0EFF46}" dt="2025-01-08T15:37:08.647" v="2452" actId="1076"/>
          <ac:spMkLst>
            <pc:docMk/>
            <pc:sldMk cId="624147090" sldId="290"/>
            <ac:spMk id="2" creationId="{A2409E6E-371B-4BC5-613A-1399F172C785}"/>
          </ac:spMkLst>
        </pc:spChg>
        <pc:picChg chg="add mod">
          <ac:chgData name="Laura Donaghy" userId="44c0ea4a7173295d" providerId="LiveId" clId="{D26E9EC3-598D-4AC9-B648-820FFE0EFF46}" dt="2025-01-08T15:36:27.762" v="2336" actId="1076"/>
          <ac:picMkLst>
            <pc:docMk/>
            <pc:sldMk cId="624147090" sldId="290"/>
            <ac:picMk id="9" creationId="{04F12E27-C7DC-9BE9-EF0E-1026964D84C5}"/>
          </ac:picMkLst>
        </pc:picChg>
      </pc:sldChg>
      <pc:sldChg chg="addSp modSp mod">
        <pc:chgData name="Laura Donaghy" userId="44c0ea4a7173295d" providerId="LiveId" clId="{D26E9EC3-598D-4AC9-B648-820FFE0EFF46}" dt="2025-01-08T15:38:44.482" v="2529" actId="14100"/>
        <pc:sldMkLst>
          <pc:docMk/>
          <pc:sldMk cId="465106509" sldId="291"/>
        </pc:sldMkLst>
        <pc:spChg chg="mod">
          <ac:chgData name="Laura Donaghy" userId="44c0ea4a7173295d" providerId="LiveId" clId="{D26E9EC3-598D-4AC9-B648-820FFE0EFF46}" dt="2025-01-08T15:38:44.482" v="2529" actId="14100"/>
          <ac:spMkLst>
            <pc:docMk/>
            <pc:sldMk cId="465106509" sldId="291"/>
            <ac:spMk id="8" creationId="{22FCAE26-6A9A-4402-07F8-94B555D8E321}"/>
          </ac:spMkLst>
        </pc:spChg>
        <pc:picChg chg="add mod">
          <ac:chgData name="Laura Donaghy" userId="44c0ea4a7173295d" providerId="LiveId" clId="{D26E9EC3-598D-4AC9-B648-820FFE0EFF46}" dt="2025-01-08T15:38:20.504" v="2458" actId="1076"/>
          <ac:picMkLst>
            <pc:docMk/>
            <pc:sldMk cId="465106509" sldId="291"/>
            <ac:picMk id="7" creationId="{3435F067-C836-D953-E5A1-C1233EE0E37B}"/>
          </ac:picMkLst>
        </pc:picChg>
        <pc:cxnChg chg="mod">
          <ac:chgData name="Laura Donaghy" userId="44c0ea4a7173295d" providerId="LiveId" clId="{D26E9EC3-598D-4AC9-B648-820FFE0EFF46}" dt="2025-01-08T15:38:44.482" v="2529" actId="14100"/>
          <ac:cxnSpMkLst>
            <pc:docMk/>
            <pc:sldMk cId="465106509" sldId="291"/>
            <ac:cxnSpMk id="12" creationId="{3ED9ECC1-1FA1-4742-9439-D0BADC66C62C}"/>
          </ac:cxnSpMkLst>
        </pc:cxnChg>
      </pc:sldChg>
      <pc:sldChg chg="addSp modSp mod">
        <pc:chgData name="Laura Donaghy" userId="44c0ea4a7173295d" providerId="LiveId" clId="{D26E9EC3-598D-4AC9-B648-820FFE0EFF46}" dt="2025-01-08T15:49:37.338" v="2754" actId="20577"/>
        <pc:sldMkLst>
          <pc:docMk/>
          <pc:sldMk cId="1765224218" sldId="292"/>
        </pc:sldMkLst>
        <pc:spChg chg="mod">
          <ac:chgData name="Laura Donaghy" userId="44c0ea4a7173295d" providerId="LiveId" clId="{D26E9EC3-598D-4AC9-B648-820FFE0EFF46}" dt="2025-01-08T15:49:37.338" v="2754" actId="20577"/>
          <ac:spMkLst>
            <pc:docMk/>
            <pc:sldMk cId="1765224218" sldId="292"/>
            <ac:spMk id="2" creationId="{12952E19-DFFB-C101-7ADF-07696EA3E61D}"/>
          </ac:spMkLst>
        </pc:spChg>
        <pc:picChg chg="add mod">
          <ac:chgData name="Laura Donaghy" userId="44c0ea4a7173295d" providerId="LiveId" clId="{D26E9EC3-598D-4AC9-B648-820FFE0EFF46}" dt="2025-01-08T15:39:25.590" v="2534" actId="1076"/>
          <ac:picMkLst>
            <pc:docMk/>
            <pc:sldMk cId="1765224218" sldId="292"/>
            <ac:picMk id="8" creationId="{3D10DB31-16EF-8951-0D26-C3F6E19E1B8D}"/>
          </ac:picMkLst>
        </pc:picChg>
      </pc:sldChg>
      <pc:sldChg chg="modSp mod">
        <pc:chgData name="Laura Donaghy" userId="44c0ea4a7173295d" providerId="LiveId" clId="{D26E9EC3-598D-4AC9-B648-820FFE0EFF46}" dt="2025-01-08T15:41:15.775" v="2672" actId="20577"/>
        <pc:sldMkLst>
          <pc:docMk/>
          <pc:sldMk cId="3153331727" sldId="294"/>
        </pc:sldMkLst>
        <pc:graphicFrameChg chg="modGraphic">
          <ac:chgData name="Laura Donaghy" userId="44c0ea4a7173295d" providerId="LiveId" clId="{D26E9EC3-598D-4AC9-B648-820FFE0EFF46}" dt="2025-01-08T15:41:15.775" v="2672" actId="20577"/>
          <ac:graphicFrameMkLst>
            <pc:docMk/>
            <pc:sldMk cId="3153331727" sldId="294"/>
            <ac:graphicFrameMk id="2" creationId="{D12F368F-A149-63D3-864B-9175D54088D8}"/>
          </ac:graphicFrameMkLst>
        </pc:graphicFrameChg>
      </pc:sldChg>
      <pc:sldChg chg="del">
        <pc:chgData name="Laura Donaghy" userId="44c0ea4a7173295d" providerId="LiveId" clId="{D26E9EC3-598D-4AC9-B648-820FFE0EFF46}" dt="2025-01-07T09:35:49.363" v="167" actId="47"/>
        <pc:sldMkLst>
          <pc:docMk/>
          <pc:sldMk cId="2309200315" sldId="295"/>
        </pc:sldMkLst>
      </pc:sldChg>
      <pc:sldChg chg="addSp modSp mod">
        <pc:chgData name="Laura Donaghy" userId="44c0ea4a7173295d" providerId="LiveId" clId="{D26E9EC3-598D-4AC9-B648-820FFE0EFF46}" dt="2025-01-08T15:53:52.527" v="2792" actId="1036"/>
        <pc:sldMkLst>
          <pc:docMk/>
          <pc:sldMk cId="4204443419" sldId="300"/>
        </pc:sldMkLst>
        <pc:spChg chg="add mod">
          <ac:chgData name="Laura Donaghy" userId="44c0ea4a7173295d" providerId="LiveId" clId="{D26E9EC3-598D-4AC9-B648-820FFE0EFF46}" dt="2025-01-08T15:53:52.527" v="2792" actId="1036"/>
          <ac:spMkLst>
            <pc:docMk/>
            <pc:sldMk cId="4204443419" sldId="300"/>
            <ac:spMk id="5" creationId="{7EDE1D61-26AA-0978-B024-ED528930DD48}"/>
          </ac:spMkLst>
        </pc:spChg>
        <pc:spChg chg="add mod">
          <ac:chgData name="Laura Donaghy" userId="44c0ea4a7173295d" providerId="LiveId" clId="{D26E9EC3-598D-4AC9-B648-820FFE0EFF46}" dt="2025-01-08T15:53:49.710" v="2790" actId="1036"/>
          <ac:spMkLst>
            <pc:docMk/>
            <pc:sldMk cId="4204443419" sldId="300"/>
            <ac:spMk id="9" creationId="{8F66A1A3-05EF-6385-1455-5AA1DB1A3278}"/>
          </ac:spMkLst>
        </pc:spChg>
        <pc:spChg chg="mod">
          <ac:chgData name="Laura Donaghy" userId="44c0ea4a7173295d" providerId="LiveId" clId="{D26E9EC3-598D-4AC9-B648-820FFE0EFF46}" dt="2025-01-08T15:53:18.414" v="2775" actId="1076"/>
          <ac:spMkLst>
            <pc:docMk/>
            <pc:sldMk cId="4204443419" sldId="300"/>
            <ac:spMk id="16" creationId="{AE62134D-D38C-13FC-66D7-B39FAB0A695B}"/>
          </ac:spMkLst>
        </pc:spChg>
        <pc:picChg chg="add mod">
          <ac:chgData name="Laura Donaghy" userId="44c0ea4a7173295d" providerId="LiveId" clId="{D26E9EC3-598D-4AC9-B648-820FFE0EFF46}" dt="2025-01-08T15:53:19.747" v="2776" actId="1076"/>
          <ac:picMkLst>
            <pc:docMk/>
            <pc:sldMk cId="4204443419" sldId="300"/>
            <ac:picMk id="4" creationId="{9046BD74-C476-1207-A3DC-3DE0A964BA54}"/>
          </ac:picMkLst>
        </pc:picChg>
      </pc:sldChg>
      <pc:sldChg chg="modSp mod">
        <pc:chgData name="Laura Donaghy" userId="44c0ea4a7173295d" providerId="LiveId" clId="{D26E9EC3-598D-4AC9-B648-820FFE0EFF46}" dt="2025-01-08T11:11:07.188" v="1744" actId="20577"/>
        <pc:sldMkLst>
          <pc:docMk/>
          <pc:sldMk cId="1430121370" sldId="302"/>
        </pc:sldMkLst>
        <pc:spChg chg="mod">
          <ac:chgData name="Laura Donaghy" userId="44c0ea4a7173295d" providerId="LiveId" clId="{D26E9EC3-598D-4AC9-B648-820FFE0EFF46}" dt="2025-01-08T11:11:07.188" v="1744" actId="20577"/>
          <ac:spMkLst>
            <pc:docMk/>
            <pc:sldMk cId="1430121370" sldId="302"/>
            <ac:spMk id="2" creationId="{E9D47CA6-71B5-1E4F-DCD1-5B45C57BACA2}"/>
          </ac:spMkLst>
        </pc:spChg>
      </pc:sldChg>
      <pc:sldChg chg="modSp mod">
        <pc:chgData name="Laura Donaghy" userId="44c0ea4a7173295d" providerId="LiveId" clId="{D26E9EC3-598D-4AC9-B648-820FFE0EFF46}" dt="2025-01-08T15:41:44.591" v="2706" actId="20577"/>
        <pc:sldMkLst>
          <pc:docMk/>
          <pc:sldMk cId="1721285831" sldId="303"/>
        </pc:sldMkLst>
        <pc:graphicFrameChg chg="mod modGraphic">
          <ac:chgData name="Laura Donaghy" userId="44c0ea4a7173295d" providerId="LiveId" clId="{D26E9EC3-598D-4AC9-B648-820FFE0EFF46}" dt="2025-01-08T15:41:44.591" v="2706" actId="20577"/>
          <ac:graphicFrameMkLst>
            <pc:docMk/>
            <pc:sldMk cId="1721285831" sldId="303"/>
            <ac:graphicFrameMk id="2" creationId="{C0ACE90F-E411-1607-65CB-4CDC5A6FB76B}"/>
          </ac:graphicFrameMkLst>
        </pc:graphicFrameChg>
      </pc:sldChg>
      <pc:sldChg chg="modSp add mod">
        <pc:chgData name="Laura Donaghy" userId="44c0ea4a7173295d" providerId="LiveId" clId="{D26E9EC3-598D-4AC9-B648-820FFE0EFF46}" dt="2025-01-08T15:50:58.782" v="2768" actId="20577"/>
        <pc:sldMkLst>
          <pc:docMk/>
          <pc:sldMk cId="2705163009" sldId="314"/>
        </pc:sldMkLst>
        <pc:spChg chg="mod">
          <ac:chgData name="Laura Donaghy" userId="44c0ea4a7173295d" providerId="LiveId" clId="{D26E9EC3-598D-4AC9-B648-820FFE0EFF46}" dt="2025-01-08T15:50:58.782" v="2768" actId="20577"/>
          <ac:spMkLst>
            <pc:docMk/>
            <pc:sldMk cId="2705163009" sldId="314"/>
            <ac:spMk id="2" creationId="{49AD7562-97C8-61CC-49AC-35D4FCF27A39}"/>
          </ac:spMkLst>
        </pc:spChg>
        <pc:spChg chg="mod">
          <ac:chgData name="Laura Donaghy" userId="44c0ea4a7173295d" providerId="LiveId" clId="{D26E9EC3-598D-4AC9-B648-820FFE0EFF46}" dt="2025-01-07T09:35:02.104" v="29" actId="20577"/>
          <ac:spMkLst>
            <pc:docMk/>
            <pc:sldMk cId="2705163009" sldId="314"/>
            <ac:spMk id="3" creationId="{AC4D6280-491D-3F62-032E-028922826676}"/>
          </ac:spMkLst>
        </pc:spChg>
      </pc:sldChg>
      <pc:sldChg chg="modSp add mod">
        <pc:chgData name="Laura Donaghy" userId="44c0ea4a7173295d" providerId="LiveId" clId="{D26E9EC3-598D-4AC9-B648-820FFE0EFF46}" dt="2025-01-07T09:35:08.142" v="54" actId="20577"/>
        <pc:sldMkLst>
          <pc:docMk/>
          <pc:sldMk cId="1118856659" sldId="315"/>
        </pc:sldMkLst>
        <pc:spChg chg="mod">
          <ac:chgData name="Laura Donaghy" userId="44c0ea4a7173295d" providerId="LiveId" clId="{D26E9EC3-598D-4AC9-B648-820FFE0EFF46}" dt="2025-01-07T09:35:08.142" v="54" actId="20577"/>
          <ac:spMkLst>
            <pc:docMk/>
            <pc:sldMk cId="1118856659" sldId="315"/>
            <ac:spMk id="3" creationId="{0E384A60-3F6D-89C2-5505-F3134EC0F9C7}"/>
          </ac:spMkLst>
        </pc:spChg>
      </pc:sldChg>
      <pc:sldChg chg="modSp add mod">
        <pc:chgData name="Laura Donaghy" userId="44c0ea4a7173295d" providerId="LiveId" clId="{D26E9EC3-598D-4AC9-B648-820FFE0EFF46}" dt="2025-01-07T09:35:16.395" v="89" actId="6549"/>
        <pc:sldMkLst>
          <pc:docMk/>
          <pc:sldMk cId="1849180481" sldId="316"/>
        </pc:sldMkLst>
        <pc:spChg chg="mod">
          <ac:chgData name="Laura Donaghy" userId="44c0ea4a7173295d" providerId="LiveId" clId="{D26E9EC3-598D-4AC9-B648-820FFE0EFF46}" dt="2025-01-07T09:35:16.395" v="89" actId="6549"/>
          <ac:spMkLst>
            <pc:docMk/>
            <pc:sldMk cId="1849180481" sldId="316"/>
            <ac:spMk id="3" creationId="{DA0BF989-CCED-3FFB-450E-0D797CB683C5}"/>
          </ac:spMkLst>
        </pc:spChg>
      </pc:sldChg>
      <pc:sldChg chg="addSp delSp modSp add mod">
        <pc:chgData name="Laura Donaghy" userId="44c0ea4a7173295d" providerId="LiveId" clId="{D26E9EC3-598D-4AC9-B648-820FFE0EFF46}" dt="2025-01-07T14:02:07.340" v="537" actId="1076"/>
        <pc:sldMkLst>
          <pc:docMk/>
          <pc:sldMk cId="40374818" sldId="317"/>
        </pc:sldMkLst>
        <pc:spChg chg="mod">
          <ac:chgData name="Laura Donaghy" userId="44c0ea4a7173295d" providerId="LiveId" clId="{D26E9EC3-598D-4AC9-B648-820FFE0EFF46}" dt="2025-01-07T14:02:02.343" v="536" actId="20577"/>
          <ac:spMkLst>
            <pc:docMk/>
            <pc:sldMk cId="40374818" sldId="317"/>
            <ac:spMk id="2" creationId="{85BBC5C4-7864-EBC5-9FAD-DA0A89EDDD08}"/>
          </ac:spMkLst>
        </pc:spChg>
        <pc:picChg chg="add mod">
          <ac:chgData name="Laura Donaghy" userId="44c0ea4a7173295d" providerId="LiveId" clId="{D26E9EC3-598D-4AC9-B648-820FFE0EFF46}" dt="2025-01-07T14:02:07.340" v="537" actId="1076"/>
          <ac:picMkLst>
            <pc:docMk/>
            <pc:sldMk cId="40374818" sldId="317"/>
            <ac:picMk id="8" creationId="{4D6F1C93-B322-542D-8A85-DF94F6676D47}"/>
          </ac:picMkLst>
        </pc:picChg>
      </pc:sldChg>
      <pc:sldChg chg="add">
        <pc:chgData name="Laura Donaghy" userId="44c0ea4a7173295d" providerId="LiveId" clId="{D26E9EC3-598D-4AC9-B648-820FFE0EFF46}" dt="2025-01-07T15:31:00.448" v="698" actId="2890"/>
        <pc:sldMkLst>
          <pc:docMk/>
          <pc:sldMk cId="648217654" sldId="318"/>
        </pc:sldMkLst>
      </pc:sldChg>
      <pc:sldChg chg="addSp delSp modSp add mod">
        <pc:chgData name="Laura Donaghy" userId="44c0ea4a7173295d" providerId="LiveId" clId="{D26E9EC3-598D-4AC9-B648-820FFE0EFF46}" dt="2025-01-08T11:29:28.319" v="2275" actId="1076"/>
        <pc:sldMkLst>
          <pc:docMk/>
          <pc:sldMk cId="2411075676" sldId="319"/>
        </pc:sldMkLst>
        <pc:spChg chg="mod">
          <ac:chgData name="Laura Donaghy" userId="44c0ea4a7173295d" providerId="LiveId" clId="{D26E9EC3-598D-4AC9-B648-820FFE0EFF46}" dt="2025-01-08T11:19:04.939" v="2265" actId="20577"/>
          <ac:spMkLst>
            <pc:docMk/>
            <pc:sldMk cId="2411075676" sldId="319"/>
            <ac:spMk id="3" creationId="{2F371DD4-0501-CA1D-CCAC-43E9AF4C0843}"/>
          </ac:spMkLst>
        </pc:spChg>
        <pc:spChg chg="mod">
          <ac:chgData name="Laura Donaghy" userId="44c0ea4a7173295d" providerId="LiveId" clId="{D26E9EC3-598D-4AC9-B648-820FFE0EFF46}" dt="2025-01-07T15:59:51.282" v="1413" actId="1076"/>
          <ac:spMkLst>
            <pc:docMk/>
            <pc:sldMk cId="2411075676" sldId="319"/>
            <ac:spMk id="7" creationId="{ACADDE36-E3F3-C564-D7E2-ED830109C5ED}"/>
          </ac:spMkLst>
        </pc:spChg>
        <pc:spChg chg="add mod">
          <ac:chgData name="Laura Donaghy" userId="44c0ea4a7173295d" providerId="LiveId" clId="{D26E9EC3-598D-4AC9-B648-820FFE0EFF46}" dt="2025-01-08T11:29:28.319" v="2275" actId="1076"/>
          <ac:spMkLst>
            <pc:docMk/>
            <pc:sldMk cId="2411075676" sldId="319"/>
            <ac:spMk id="9" creationId="{6B692D3B-ED88-9304-CD63-AAFFB757A15D}"/>
          </ac:spMkLst>
        </pc:spChg>
        <pc:picChg chg="add mod">
          <ac:chgData name="Laura Donaghy" userId="44c0ea4a7173295d" providerId="LiveId" clId="{D26E9EC3-598D-4AC9-B648-820FFE0EFF46}" dt="2025-01-07T15:59:51.282" v="1413" actId="1076"/>
          <ac:picMkLst>
            <pc:docMk/>
            <pc:sldMk cId="2411075676" sldId="319"/>
            <ac:picMk id="8" creationId="{1F57666F-5B78-01F1-9AAC-FC5E8C796F7E}"/>
          </ac:picMkLst>
        </pc:picChg>
        <pc:cxnChg chg="mod">
          <ac:chgData name="Laura Donaghy" userId="44c0ea4a7173295d" providerId="LiveId" clId="{D26E9EC3-598D-4AC9-B648-820FFE0EFF46}" dt="2025-01-07T15:59:51.282" v="1413" actId="1076"/>
          <ac:cxnSpMkLst>
            <pc:docMk/>
            <pc:sldMk cId="2411075676" sldId="319"/>
            <ac:cxnSpMk id="10" creationId="{85B31B33-B583-6737-F06E-F872FC1FFF40}"/>
          </ac:cxnSpMkLst>
        </pc:cxnChg>
      </pc:sldChg>
      <pc:sldChg chg="modSp add mod">
        <pc:chgData name="Laura Donaghy" userId="44c0ea4a7173295d" providerId="LiveId" clId="{D26E9EC3-598D-4AC9-B648-820FFE0EFF46}" dt="2025-01-08T11:11:01.541" v="1729" actId="20577"/>
        <pc:sldMkLst>
          <pc:docMk/>
          <pc:sldMk cId="2758641360" sldId="320"/>
        </pc:sldMkLst>
        <pc:spChg chg="mod">
          <ac:chgData name="Laura Donaghy" userId="44c0ea4a7173295d" providerId="LiveId" clId="{D26E9EC3-598D-4AC9-B648-820FFE0EFF46}" dt="2025-01-08T11:11:01.541" v="1729" actId="20577"/>
          <ac:spMkLst>
            <pc:docMk/>
            <pc:sldMk cId="2758641360" sldId="320"/>
            <ac:spMk id="2" creationId="{C2DF1C1E-BC5E-E11B-A44E-AB45920C37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F15F8-88E6-9CFE-F41E-B9F7B3921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C8D9C9-DAB8-A5D2-FD50-9DF331F7F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DF48F0-0F4D-61E1-BF83-3D7B800B2E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318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Player needs to collide with collectible to earn points, current example project has cone colliding with car rather than vice versa</a:t>
            </a:r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DAA0-4622-A8D9-9B4A-7D5AF72FD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8C97D6-164A-EE0F-4B4F-90BAB0F176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CC95F3-51CB-A9B8-B7FD-271E8D2EFE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Player needs to collide with collectible to earn points, current example project has cone colliding with car rather than vice versa</a:t>
            </a:r>
          </a:p>
        </p:txBody>
      </p:sp>
    </p:spTree>
    <p:extLst>
      <p:ext uri="{BB962C8B-B14F-4D97-AF65-F5344CB8AC3E}">
        <p14:creationId xmlns:p14="http://schemas.microsoft.com/office/powerpoint/2010/main" val="1122911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1DF8E-9C41-5B5B-EE44-EB1414EC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82DAD-F429-5B88-FDC8-83189B1E4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88D59-5F1E-31D6-26EA-C864E498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806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DD4E8-0BB1-914C-1152-F22ED3DA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6A440-7164-8FF2-C4A0-96A322B7D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00AA6-30BD-59C4-1274-099EFB5F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003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1CF2E-717A-40D1-DC9C-A2887B188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C16231-4C8B-48B0-9C18-FE03D9A856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DEF471-B72C-3CC5-3A8F-C5EA4ADCC9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9939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FF386-7A14-D0DD-2075-66C9F2E3A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DC259B-1437-F1D3-E939-42FABED318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87238F-B637-EE22-A3EA-9E0979EAF3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Bound to Layout/Viewport and turn off Set Angle in behavior properties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298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EA2B4-DD33-6CE4-8DB3-33CEFF7A0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B12E20-B9EF-6CC2-196A-A0BD286C6C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8D71D9-55A4-C3B8-F170-F9A351D7E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Bound to Layout/Viewport and turn off Set Angle in behavior properties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19318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21A0F-F4EF-F690-437A-320186E7D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BEC5F2C-6C26-061F-48F0-A750F277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25A098-0DD3-BBCF-35A8-8F91117DE7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Bound to Layout/Viewport and turn off Set Angle in behavior properties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1053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5E39B-74C9-58C8-3118-24785CA96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0DC68-BB02-ACB7-9FA0-4486F3E282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ACBDB-E976-796A-54FD-263407FC3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7446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69619-CF97-D956-F37C-FD172C942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80AD6C-CD79-5605-AC15-08FE0EB9EA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614165-ED19-E6A1-3AAD-931A5A31B9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55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0C83A-B412-E683-5844-50ECEC154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43FBEC-8895-EE14-A523-90D44FB6FA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D09A56-3095-D229-FD5F-0AC27BF343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099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4C748-8CF2-F4D9-55C7-6BA9AC224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6562E2-4079-4E3D-044E-83E0A1DF6F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2C0956-F904-CB6F-DF97-E068AA5B72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9730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2/27/2025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Events and Actions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Using events and actions to build a game mechanic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C72A5-EE93-FD4D-6E4D-11D94D6AE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C80EB8E-F057-52EB-D205-8A9FDECEA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Collectible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D362DBAB-096E-0608-E5EB-AB34892465A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77AD0327-3AD3-4ADD-3F74-93F407D3ED2F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154AF06-5FAD-AA51-03A9-97B7F70EF5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DFD5306-C51B-6559-52AD-34202D96A8D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AF0BB3-BEE8-7AD2-05BE-1CC42E2F2BCA}"/>
              </a:ext>
            </a:extLst>
          </p:cNvPr>
          <p:cNvSpPr txBox="1"/>
          <p:nvPr/>
        </p:nvSpPr>
        <p:spPr>
          <a:xfrm>
            <a:off x="5715000" y="1938370"/>
            <a:ext cx="31611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Add a new object as you did last time.</a:t>
            </a:r>
          </a:p>
          <a:p>
            <a:endParaRPr lang="en-GB" dirty="0"/>
          </a:p>
          <a:p>
            <a:r>
              <a:rPr lang="en-GB" dirty="0"/>
              <a:t>This time you’ll be adding a new Sprite object, using the Cherry asset file.</a:t>
            </a:r>
          </a:p>
          <a:p>
            <a:endParaRPr lang="en-GB" dirty="0"/>
          </a:p>
          <a:p>
            <a:r>
              <a:rPr lang="en-GB" dirty="0"/>
              <a:t>Resize the sprite to be smaller than the player</a:t>
            </a:r>
          </a:p>
        </p:txBody>
      </p:sp>
      <p:pic>
        <p:nvPicPr>
          <p:cNvPr id="13" name="Picture 12" descr="A screenshot of a video game&#10;&#10;Description automatically generated">
            <a:extLst>
              <a:ext uri="{FF2B5EF4-FFF2-40B4-BE49-F238E27FC236}">
                <a16:creationId xmlns:a16="http://schemas.microsoft.com/office/drawing/2014/main" id="{A39165DD-45D8-5B1D-1154-F59B9EB2B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949" y="1975406"/>
            <a:ext cx="4446744" cy="256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17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1B46B-D76D-FEEB-0D09-96F95A79B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8C4661-383B-699A-7AD6-16FCA70D9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Collectible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A6C4CA3C-E68B-0789-4F63-2066E0AE0114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EA7F327-4136-F00E-BA76-DDB185158F73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F7BCD90-3929-2746-B9E3-FEB4CBC55E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4F0F9A4-0853-8D59-0AC6-FE010CC306F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BBC5C4-7864-EBC5-9FAD-DA0A89EDDD08}"/>
              </a:ext>
            </a:extLst>
          </p:cNvPr>
          <p:cNvSpPr txBox="1"/>
          <p:nvPr/>
        </p:nvSpPr>
        <p:spPr>
          <a:xfrm>
            <a:off x="694124" y="1841145"/>
            <a:ext cx="45103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Now that you have two sprites, it’s a good time to name them.</a:t>
            </a:r>
          </a:p>
          <a:p>
            <a:endParaRPr lang="en-GB" dirty="0"/>
          </a:p>
          <a:p>
            <a:r>
              <a:rPr lang="en-GB" dirty="0"/>
              <a:t>When you have lots of objects, it’s very important to give them names so you know what everything is.</a:t>
            </a:r>
          </a:p>
          <a:p>
            <a:endParaRPr lang="en-GB" dirty="0"/>
          </a:p>
          <a:p>
            <a:r>
              <a:rPr lang="en-GB" dirty="0"/>
              <a:t>Name your Player sprite ‘Player’ and your Collectible sprite ‘Cherry’.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4D6F1C93-B322-542D-8A85-DF94F6676D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387" y="1841145"/>
            <a:ext cx="2116597" cy="258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Collectible Logic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0BADCB-D9D8-25B8-2D3D-96A1EA93F3C2}"/>
              </a:ext>
            </a:extLst>
          </p:cNvPr>
          <p:cNvSpPr txBox="1"/>
          <p:nvPr/>
        </p:nvSpPr>
        <p:spPr>
          <a:xfrm>
            <a:off x="811109" y="1678579"/>
            <a:ext cx="7672050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You’ve got a collectible, but now you’ll need to add some logic to make it work.</a:t>
            </a:r>
          </a:p>
          <a:p>
            <a:endParaRPr lang="en-GB" sz="1600" dirty="0"/>
          </a:p>
          <a:p>
            <a:r>
              <a:rPr lang="en-GB" sz="1600" dirty="0"/>
              <a:t>Select the Event Sheet tab on the Main Toolbar to open the Event Sheet view.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338D6F6-8D48-E034-340B-6AA6D0E0E5D9}"/>
              </a:ext>
            </a:extLst>
          </p:cNvPr>
          <p:cNvCxnSpPr>
            <a:cxnSpLocks/>
          </p:cNvCxnSpPr>
          <p:nvPr/>
        </p:nvCxnSpPr>
        <p:spPr>
          <a:xfrm flipV="1">
            <a:off x="6961916" y="2726217"/>
            <a:ext cx="759866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41330F9E-788E-8C27-29E0-970CF4CC8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849" y="2556022"/>
            <a:ext cx="6210300" cy="225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7A131-F925-5EDD-DC71-DD5A9E3B7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F371DD4-0501-CA1D-CCAC-43E9AF4C0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Programming in Construct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758FDCA5-3E1D-8ABE-0F87-F0B2770EF76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624359A-B9A1-6C10-D843-01B501065DAA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98E8E37-D9CE-6065-1E7B-63E21E7488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979C1-D888-EED7-8EB6-5FAAB188332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ADDE36-E3F3-C564-D7E2-ED830109C5ED}"/>
              </a:ext>
            </a:extLst>
          </p:cNvPr>
          <p:cNvSpPr txBox="1"/>
          <p:nvPr/>
        </p:nvSpPr>
        <p:spPr>
          <a:xfrm>
            <a:off x="1116662" y="1830979"/>
            <a:ext cx="6910673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Construct uses event blocks for writing game logic. They’re usually made up of Conditions and Actions – like a Conditional Statement.</a:t>
            </a:r>
            <a:endParaRPr lang="en-GB" sz="1600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5B31B33-B583-6737-F06E-F872FC1FFF40}"/>
              </a:ext>
            </a:extLst>
          </p:cNvPr>
          <p:cNvCxnSpPr>
            <a:cxnSpLocks/>
          </p:cNvCxnSpPr>
          <p:nvPr/>
        </p:nvCxnSpPr>
        <p:spPr>
          <a:xfrm flipV="1">
            <a:off x="6961916" y="2817657"/>
            <a:ext cx="759866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1F57666F-5B78-01F1-9AAC-FC5E8C796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5018" y="2547380"/>
            <a:ext cx="5013960" cy="11936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692D3B-ED88-9304-CD63-AAFFB757A15D}"/>
              </a:ext>
            </a:extLst>
          </p:cNvPr>
          <p:cNvSpPr txBox="1"/>
          <p:nvPr/>
        </p:nvSpPr>
        <p:spPr>
          <a:xfrm>
            <a:off x="1116662" y="3965999"/>
            <a:ext cx="6910673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If the Condition is true, then its Action will run.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1107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a Condition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1028664" y="2718308"/>
            <a:ext cx="3344832" cy="1323439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This opens the </a:t>
            </a:r>
            <a:r>
              <a:rPr lang="en-GB" sz="1600" b="1" dirty="0">
                <a:solidFill>
                  <a:schemeClr val="tx1"/>
                </a:solidFill>
              </a:rPr>
              <a:t>Add Condition</a:t>
            </a:r>
            <a:r>
              <a:rPr lang="en-GB" sz="1600" dirty="0">
                <a:solidFill>
                  <a:schemeClr val="tx1"/>
                </a:solidFill>
              </a:rPr>
              <a:t> dialog.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Select your Player sprite and click Next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635E29-18B0-52D7-8CAD-A6DC19C74F46}"/>
              </a:ext>
            </a:extLst>
          </p:cNvPr>
          <p:cNvSpPr txBox="1"/>
          <p:nvPr/>
        </p:nvSpPr>
        <p:spPr>
          <a:xfrm>
            <a:off x="1308900" y="1808297"/>
            <a:ext cx="6526198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Let’s start building our first event. Click ‘Add Event’ on the event sheet.</a:t>
            </a:r>
            <a:endParaRPr lang="en-GB" sz="1600" dirty="0"/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080C06CB-CEE0-4BDE-2CB3-E044CBE69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8036" y="2193501"/>
            <a:ext cx="3120829" cy="261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Condition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7E228A-CB5A-CCA0-A68A-9DB2EBAC7875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E8B9B3-FF4B-029B-C153-CF2843C1E094}"/>
              </a:ext>
            </a:extLst>
          </p:cNvPr>
          <p:cNvSpPr txBox="1"/>
          <p:nvPr/>
        </p:nvSpPr>
        <p:spPr>
          <a:xfrm>
            <a:off x="1214594" y="2657858"/>
            <a:ext cx="2398137" cy="1077218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Select ‘On collision with another object’</a:t>
            </a:r>
          </a:p>
          <a:p>
            <a:endParaRPr lang="en-GB" sz="1600" dirty="0"/>
          </a:p>
          <a:p>
            <a:r>
              <a:rPr lang="en-GB" sz="1600" dirty="0"/>
              <a:t>Click </a:t>
            </a:r>
            <a:r>
              <a:rPr lang="en-GB" sz="1600" b="1" dirty="0"/>
              <a:t>Next</a:t>
            </a:r>
            <a:endParaRPr lang="en-GB" sz="16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F774E65-947A-8C77-2036-9C639A3B0821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2413663" y="2004798"/>
            <a:ext cx="759866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FCD86874-DBAF-D272-5359-EFEC00B8C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691" y="1693276"/>
            <a:ext cx="3735293" cy="311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Condition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C78D14-5C61-707C-BBDF-577EEC875C46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AFF20A-B600-F724-843C-08BC63B4A088}"/>
              </a:ext>
            </a:extLst>
          </p:cNvPr>
          <p:cNvSpPr txBox="1"/>
          <p:nvPr/>
        </p:nvSpPr>
        <p:spPr>
          <a:xfrm>
            <a:off x="1159202" y="2308870"/>
            <a:ext cx="2398137" cy="1077218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Select your Cherry Object</a:t>
            </a:r>
          </a:p>
          <a:p>
            <a:endParaRPr lang="en-GB" sz="1600" dirty="0"/>
          </a:p>
          <a:p>
            <a:r>
              <a:rPr lang="en-GB" sz="1600" dirty="0"/>
              <a:t>Click </a:t>
            </a:r>
            <a:r>
              <a:rPr lang="en-GB" sz="1600" b="1" dirty="0"/>
              <a:t>Done</a:t>
            </a:r>
            <a:endParaRPr lang="en-GB" sz="16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EE14EC6-B431-B1EE-FB64-9E6BCBBE5EB3}"/>
              </a:ext>
            </a:extLst>
          </p:cNvPr>
          <p:cNvCxnSpPr>
            <a:cxnSpLocks/>
            <a:stCxn id="2" idx="0"/>
          </p:cNvCxnSpPr>
          <p:nvPr/>
        </p:nvCxnSpPr>
        <p:spPr>
          <a:xfrm flipV="1">
            <a:off x="2358271" y="1655810"/>
            <a:ext cx="759866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9" name="Picture 8" descr="A screenshot of a computer test&#10;&#10;Description automatically generated">
            <a:extLst>
              <a:ext uri="{FF2B5EF4-FFF2-40B4-BE49-F238E27FC236}">
                <a16:creationId xmlns:a16="http://schemas.microsoft.com/office/drawing/2014/main" id="{20AB9F80-9801-CF2A-6C86-26B16FFDF1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7959" y="1797433"/>
            <a:ext cx="4088540" cy="245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an Action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F56BFF-1BE6-D6D3-38EE-ACE89F700A98}"/>
              </a:ext>
            </a:extLst>
          </p:cNvPr>
          <p:cNvSpPr txBox="1"/>
          <p:nvPr/>
        </p:nvSpPr>
        <p:spPr>
          <a:xfrm>
            <a:off x="925871" y="1977268"/>
            <a:ext cx="29869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You’ve built the first half of an event, now it needs an action.</a:t>
            </a:r>
          </a:p>
          <a:p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When the player collides with the cherry</a:t>
            </a:r>
          </a:p>
          <a:p>
            <a:r>
              <a:rPr lang="en-US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	the cherry disappears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>
                <a:solidFill>
                  <a:schemeClr val="tx1"/>
                </a:solidFill>
              </a:rPr>
              <a:t>Click Add Action</a:t>
            </a:r>
            <a:endParaRPr lang="en-GB" sz="1600" dirty="0"/>
          </a:p>
          <a:p>
            <a:pPr algn="ctr"/>
            <a:endParaRPr lang="en-US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E7DF8648-BD26-2BA5-3669-2930D2FFB3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579" y="2417920"/>
            <a:ext cx="4565692" cy="99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an Action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9DAE8D-6AFA-A109-FE25-CA0D7EC7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409E6E-371B-4BC5-613A-1399F172C785}"/>
              </a:ext>
            </a:extLst>
          </p:cNvPr>
          <p:cNvSpPr txBox="1"/>
          <p:nvPr/>
        </p:nvSpPr>
        <p:spPr>
          <a:xfrm>
            <a:off x="895348" y="2155299"/>
            <a:ext cx="3288032" cy="1815882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Like with the Condition, we need to pick an object to create the Action from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Select your Cherry object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/>
              <a:t>Click Next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04F12E27-C7DC-9BE9-EF0E-1026964D8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2290" y="1575626"/>
            <a:ext cx="3878979" cy="323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an Action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CAE26-6A9A-4402-07F8-94B555D8E321}"/>
              </a:ext>
            </a:extLst>
          </p:cNvPr>
          <p:cNvSpPr txBox="1"/>
          <p:nvPr/>
        </p:nvSpPr>
        <p:spPr>
          <a:xfrm>
            <a:off x="1159202" y="2155299"/>
            <a:ext cx="3096522" cy="1569660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Select Destroy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Remember you can use the Search Bar to find actions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/>
              <a:t>Click Next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ED9ECC1-1FA1-4742-9439-D0BADC66C62C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2707463" y="1502239"/>
            <a:ext cx="410674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3435F067-C836-D953-E5A1-C1233EE0E3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277" y="1700762"/>
            <a:ext cx="3648222" cy="302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is an </a:t>
            </a:r>
            <a:r>
              <a:rPr lang="en-GB" sz="1800" b="1" dirty="0"/>
              <a:t>Event</a:t>
            </a:r>
            <a:r>
              <a:rPr lang="en-GB" sz="1800" dirty="0"/>
              <a:t> and what is an </a:t>
            </a:r>
            <a:r>
              <a:rPr lang="en-GB" sz="1800" b="1" dirty="0"/>
              <a:t>Action</a:t>
            </a:r>
          </a:p>
          <a:p>
            <a:r>
              <a:rPr lang="en-GB" sz="1800" dirty="0"/>
              <a:t>To create an </a:t>
            </a:r>
            <a:r>
              <a:rPr lang="en-GB" sz="1800" b="1" dirty="0"/>
              <a:t>Event </a:t>
            </a:r>
            <a:r>
              <a:rPr lang="en-GB" sz="1800" dirty="0"/>
              <a:t>and </a:t>
            </a:r>
            <a:r>
              <a:rPr lang="en-GB" sz="1800" b="1" dirty="0"/>
              <a:t>Action</a:t>
            </a:r>
            <a:r>
              <a:rPr lang="en-GB" sz="1800" dirty="0"/>
              <a:t> within your game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Table</a:t>
            </a:r>
            <a:endParaRPr lang="en-GB" sz="1800" dirty="0"/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First Event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AA454BD-245D-CB1D-1E3E-389E3F919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9FBB0C-3677-62DF-FFC0-6F0AA7CB75BB}"/>
              </a:ext>
            </a:extLst>
          </p:cNvPr>
          <p:cNvSpPr txBox="1"/>
          <p:nvPr/>
        </p:nvSpPr>
        <p:spPr>
          <a:xfrm>
            <a:off x="3059141" y="1599599"/>
            <a:ext cx="3025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You’ve written your first event!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952E19-DFFB-C101-7ADF-07696EA3E61D}"/>
              </a:ext>
            </a:extLst>
          </p:cNvPr>
          <p:cNvSpPr txBox="1"/>
          <p:nvPr/>
        </p:nvSpPr>
        <p:spPr>
          <a:xfrm>
            <a:off x="1409700" y="3610243"/>
            <a:ext cx="6941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Now, when your player collides with the cherry, it will disappear as if it’s been picked up.</a:t>
            </a:r>
          </a:p>
        </p:txBody>
      </p:sp>
      <p:pic>
        <p:nvPicPr>
          <p:cNvPr id="8" name="Picture 7" descr="A screen shot of a computer&#10;&#10;Description automatically generated">
            <a:extLst>
              <a:ext uri="{FF2B5EF4-FFF2-40B4-BE49-F238E27FC236}">
                <a16:creationId xmlns:a16="http://schemas.microsoft.com/office/drawing/2014/main" id="{3D10DB31-16EF-8951-0D26-C3F6E19E1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073" y="2151491"/>
            <a:ext cx="5915851" cy="113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B178-4B26-85C7-D7E0-4613BA149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D4A-2657-DEAD-CEED-08B0C5B0B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53884E1-712E-9FAB-E2D7-4F32C3D44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2970" y="1699548"/>
            <a:ext cx="6628014" cy="27273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dirty="0"/>
              <a:t>Last time, you used a testing table for your game. Today, you’ll need some new tests and expected outcomes for your new features.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96822B-A18C-49D3-1206-06EDC53ADB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FA6E8F8-BC09-5C15-7898-1FF2BB19396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B8A0F32-CDC9-9DEB-4CE5-272DB8E78367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37E3363-733F-5B19-600B-3ECED179D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9D71-40BF-11D9-2D91-8C9AC2E8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ABD1D6-F92E-1477-76CF-EC44E248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ABDA2-4FBC-4420-41F1-E0C3B1E89B9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DB598E7-D078-11CD-5E0F-0D9EDAB30B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EE27657-693D-0F07-BE42-469F9144B447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64A9EDA-1FBC-616F-4EAA-63F001797A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2F368F-A149-63D3-864B-9175D5408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674168"/>
              </p:ext>
            </p:extLst>
          </p:nvPr>
        </p:nvGraphicFramePr>
        <p:xfrm>
          <a:off x="1297499" y="2430789"/>
          <a:ext cx="7239000" cy="21715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97225">
                  <a:extLst>
                    <a:ext uri="{9D8B030D-6E8A-4147-A177-3AD203B41FA5}">
                      <a16:colId xmlns:a16="http://schemas.microsoft.com/office/drawing/2014/main" val="1843383454"/>
                    </a:ext>
                  </a:extLst>
                </a:gridCol>
                <a:gridCol w="2208700">
                  <a:extLst>
                    <a:ext uri="{9D8B030D-6E8A-4147-A177-3AD203B41FA5}">
                      <a16:colId xmlns:a16="http://schemas.microsoft.com/office/drawing/2014/main" val="2912815139"/>
                    </a:ext>
                  </a:extLst>
                </a:gridCol>
                <a:gridCol w="1833625">
                  <a:extLst>
                    <a:ext uri="{9D8B030D-6E8A-4147-A177-3AD203B41FA5}">
                      <a16:colId xmlns:a16="http://schemas.microsoft.com/office/drawing/2014/main" val="2125756442"/>
                    </a:ext>
                  </a:extLst>
                </a:gridCol>
                <a:gridCol w="1499450">
                  <a:extLst>
                    <a:ext uri="{9D8B030D-6E8A-4147-A177-3AD203B41FA5}">
                      <a16:colId xmlns:a16="http://schemas.microsoft.com/office/drawing/2014/main" val="327968612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06766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movement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All arrows on keyboard control movement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240934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Collecting cherries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Player hits a Cherry, the Cherry disappears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8360988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Game camera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visible during the game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1187775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5351EBE-3488-A95F-BB09-DF8EA07FEA2F}"/>
              </a:ext>
            </a:extLst>
          </p:cNvPr>
          <p:cNvSpPr txBox="1"/>
          <p:nvPr/>
        </p:nvSpPr>
        <p:spPr>
          <a:xfrm>
            <a:off x="1574123" y="1918394"/>
            <a:ext cx="668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Using Worksheet 3.2 carry out the following tests on your game</a:t>
            </a:r>
          </a:p>
        </p:txBody>
      </p:sp>
    </p:spTree>
    <p:extLst>
      <p:ext uri="{BB962C8B-B14F-4D97-AF65-F5344CB8AC3E}">
        <p14:creationId xmlns:p14="http://schemas.microsoft.com/office/powerpoint/2010/main" val="3153331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23595-D823-A072-9192-4E448FC90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00EB68-713A-295A-C3B5-A615327F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B25C42-E4E3-9134-880E-2FCB3B9E8DF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E8DD11E6-2EB4-E7CC-DBFC-E5530BEA4B1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F05B82E0-B58C-DEAE-7CF3-361322BE85E3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45BEBB5-B47B-C419-95EC-BA24FB0A79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0ACE90F-E411-1607-65CB-4CDC5A6FB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347534"/>
              </p:ext>
            </p:extLst>
          </p:nvPr>
        </p:nvGraphicFramePr>
        <p:xfrm>
          <a:off x="1297499" y="2430789"/>
          <a:ext cx="7239000" cy="23773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97225">
                  <a:extLst>
                    <a:ext uri="{9D8B030D-6E8A-4147-A177-3AD203B41FA5}">
                      <a16:colId xmlns:a16="http://schemas.microsoft.com/office/drawing/2014/main" val="1843383454"/>
                    </a:ext>
                  </a:extLst>
                </a:gridCol>
                <a:gridCol w="2208700">
                  <a:extLst>
                    <a:ext uri="{9D8B030D-6E8A-4147-A177-3AD203B41FA5}">
                      <a16:colId xmlns:a16="http://schemas.microsoft.com/office/drawing/2014/main" val="2912815139"/>
                    </a:ext>
                  </a:extLst>
                </a:gridCol>
                <a:gridCol w="1833625">
                  <a:extLst>
                    <a:ext uri="{9D8B030D-6E8A-4147-A177-3AD203B41FA5}">
                      <a16:colId xmlns:a16="http://schemas.microsoft.com/office/drawing/2014/main" val="2125756442"/>
                    </a:ext>
                  </a:extLst>
                </a:gridCol>
                <a:gridCol w="1499450">
                  <a:extLst>
                    <a:ext uri="{9D8B030D-6E8A-4147-A177-3AD203B41FA5}">
                      <a16:colId xmlns:a16="http://schemas.microsoft.com/office/drawing/2014/main" val="327968612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>
                          <a:solidFill>
                            <a:schemeClr val="tx1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 dirty="0">
                        <a:solidFill>
                          <a:schemeClr val="tx1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06766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movement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All arrows on keyboard control movement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as expected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N/A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240934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Collecting cherries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Player hits a Cherry, the Cherry disappears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Cherry disappears when Player hits them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N/A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8360988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Game camera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visible during the game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Car is not visible in the centre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Need to set the game’s camera</a:t>
                      </a:r>
                      <a:endParaRPr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1187775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301D5CD-E0CB-70AC-E6E1-9EED722C8893}"/>
              </a:ext>
            </a:extLst>
          </p:cNvPr>
          <p:cNvSpPr txBox="1"/>
          <p:nvPr/>
        </p:nvSpPr>
        <p:spPr>
          <a:xfrm>
            <a:off x="1574123" y="1918394"/>
            <a:ext cx="668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Using Worksheet 3.2 carry out the following tests on your game</a:t>
            </a:r>
          </a:p>
        </p:txBody>
      </p:sp>
    </p:spTree>
    <p:extLst>
      <p:ext uri="{BB962C8B-B14F-4D97-AF65-F5344CB8AC3E}">
        <p14:creationId xmlns:p14="http://schemas.microsoft.com/office/powerpoint/2010/main" val="1721285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90B5-C22D-8C54-410B-07309AB1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4D6280-491D-3F62-032E-028922826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Camera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AAE5AD-329B-4BE3-2C94-CA525A22AC3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AB5EE0FA-097A-829A-13C1-D9328D38829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6E8C5DCC-270B-8959-4682-55CC5AB946CE}"/>
              </a:ext>
            </a:extLst>
          </p:cNvPr>
          <p:cNvSpPr/>
          <p:nvPr/>
        </p:nvSpPr>
        <p:spPr>
          <a:xfrm>
            <a:off x="267900" y="194559"/>
            <a:ext cx="225000" cy="334091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CB1D092-6B84-9C49-EC7E-CB8A810D95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289165"/>
            <a:ext cx="627448" cy="713510"/>
          </a:xfrm>
          <a:prstGeom prst="rect">
            <a:avLst/>
          </a:prstGeom>
        </p:spPr>
      </p:pic>
      <p:sp>
        <p:nvSpPr>
          <p:cNvPr id="2" name="Google Shape;244;p27">
            <a:extLst>
              <a:ext uri="{FF2B5EF4-FFF2-40B4-BE49-F238E27FC236}">
                <a16:creationId xmlns:a16="http://schemas.microsoft.com/office/drawing/2014/main" id="{49AD7562-97C8-61CC-49AC-35D4FCF27A39}"/>
              </a:ext>
            </a:extLst>
          </p:cNvPr>
          <p:cNvSpPr txBox="1"/>
          <p:nvPr/>
        </p:nvSpPr>
        <p:spPr>
          <a:xfrm>
            <a:off x="903866" y="1758334"/>
            <a:ext cx="366813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We need to fix the game’s camera to keep the focus on the player.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We’ll need two new </a:t>
            </a:r>
            <a:r>
              <a:rPr lang="en-GB" sz="1600" dirty="0" err="1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behaviors</a:t>
            </a: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 for this. 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Add another New Behavior to the Player from the Properties Bar – the first one we’ll use is Scroll To.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This behavior keeps the camera on the object.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5CBABF3D-5C51-D014-B927-378E718EB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9364" y="1758334"/>
            <a:ext cx="3487135" cy="291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63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F4F42-693A-A890-5249-93F58C344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384A60-3F6D-89C2-5505-F3134EC0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Camera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8E0260-F519-B355-1B57-339F1A553405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ED81BDA3-286C-F98F-56E2-9BC64F616F2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6FF59A06-2157-EA3C-C575-3693A91A948F}"/>
              </a:ext>
            </a:extLst>
          </p:cNvPr>
          <p:cNvSpPr/>
          <p:nvPr/>
        </p:nvSpPr>
        <p:spPr>
          <a:xfrm>
            <a:off x="267900" y="194559"/>
            <a:ext cx="225000" cy="382880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44;p27">
            <a:extLst>
              <a:ext uri="{FF2B5EF4-FFF2-40B4-BE49-F238E27FC236}">
                <a16:creationId xmlns:a16="http://schemas.microsoft.com/office/drawing/2014/main" id="{F5EBA253-EB9B-6FA0-4771-06316D62E3B2}"/>
              </a:ext>
            </a:extLst>
          </p:cNvPr>
          <p:cNvSpPr txBox="1"/>
          <p:nvPr/>
        </p:nvSpPr>
        <p:spPr>
          <a:xfrm>
            <a:off x="903866" y="2306035"/>
            <a:ext cx="366813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Repeat this again to add Bound to Layout.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This will stop our Player leaving the game area all together.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5BA3E573-3384-A568-D47C-47F2F0BA6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000" y="1694806"/>
            <a:ext cx="3781830" cy="3188717"/>
          </a:xfrm>
          <a:prstGeom prst="rect">
            <a:avLst/>
          </a:prstGeo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06D61E3-69F6-6AE9-B4AB-5AC7ED736C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731125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56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F2B5E-A1A7-AE44-8651-3A7A8AF87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0BF989-CCED-3FFB-450E-0D797CB68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Camera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DA0DB7-9A37-06AC-A0AE-12EA5AC7FF9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60F070FE-93BA-A655-22B8-60C06647511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EB52BD4B-8676-E441-4E84-809316E3BFBD}"/>
              </a:ext>
            </a:extLst>
          </p:cNvPr>
          <p:cNvSpPr/>
          <p:nvPr/>
        </p:nvSpPr>
        <p:spPr>
          <a:xfrm>
            <a:off x="267900" y="194559"/>
            <a:ext cx="225000" cy="395834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B784DC2-01B8-1E2A-25EB-5B752A647D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731125"/>
            <a:ext cx="627448" cy="713510"/>
          </a:xfrm>
          <a:prstGeom prst="rect">
            <a:avLst/>
          </a:prstGeom>
        </p:spPr>
      </p:pic>
      <p:sp>
        <p:nvSpPr>
          <p:cNvPr id="2" name="Google Shape;244;p27">
            <a:extLst>
              <a:ext uri="{FF2B5EF4-FFF2-40B4-BE49-F238E27FC236}">
                <a16:creationId xmlns:a16="http://schemas.microsoft.com/office/drawing/2014/main" id="{DC834220-543C-9EC2-908B-65EDC8F38783}"/>
              </a:ext>
            </a:extLst>
          </p:cNvPr>
          <p:cNvSpPr txBox="1"/>
          <p:nvPr/>
        </p:nvSpPr>
        <p:spPr>
          <a:xfrm>
            <a:off x="903866" y="2718308"/>
            <a:ext cx="366813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Your Player Sprite should now have three </a:t>
            </a:r>
            <a:r>
              <a:rPr lang="en-GB" sz="1600" dirty="0" err="1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behaviors</a:t>
            </a: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D16B2309-C548-E6A8-AE2C-DC291E4F6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817" y="1832824"/>
            <a:ext cx="3668133" cy="291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804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CD83F-E33E-7396-FA74-50A13036F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3D4C29-046A-4EEE-E2AE-AFCFD240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Camera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475080-7961-C166-64B4-22461BE2A8D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48B539F3-4E91-8DEB-FC93-500C55BC532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F85A3CA-9130-C6B9-D89F-CC81E6D0BD85}"/>
              </a:ext>
            </a:extLst>
          </p:cNvPr>
          <p:cNvSpPr/>
          <p:nvPr/>
        </p:nvSpPr>
        <p:spPr>
          <a:xfrm>
            <a:off x="267900" y="194559"/>
            <a:ext cx="225000" cy="4113276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6D64DF-ACE7-E95C-99AC-938E33ABF1BE}"/>
              </a:ext>
            </a:extLst>
          </p:cNvPr>
          <p:cNvSpPr txBox="1"/>
          <p:nvPr/>
        </p:nvSpPr>
        <p:spPr>
          <a:xfrm>
            <a:off x="1448124" y="2445591"/>
            <a:ext cx="421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Now you’ve made your changes, update your testing table with a new test.</a:t>
            </a:r>
          </a:p>
          <a:p>
            <a:endParaRPr lang="en-GB" dirty="0"/>
          </a:p>
          <a:p>
            <a:r>
              <a:rPr lang="en-GB" dirty="0"/>
              <a:t>Does your game do what you expect?</a:t>
            </a:r>
          </a:p>
        </p:txBody>
      </p:sp>
      <p:pic>
        <p:nvPicPr>
          <p:cNvPr id="4" name="Google Shape;340;p33">
            <a:extLst>
              <a:ext uri="{FF2B5EF4-FFF2-40B4-BE49-F238E27FC236}">
                <a16:creationId xmlns:a16="http://schemas.microsoft.com/office/drawing/2014/main" id="{1272BCC2-E658-7D08-114E-5539D6830F7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718725" y="1932473"/>
            <a:ext cx="1451610" cy="237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DC747F8-F320-6129-CB02-366FFF5F18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4017407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72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1"/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4153285" y="2315817"/>
            <a:ext cx="3752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is missing here to complete the event?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2346960" y="3048000"/>
            <a:ext cx="1508760" cy="308371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" name="Picture 3" descr="A screen shot of a computer&#10;&#10;Description automatically generated">
            <a:extLst>
              <a:ext uri="{FF2B5EF4-FFF2-40B4-BE49-F238E27FC236}">
                <a16:creationId xmlns:a16="http://schemas.microsoft.com/office/drawing/2014/main" id="{9046BD74-C476-1207-A3DC-3DE0A964BA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954" y="3367542"/>
            <a:ext cx="4388086" cy="8408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EDE1D61-26AA-0978-B024-ED528930DD48}"/>
              </a:ext>
            </a:extLst>
          </p:cNvPr>
          <p:cNvSpPr/>
          <p:nvPr/>
        </p:nvSpPr>
        <p:spPr>
          <a:xfrm>
            <a:off x="7452360" y="3424453"/>
            <a:ext cx="822960" cy="1909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66A1A3-05EF-6385-1455-5AA1DB1A3278}"/>
              </a:ext>
            </a:extLst>
          </p:cNvPr>
          <p:cNvSpPr/>
          <p:nvPr/>
        </p:nvSpPr>
        <p:spPr>
          <a:xfrm>
            <a:off x="5398394" y="3424453"/>
            <a:ext cx="490832" cy="1909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is an </a:t>
            </a:r>
            <a:r>
              <a:rPr lang="en-GB" sz="1800" b="1" dirty="0"/>
              <a:t>Event</a:t>
            </a:r>
            <a:r>
              <a:rPr lang="en-GB" sz="1800" dirty="0"/>
              <a:t> and what is an </a:t>
            </a:r>
            <a:r>
              <a:rPr lang="en-GB" sz="1800" b="1" dirty="0"/>
              <a:t>Action</a:t>
            </a:r>
          </a:p>
          <a:p>
            <a:r>
              <a:rPr lang="en-GB" sz="1800" dirty="0"/>
              <a:t>To create an </a:t>
            </a:r>
            <a:r>
              <a:rPr lang="en-GB" sz="1800" b="1" dirty="0"/>
              <a:t>Event </a:t>
            </a:r>
            <a:r>
              <a:rPr lang="en-GB" sz="1800" dirty="0"/>
              <a:t>and </a:t>
            </a:r>
            <a:r>
              <a:rPr lang="en-GB" sz="1800" b="1" dirty="0"/>
              <a:t>Action</a:t>
            </a:r>
            <a:r>
              <a:rPr lang="en-GB" sz="1800" dirty="0"/>
              <a:t> within your game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Table</a:t>
            </a: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Events and Actions?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FBBDA-9451-B31B-66B1-6184B7981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536" y="1796256"/>
            <a:ext cx="7066926" cy="2727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What is an Event?</a:t>
            </a:r>
          </a:p>
          <a:p>
            <a:pPr marL="0" indent="0">
              <a:buNone/>
            </a:pPr>
            <a:r>
              <a:rPr lang="en-US" dirty="0"/>
              <a:t>Simply? It’s something that happens. A click of a mouse button, a webpage loading, touching a button on a screen - these are all events.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is an Action?</a:t>
            </a:r>
          </a:p>
          <a:p>
            <a:pPr marL="0" indent="0">
              <a:buNone/>
            </a:pPr>
            <a:r>
              <a:rPr lang="en-US" dirty="0"/>
              <a:t>Actions are triggered by events. When you press a button on a controller, then the player jumps – the jump is the Action.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394F1-5D4E-DF86-5FC8-781BD4FE1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F1C1E-BC5E-E11B-A44E-AB45920C3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is which?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FF7514C-7E44-E823-919F-F68E811F8CC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48256" y="1442530"/>
            <a:ext cx="5721604" cy="43338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GB" sz="1800" dirty="0"/>
              <a:t>Can you identify which of these are events and actions?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AD12FD-11D3-12E9-9D7C-8A125CC8B060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D21736DA-F2A5-8D2E-8CD3-DAFC141E7C9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E364DFC5-EC06-EEE7-7F99-B96BBABB0864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CC75A44-B4E2-5209-6559-C21E7D64A0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sp>
        <p:nvSpPr>
          <p:cNvPr id="8" name="Google Shape;83;p15">
            <a:extLst>
              <a:ext uri="{FF2B5EF4-FFF2-40B4-BE49-F238E27FC236}">
                <a16:creationId xmlns:a16="http://schemas.microsoft.com/office/drawing/2014/main" id="{8E92A287-C3B2-FCB3-0CCD-AA97E467783F}"/>
              </a:ext>
            </a:extLst>
          </p:cNvPr>
          <p:cNvSpPr/>
          <p:nvPr/>
        </p:nvSpPr>
        <p:spPr>
          <a:xfrm>
            <a:off x="1448918" y="1949961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pat my head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84;p15">
            <a:extLst>
              <a:ext uri="{FF2B5EF4-FFF2-40B4-BE49-F238E27FC236}">
                <a16:creationId xmlns:a16="http://schemas.microsoft.com/office/drawing/2014/main" id="{C9CAA775-8A54-D742-B0E5-9ED9391989EB}"/>
              </a:ext>
            </a:extLst>
          </p:cNvPr>
          <p:cNvSpPr/>
          <p:nvPr/>
        </p:nvSpPr>
        <p:spPr>
          <a:xfrm>
            <a:off x="3581741" y="1949961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wave your hands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85;p15">
            <a:extLst>
              <a:ext uri="{FF2B5EF4-FFF2-40B4-BE49-F238E27FC236}">
                <a16:creationId xmlns:a16="http://schemas.microsoft.com/office/drawing/2014/main" id="{CD7343A1-7411-EEDB-A884-D3FBCC725469}"/>
              </a:ext>
            </a:extLst>
          </p:cNvPr>
          <p:cNvSpPr/>
          <p:nvPr/>
        </p:nvSpPr>
        <p:spPr>
          <a:xfrm>
            <a:off x="5732778" y="1949960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stand up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Google Shape;86;p15">
            <a:extLst>
              <a:ext uri="{FF2B5EF4-FFF2-40B4-BE49-F238E27FC236}">
                <a16:creationId xmlns:a16="http://schemas.microsoft.com/office/drawing/2014/main" id="{318F8DAA-B24C-A986-CD94-27E823D987C9}"/>
              </a:ext>
            </a:extLst>
          </p:cNvPr>
          <p:cNvSpPr/>
          <p:nvPr/>
        </p:nvSpPr>
        <p:spPr>
          <a:xfrm>
            <a:off x="1448917" y="3420446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clap your hands</a:t>
            </a:r>
            <a:endParaRPr sz="1800" b="1" dirty="0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87;p15">
            <a:extLst>
              <a:ext uri="{FF2B5EF4-FFF2-40B4-BE49-F238E27FC236}">
                <a16:creationId xmlns:a16="http://schemas.microsoft.com/office/drawing/2014/main" id="{5E51EB9D-890B-774E-5DF5-52540FBF3175}"/>
              </a:ext>
            </a:extLst>
          </p:cNvPr>
          <p:cNvSpPr/>
          <p:nvPr/>
        </p:nvSpPr>
        <p:spPr>
          <a:xfrm>
            <a:off x="3581742" y="3420446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raise my hand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Google Shape;88;p15">
            <a:extLst>
              <a:ext uri="{FF2B5EF4-FFF2-40B4-BE49-F238E27FC236}">
                <a16:creationId xmlns:a16="http://schemas.microsoft.com/office/drawing/2014/main" id="{3118D7A0-79DC-6C9C-A2F4-44DA799B0AC9}"/>
              </a:ext>
            </a:extLst>
          </p:cNvPr>
          <p:cNvSpPr/>
          <p:nvPr/>
        </p:nvSpPr>
        <p:spPr>
          <a:xfrm>
            <a:off x="5732778" y="3411666"/>
            <a:ext cx="2037083" cy="1387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tap the table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758641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65901-12B3-3C59-3098-5839D9022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47CA6-71B5-1E4F-DCD1-5B45C57B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is which?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76AD5E0-3263-A366-3852-B761B93E9DAD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467458" y="1442530"/>
            <a:ext cx="4364736" cy="43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800" dirty="0"/>
              <a:t>Events are now green, actions are yellow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63E79A-43BF-3FAE-B5CC-32E7B4C43C04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C7207241-21BF-8B16-A86B-4F9ABC8FBAB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10FDE401-4F9A-A82F-82B6-6E48CF436FAF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60FCC95-1A35-84B2-191A-0D0889486C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sp>
        <p:nvSpPr>
          <p:cNvPr id="8" name="Google Shape;83;p15">
            <a:extLst>
              <a:ext uri="{FF2B5EF4-FFF2-40B4-BE49-F238E27FC236}">
                <a16:creationId xmlns:a16="http://schemas.microsoft.com/office/drawing/2014/main" id="{A028BC5D-5237-26A4-5740-35A5EF981854}"/>
              </a:ext>
            </a:extLst>
          </p:cNvPr>
          <p:cNvSpPr/>
          <p:nvPr/>
        </p:nvSpPr>
        <p:spPr>
          <a:xfrm>
            <a:off x="1448918" y="1949961"/>
            <a:ext cx="2037083" cy="1387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pat my head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84;p15">
            <a:extLst>
              <a:ext uri="{FF2B5EF4-FFF2-40B4-BE49-F238E27FC236}">
                <a16:creationId xmlns:a16="http://schemas.microsoft.com/office/drawing/2014/main" id="{7D6659FD-F139-65CC-962F-1127213F030B}"/>
              </a:ext>
            </a:extLst>
          </p:cNvPr>
          <p:cNvSpPr/>
          <p:nvPr/>
        </p:nvSpPr>
        <p:spPr>
          <a:xfrm>
            <a:off x="3581741" y="1949961"/>
            <a:ext cx="2037083" cy="1387663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wave your hands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85;p15">
            <a:extLst>
              <a:ext uri="{FF2B5EF4-FFF2-40B4-BE49-F238E27FC236}">
                <a16:creationId xmlns:a16="http://schemas.microsoft.com/office/drawing/2014/main" id="{D6E41085-563A-7076-8552-7347925E18F0}"/>
              </a:ext>
            </a:extLst>
          </p:cNvPr>
          <p:cNvSpPr/>
          <p:nvPr/>
        </p:nvSpPr>
        <p:spPr>
          <a:xfrm>
            <a:off x="5732778" y="1949960"/>
            <a:ext cx="2037083" cy="1387663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stand up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" name="Google Shape;86;p15">
            <a:extLst>
              <a:ext uri="{FF2B5EF4-FFF2-40B4-BE49-F238E27FC236}">
                <a16:creationId xmlns:a16="http://schemas.microsoft.com/office/drawing/2014/main" id="{D5D07F66-5305-81F7-19A4-04CF539C40E1}"/>
              </a:ext>
            </a:extLst>
          </p:cNvPr>
          <p:cNvSpPr/>
          <p:nvPr/>
        </p:nvSpPr>
        <p:spPr>
          <a:xfrm>
            <a:off x="1448917" y="3420446"/>
            <a:ext cx="2037083" cy="1387663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Then clap your hands</a:t>
            </a:r>
            <a:endParaRPr sz="1800" b="1" dirty="0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Google Shape;87;p15">
            <a:extLst>
              <a:ext uri="{FF2B5EF4-FFF2-40B4-BE49-F238E27FC236}">
                <a16:creationId xmlns:a16="http://schemas.microsoft.com/office/drawing/2014/main" id="{ED2016A5-F2D9-2CEA-2D71-67B8F3531C1D}"/>
              </a:ext>
            </a:extLst>
          </p:cNvPr>
          <p:cNvSpPr/>
          <p:nvPr/>
        </p:nvSpPr>
        <p:spPr>
          <a:xfrm>
            <a:off x="3581742" y="3420446"/>
            <a:ext cx="2037083" cy="1387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raise my hand</a:t>
            </a:r>
            <a:endParaRPr sz="1800" b="1" dirty="0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Google Shape;88;p15">
            <a:extLst>
              <a:ext uri="{FF2B5EF4-FFF2-40B4-BE49-F238E27FC236}">
                <a16:creationId xmlns:a16="http://schemas.microsoft.com/office/drawing/2014/main" id="{AED2E311-C616-F135-6EF5-00768E9D48FD}"/>
              </a:ext>
            </a:extLst>
          </p:cNvPr>
          <p:cNvSpPr/>
          <p:nvPr/>
        </p:nvSpPr>
        <p:spPr>
          <a:xfrm>
            <a:off x="5732778" y="3411666"/>
            <a:ext cx="2037083" cy="1387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ysClr val="windowText" lastClr="000000"/>
                </a:solidFill>
                <a:latin typeface="Montserrat"/>
                <a:ea typeface="Montserrat"/>
                <a:cs typeface="Montserrat"/>
                <a:sym typeface="Montserrat"/>
              </a:rPr>
              <a:t>When I tap the table</a:t>
            </a:r>
            <a:endParaRPr sz="1800" b="1">
              <a:solidFill>
                <a:sysClr val="windowText" lastClr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430121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Conditional Statements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70BFF7-5E7C-0C1D-BBFF-ED4B256D3DA8}"/>
              </a:ext>
            </a:extLst>
          </p:cNvPr>
          <p:cNvSpPr txBox="1"/>
          <p:nvPr/>
        </p:nvSpPr>
        <p:spPr>
          <a:xfrm>
            <a:off x="1048512" y="1793703"/>
            <a:ext cx="7487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conditional statement defines a condition and what will happen if that condition is true.</a:t>
            </a:r>
          </a:p>
        </p:txBody>
      </p:sp>
      <p:sp>
        <p:nvSpPr>
          <p:cNvPr id="14" name="Google Shape;110;p17">
            <a:extLst>
              <a:ext uri="{FF2B5EF4-FFF2-40B4-BE49-F238E27FC236}">
                <a16:creationId xmlns:a16="http://schemas.microsoft.com/office/drawing/2014/main" id="{77735A7C-D305-0115-92EA-FE18C5CF724A}"/>
              </a:ext>
            </a:extLst>
          </p:cNvPr>
          <p:cNvSpPr/>
          <p:nvPr/>
        </p:nvSpPr>
        <p:spPr>
          <a:xfrm>
            <a:off x="3110962" y="2635519"/>
            <a:ext cx="3363086" cy="675675"/>
          </a:xfrm>
          <a:prstGeom prst="roundRect">
            <a:avLst>
              <a:gd name="adj" fmla="val 11781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ysClr val="windowText" lastClr="000000"/>
                </a:solidFill>
              </a:rPr>
              <a:t>If the teacher raises their arm:</a:t>
            </a:r>
          </a:p>
          <a:p>
            <a:pPr lvl="1"/>
            <a:r>
              <a:rPr lang="en-GB" dirty="0">
                <a:solidFill>
                  <a:sysClr val="windowText" lastClr="000000"/>
                </a:solidFill>
              </a:rPr>
              <a:t>Stand up</a:t>
            </a:r>
            <a:endParaRPr dirty="0">
              <a:solidFill>
                <a:sysClr val="windowText" lastClr="0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73F9C8-F946-2045-C0CF-1DAA5CDF0BB9}"/>
              </a:ext>
            </a:extLst>
          </p:cNvPr>
          <p:cNvSpPr txBox="1"/>
          <p:nvPr/>
        </p:nvSpPr>
        <p:spPr>
          <a:xfrm>
            <a:off x="1048512" y="3506679"/>
            <a:ext cx="74879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condition is the first line, defined using </a:t>
            </a:r>
            <a:r>
              <a:rPr lang="en-GB" b="1" dirty="0"/>
              <a:t>‘If’</a:t>
            </a:r>
            <a:endParaRPr lang="en-GB" dirty="0"/>
          </a:p>
          <a:p>
            <a:endParaRPr lang="en-GB" dirty="0"/>
          </a:p>
          <a:p>
            <a:r>
              <a:rPr lang="en-GB" b="1" dirty="0"/>
              <a:t>If</a:t>
            </a:r>
            <a:r>
              <a:rPr lang="en-GB" dirty="0"/>
              <a:t> the condition is </a:t>
            </a:r>
            <a:r>
              <a:rPr lang="en-GB" b="1" dirty="0"/>
              <a:t>true</a:t>
            </a:r>
            <a:r>
              <a:rPr lang="en-GB" dirty="0"/>
              <a:t>, then the text on the second line will happen – it is the output.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Retrieve your file from last time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50720"/>
            <a:ext cx="3200807" cy="549508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Lock the Background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28ED79B-4E34-F685-BF37-6221B0CB5F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2069F5-0017-A497-C7F9-D557F8E11D7C}"/>
              </a:ext>
            </a:extLst>
          </p:cNvPr>
          <p:cNvSpPr txBox="1"/>
          <p:nvPr/>
        </p:nvSpPr>
        <p:spPr>
          <a:xfrm>
            <a:off x="664225" y="2016354"/>
            <a:ext cx="3505795" cy="2062103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As we move forward, it will help if our background stays in place. We can do this by locking the object.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Right click on the background</a:t>
            </a:r>
          </a:p>
          <a:p>
            <a:endParaRPr lang="en-GB" sz="1600" b="1" dirty="0"/>
          </a:p>
          <a:p>
            <a:r>
              <a:rPr lang="en-GB" sz="1600" dirty="0"/>
              <a:t>Select </a:t>
            </a:r>
            <a:r>
              <a:rPr lang="en-GB" sz="1600" b="1" dirty="0"/>
              <a:t>‘Lock’</a:t>
            </a:r>
          </a:p>
          <a:p>
            <a:r>
              <a:rPr lang="en-GB" sz="1600" dirty="0"/>
              <a:t>Then </a:t>
            </a:r>
            <a:r>
              <a:rPr lang="en-GB" sz="1600" b="1" dirty="0"/>
              <a:t>‘Lock Selection’</a:t>
            </a:r>
            <a:endParaRPr lang="en-GB" sz="1600" dirty="0">
              <a:solidFill>
                <a:schemeClr val="tx1"/>
              </a:solidFill>
            </a:endParaRP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3FC9CAB8-1A5A-40BE-D83A-EA85E1A29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348" y="1654366"/>
            <a:ext cx="3813132" cy="315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a Collectible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F066A4-ED38-54B0-6C6E-234D05A271B3}"/>
              </a:ext>
            </a:extLst>
          </p:cNvPr>
          <p:cNvSpPr txBox="1"/>
          <p:nvPr/>
        </p:nvSpPr>
        <p:spPr>
          <a:xfrm>
            <a:off x="1303020" y="2342230"/>
            <a:ext cx="6316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Your game has a character that can move around, but no objective.</a:t>
            </a:r>
          </a:p>
          <a:p>
            <a:endParaRPr lang="en-GB" dirty="0"/>
          </a:p>
          <a:p>
            <a:r>
              <a:rPr lang="en-GB" dirty="0"/>
              <a:t>We’re going to add an object for the player to collect.</a:t>
            </a:r>
          </a:p>
        </p:txBody>
      </p:sp>
      <p:pic>
        <p:nvPicPr>
          <p:cNvPr id="15" name="Picture 14" descr="An orange with a green leaf&#10;&#10;Description automatically generated">
            <a:extLst>
              <a:ext uri="{FF2B5EF4-FFF2-40B4-BE49-F238E27FC236}">
                <a16:creationId xmlns:a16="http://schemas.microsoft.com/office/drawing/2014/main" id="{918A7D44-CBC1-2252-53EC-904C1F730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600" y="3471106"/>
            <a:ext cx="1019157" cy="101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531</TotalTime>
  <Words>1093</Words>
  <Application>Microsoft Office PowerPoint</Application>
  <PresentationFormat>On-screen Show (16:9)</PresentationFormat>
  <Paragraphs>200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Halis R Bold</vt:lpstr>
      <vt:lpstr>Wingdings 2</vt:lpstr>
      <vt:lpstr>Roboto</vt:lpstr>
      <vt:lpstr>Arial</vt:lpstr>
      <vt:lpstr>Montserrat</vt:lpstr>
      <vt:lpstr>Quotable</vt:lpstr>
      <vt:lpstr>Events and Actions</vt:lpstr>
      <vt:lpstr>Learning Objectives</vt:lpstr>
      <vt:lpstr>What are Events and Actions?</vt:lpstr>
      <vt:lpstr>Which is which?</vt:lpstr>
      <vt:lpstr>Which is which?</vt:lpstr>
      <vt:lpstr>Conditional Statements</vt:lpstr>
      <vt:lpstr>Let’s get back to Construct 3</vt:lpstr>
      <vt:lpstr>Lock the Background</vt:lpstr>
      <vt:lpstr>Adding a Collectible</vt:lpstr>
      <vt:lpstr>Adding a Collectible</vt:lpstr>
      <vt:lpstr>Adding a Collectible</vt:lpstr>
      <vt:lpstr>Adding Collectible Logic</vt:lpstr>
      <vt:lpstr>Programming in Construct</vt:lpstr>
      <vt:lpstr>Adding a Condition</vt:lpstr>
      <vt:lpstr>Adding a Condition</vt:lpstr>
      <vt:lpstr>Adding a Condition</vt:lpstr>
      <vt:lpstr>Adding an Action</vt:lpstr>
      <vt:lpstr>Adding an Action</vt:lpstr>
      <vt:lpstr>Adding an Action</vt:lpstr>
      <vt:lpstr>Your First Event</vt:lpstr>
      <vt:lpstr>Testing Your Game</vt:lpstr>
      <vt:lpstr>Testing Your Game</vt:lpstr>
      <vt:lpstr>Testing Your Game</vt:lpstr>
      <vt:lpstr>Fixing the Camera</vt:lpstr>
      <vt:lpstr>Fixing the Camera</vt:lpstr>
      <vt:lpstr>Fixing the Camera</vt:lpstr>
      <vt:lpstr>Fixing the Camera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2025-02-27T16:26:35Z</dcterms:modified>
</cp:coreProperties>
</file>