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4000" r:id="rId1"/>
  </p:sldMasterIdLst>
  <p:notesMasterIdLst>
    <p:notesMasterId r:id="rId29"/>
  </p:notesMasterIdLst>
  <p:sldIdLst>
    <p:sldId id="256" r:id="rId2"/>
    <p:sldId id="279" r:id="rId3"/>
    <p:sldId id="280" r:id="rId4"/>
    <p:sldId id="321" r:id="rId5"/>
    <p:sldId id="303" r:id="rId6"/>
    <p:sldId id="304" r:id="rId7"/>
    <p:sldId id="311" r:id="rId8"/>
    <p:sldId id="313" r:id="rId9"/>
    <p:sldId id="305" r:id="rId10"/>
    <p:sldId id="282" r:id="rId11"/>
    <p:sldId id="284" r:id="rId12"/>
    <p:sldId id="308" r:id="rId13"/>
    <p:sldId id="309" r:id="rId14"/>
    <p:sldId id="310" r:id="rId15"/>
    <p:sldId id="315" r:id="rId16"/>
    <p:sldId id="316" r:id="rId17"/>
    <p:sldId id="317" r:id="rId18"/>
    <p:sldId id="318" r:id="rId19"/>
    <p:sldId id="306" r:id="rId20"/>
    <p:sldId id="281" r:id="rId21"/>
    <p:sldId id="285" r:id="rId22"/>
    <p:sldId id="319" r:id="rId23"/>
    <p:sldId id="286" r:id="rId24"/>
    <p:sldId id="320" r:id="rId25"/>
    <p:sldId id="287" r:id="rId26"/>
    <p:sldId id="300" r:id="rId27"/>
    <p:sldId id="301" r:id="rId28"/>
  </p:sldIdLst>
  <p:sldSz cx="9144000" cy="5143500" type="screen16x9"/>
  <p:notesSz cx="6858000" cy="9144000"/>
  <p:embeddedFontLst>
    <p:embeddedFont>
      <p:font typeface="Halis R Bold" panose="02000505030000020004" pitchFamily="50" charset="0"/>
      <p:bold r:id="rId30"/>
    </p:embeddedFont>
    <p:embeddedFont>
      <p:font typeface="Halis R S Bold" panose="02000505000000020004" pitchFamily="50" charset="0"/>
      <p:bold r:id="rId31"/>
    </p:embeddedFont>
    <p:embeddedFont>
      <p:font typeface="Montserrat" panose="00000500000000000000" pitchFamily="2" charset="0"/>
      <p:regular r:id="rId32"/>
      <p:bold r:id="rId33"/>
      <p:italic r:id="rId34"/>
      <p:boldItalic r:id="rId35"/>
    </p:embeddedFont>
    <p:embeddedFont>
      <p:font typeface="Roboto" panose="02000000000000000000" pitchFamily="2" charset="0"/>
      <p:regular r:id="rId36"/>
      <p:bold r:id="rId37"/>
      <p:italic r:id="rId38"/>
      <p:boldItalic r:id="rId39"/>
    </p:embeddedFont>
    <p:embeddedFont>
      <p:font typeface="Wingdings 2" panose="05020102010507070707" pitchFamily="18" charset="2"/>
      <p:regular r:id="rId4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5F64"/>
    <a:srgbClr val="212121"/>
    <a:srgbClr val="00FFDA"/>
    <a:srgbClr val="705FD7"/>
    <a:srgbClr val="FBE905"/>
    <a:srgbClr val="6EFAED"/>
    <a:srgbClr val="00FFFF"/>
    <a:srgbClr val="F672B4"/>
    <a:srgbClr val="E90D8B"/>
    <a:srgbClr val="2F2E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692D2E-C5AD-49A5-A158-B768FFDC2131}" v="20" dt="2025-02-28T11:13:26.834"/>
  </p1510:revLst>
</p1510:revInfo>
</file>

<file path=ppt/tableStyles.xml><?xml version="1.0" encoding="utf-8"?>
<a:tblStyleLst xmlns:a="http://schemas.openxmlformats.org/drawingml/2006/main" def="{0449BDDF-8410-49A9-BA68-C77A16740D6E}">
  <a:tblStyle styleId="{0449BDDF-8410-49A9-BA68-C77A16740D6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956" autoAdjust="0"/>
  </p:normalViewPr>
  <p:slideViewPr>
    <p:cSldViewPr snapToGrid="0">
      <p:cViewPr varScale="1">
        <p:scale>
          <a:sx n="125" d="100"/>
          <a:sy n="125" d="100"/>
        </p:scale>
        <p:origin x="1194" y="10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Donaghy" userId="44c0ea4a7173295d" providerId="LiveId" clId="{1C6BE4A7-DBDF-462A-BFEC-01B4AB1BDAD8}"/>
    <pc:docChg chg="modSld">
      <pc:chgData name="Laura Donaghy" userId="44c0ea4a7173295d" providerId="LiveId" clId="{1C6BE4A7-DBDF-462A-BFEC-01B4AB1BDAD8}" dt="2024-09-24T13:04:44.802" v="5" actId="20577"/>
      <pc:docMkLst>
        <pc:docMk/>
      </pc:docMkLst>
      <pc:sldChg chg="modSp mod">
        <pc:chgData name="Laura Donaghy" userId="44c0ea4a7173295d" providerId="LiveId" clId="{1C6BE4A7-DBDF-462A-BFEC-01B4AB1BDAD8}" dt="2024-09-24T13:04:44.802" v="5" actId="20577"/>
        <pc:sldMkLst>
          <pc:docMk/>
          <pc:sldMk cId="0" sldId="275"/>
        </pc:sldMkLst>
      </pc:sldChg>
    </pc:docChg>
  </pc:docChgLst>
  <pc:docChgLst>
    <pc:chgData name="Laura Donaghy" userId="44c0ea4a7173295d" providerId="LiveId" clId="{7D363FE5-F25D-4E0D-B4D6-F80B781EC544}"/>
    <pc:docChg chg="undo redo custSel addSld delSld modSld sldOrd modMainMaster">
      <pc:chgData name="Laura Donaghy" userId="44c0ea4a7173295d" providerId="LiveId" clId="{7D363FE5-F25D-4E0D-B4D6-F80B781EC544}" dt="2024-11-04T12:19:13.106" v="3875" actId="47"/>
      <pc:docMkLst>
        <pc:docMk/>
      </pc:docMkLst>
      <pc:sldChg chg="addSp delSp modSp mod modClrScheme chgLayout">
        <pc:chgData name="Laura Donaghy" userId="44c0ea4a7173295d" providerId="LiveId" clId="{7D363FE5-F25D-4E0D-B4D6-F80B781EC544}" dt="2024-11-04T10:33:40.107" v="584" actId="20577"/>
        <pc:sldMkLst>
          <pc:docMk/>
          <pc:sldMk cId="0" sldId="256"/>
        </pc:sldMkLst>
      </pc:sldChg>
      <pc:sldChg chg="addSp delSp modSp del mod modClrScheme chgLayout">
        <pc:chgData name="Laura Donaghy" userId="44c0ea4a7173295d" providerId="LiveId" clId="{7D363FE5-F25D-4E0D-B4D6-F80B781EC544}" dt="2024-11-04T10:32:10.948" v="493" actId="47"/>
        <pc:sldMkLst>
          <pc:docMk/>
          <pc:sldMk cId="0" sldId="257"/>
        </pc:sldMkLst>
      </pc:sldChg>
      <pc:sldChg chg="addSp modSp del">
        <pc:chgData name="Laura Donaghy" userId="44c0ea4a7173295d" providerId="LiveId" clId="{7D363FE5-F25D-4E0D-B4D6-F80B781EC544}" dt="2024-11-04T10:42:07.189" v="787" actId="47"/>
        <pc:sldMkLst>
          <pc:docMk/>
          <pc:sldMk cId="0" sldId="258"/>
        </pc:sldMkLst>
      </pc:sldChg>
      <pc:sldChg chg="del">
        <pc:chgData name="Laura Donaghy" userId="44c0ea4a7173295d" providerId="LiveId" clId="{7D363FE5-F25D-4E0D-B4D6-F80B781EC544}" dt="2024-11-04T11:12:51.624" v="1349" actId="47"/>
        <pc:sldMkLst>
          <pc:docMk/>
          <pc:sldMk cId="0" sldId="259"/>
        </pc:sldMkLst>
      </pc:sldChg>
      <pc:sldChg chg="del">
        <pc:chgData name="Laura Donaghy" userId="44c0ea4a7173295d" providerId="LiveId" clId="{7D363FE5-F25D-4E0D-B4D6-F80B781EC544}" dt="2024-11-04T11:19:16.667" v="1547" actId="47"/>
        <pc:sldMkLst>
          <pc:docMk/>
          <pc:sldMk cId="0" sldId="261"/>
        </pc:sldMkLst>
      </pc:sldChg>
      <pc:sldChg chg="del">
        <pc:chgData name="Laura Donaghy" userId="44c0ea4a7173295d" providerId="LiveId" clId="{7D363FE5-F25D-4E0D-B4D6-F80B781EC544}" dt="2024-11-04T11:23:30.010" v="1608" actId="47"/>
        <pc:sldMkLst>
          <pc:docMk/>
          <pc:sldMk cId="0" sldId="262"/>
        </pc:sldMkLst>
      </pc:sldChg>
      <pc:sldChg chg="del">
        <pc:chgData name="Laura Donaghy" userId="44c0ea4a7173295d" providerId="LiveId" clId="{7D363FE5-F25D-4E0D-B4D6-F80B781EC544}" dt="2024-11-04T11:24:30.525" v="1725" actId="2696"/>
        <pc:sldMkLst>
          <pc:docMk/>
          <pc:sldMk cId="0" sldId="263"/>
        </pc:sldMkLst>
      </pc:sldChg>
      <pc:sldChg chg="del">
        <pc:chgData name="Laura Donaghy" userId="44c0ea4a7173295d" providerId="LiveId" clId="{7D363FE5-F25D-4E0D-B4D6-F80B781EC544}" dt="2024-11-04T11:27:08.539" v="1788" actId="47"/>
        <pc:sldMkLst>
          <pc:docMk/>
          <pc:sldMk cId="0" sldId="264"/>
        </pc:sldMkLst>
      </pc:sldChg>
      <pc:sldChg chg="del">
        <pc:chgData name="Laura Donaghy" userId="44c0ea4a7173295d" providerId="LiveId" clId="{7D363FE5-F25D-4E0D-B4D6-F80B781EC544}" dt="2024-11-04T11:34:40.433" v="2066" actId="47"/>
        <pc:sldMkLst>
          <pc:docMk/>
          <pc:sldMk cId="0" sldId="265"/>
        </pc:sldMkLst>
      </pc:sldChg>
      <pc:sldChg chg="del">
        <pc:chgData name="Laura Donaghy" userId="44c0ea4a7173295d" providerId="LiveId" clId="{7D363FE5-F25D-4E0D-B4D6-F80B781EC544}" dt="2024-11-04T11:36:21.527" v="2142" actId="47"/>
        <pc:sldMkLst>
          <pc:docMk/>
          <pc:sldMk cId="0" sldId="266"/>
        </pc:sldMkLst>
      </pc:sldChg>
      <pc:sldChg chg="del">
        <pc:chgData name="Laura Donaghy" userId="44c0ea4a7173295d" providerId="LiveId" clId="{7D363FE5-F25D-4E0D-B4D6-F80B781EC544}" dt="2024-11-04T11:41:58.864" v="2210" actId="47"/>
        <pc:sldMkLst>
          <pc:docMk/>
          <pc:sldMk cId="0" sldId="267"/>
        </pc:sldMkLst>
      </pc:sldChg>
      <pc:sldChg chg="del">
        <pc:chgData name="Laura Donaghy" userId="44c0ea4a7173295d" providerId="LiveId" clId="{7D363FE5-F25D-4E0D-B4D6-F80B781EC544}" dt="2024-11-04T11:47:06.799" v="2380" actId="2696"/>
        <pc:sldMkLst>
          <pc:docMk/>
          <pc:sldMk cId="0" sldId="268"/>
        </pc:sldMkLst>
      </pc:sldChg>
      <pc:sldChg chg="modSp del mod">
        <pc:chgData name="Laura Donaghy" userId="44c0ea4a7173295d" providerId="LiveId" clId="{7D363FE5-F25D-4E0D-B4D6-F80B781EC544}" dt="2024-11-04T11:53:06.150" v="2637" actId="47"/>
        <pc:sldMkLst>
          <pc:docMk/>
          <pc:sldMk cId="0" sldId="269"/>
        </pc:sldMkLst>
      </pc:sldChg>
      <pc:sldChg chg="del">
        <pc:chgData name="Laura Donaghy" userId="44c0ea4a7173295d" providerId="LiveId" clId="{7D363FE5-F25D-4E0D-B4D6-F80B781EC544}" dt="2024-11-04T11:54:58.574" v="2671" actId="47"/>
        <pc:sldMkLst>
          <pc:docMk/>
          <pc:sldMk cId="0" sldId="270"/>
        </pc:sldMkLst>
      </pc:sldChg>
      <pc:sldChg chg="del">
        <pc:chgData name="Laura Donaghy" userId="44c0ea4a7173295d" providerId="LiveId" clId="{7D363FE5-F25D-4E0D-B4D6-F80B781EC544}" dt="2024-11-04T11:56:06.678" v="2693" actId="47"/>
        <pc:sldMkLst>
          <pc:docMk/>
          <pc:sldMk cId="0" sldId="271"/>
        </pc:sldMkLst>
      </pc:sldChg>
      <pc:sldChg chg="del">
        <pc:chgData name="Laura Donaghy" userId="44c0ea4a7173295d" providerId="LiveId" clId="{7D363FE5-F25D-4E0D-B4D6-F80B781EC544}" dt="2024-11-04T11:58:02.306" v="2868" actId="47"/>
        <pc:sldMkLst>
          <pc:docMk/>
          <pc:sldMk cId="0" sldId="272"/>
        </pc:sldMkLst>
      </pc:sldChg>
      <pc:sldChg chg="del">
        <pc:chgData name="Laura Donaghy" userId="44c0ea4a7173295d" providerId="LiveId" clId="{7D363FE5-F25D-4E0D-B4D6-F80B781EC544}" dt="2024-11-04T12:01:21.100" v="3179" actId="47"/>
        <pc:sldMkLst>
          <pc:docMk/>
          <pc:sldMk cId="0" sldId="273"/>
        </pc:sldMkLst>
      </pc:sldChg>
      <pc:sldChg chg="del">
        <pc:chgData name="Laura Donaghy" userId="44c0ea4a7173295d" providerId="LiveId" clId="{7D363FE5-F25D-4E0D-B4D6-F80B781EC544}" dt="2024-11-04T12:10:15.152" v="3673" actId="47"/>
        <pc:sldMkLst>
          <pc:docMk/>
          <pc:sldMk cId="0" sldId="274"/>
        </pc:sldMkLst>
      </pc:sldChg>
      <pc:sldChg chg="del">
        <pc:chgData name="Laura Donaghy" userId="44c0ea4a7173295d" providerId="LiveId" clId="{7D363FE5-F25D-4E0D-B4D6-F80B781EC544}" dt="2024-11-04T12:18:30.500" v="3861" actId="47"/>
        <pc:sldMkLst>
          <pc:docMk/>
          <pc:sldMk cId="0" sldId="275"/>
        </pc:sldMkLst>
      </pc:sldChg>
      <pc:sldChg chg="del">
        <pc:chgData name="Laura Donaghy" userId="44c0ea4a7173295d" providerId="LiveId" clId="{7D363FE5-F25D-4E0D-B4D6-F80B781EC544}" dt="2024-11-04T12:19:13.106" v="3875" actId="47"/>
        <pc:sldMkLst>
          <pc:docMk/>
          <pc:sldMk cId="0" sldId="276"/>
        </pc:sldMkLst>
      </pc:sldChg>
      <pc:sldChg chg="del">
        <pc:chgData name="Laura Donaghy" userId="44c0ea4a7173295d" providerId="LiveId" clId="{7D363FE5-F25D-4E0D-B4D6-F80B781EC544}" dt="2024-11-04T11:16:10.794" v="1406" actId="47"/>
        <pc:sldMkLst>
          <pc:docMk/>
          <pc:sldMk cId="2405660239" sldId="277"/>
        </pc:sldMkLst>
      </pc:sldChg>
      <pc:sldChg chg="modSp del mod">
        <pc:chgData name="Laura Donaghy" userId="44c0ea4a7173295d" providerId="LiveId" clId="{7D363FE5-F25D-4E0D-B4D6-F80B781EC544}" dt="2024-11-04T11:18:09.399" v="1508" actId="47"/>
        <pc:sldMkLst>
          <pc:docMk/>
          <pc:sldMk cId="3409936848" sldId="278"/>
        </pc:sldMkLst>
      </pc:sldChg>
      <pc:sldChg chg="addSp delSp modSp new mod modClrScheme chgLayout">
        <pc:chgData name="Laura Donaghy" userId="44c0ea4a7173295d" providerId="LiveId" clId="{7D363FE5-F25D-4E0D-B4D6-F80B781EC544}" dt="2024-11-04T11:21:54.116" v="1589" actId="255"/>
        <pc:sldMkLst>
          <pc:docMk/>
          <pc:sldMk cId="3538790861" sldId="279"/>
        </pc:sldMkLst>
      </pc:sldChg>
      <pc:sldChg chg="addSp delSp modSp new mod modClrScheme chgLayout">
        <pc:chgData name="Laura Donaghy" userId="44c0ea4a7173295d" providerId="LiveId" clId="{7D363FE5-F25D-4E0D-B4D6-F80B781EC544}" dt="2024-11-04T11:28:14.808" v="1839" actId="1076"/>
        <pc:sldMkLst>
          <pc:docMk/>
          <pc:sldMk cId="1473607873" sldId="280"/>
        </pc:sldMkLst>
      </pc:sldChg>
      <pc:sldChg chg="addSp delSp modSp new mod modClrScheme chgLayout">
        <pc:chgData name="Laura Donaghy" userId="44c0ea4a7173295d" providerId="LiveId" clId="{7D363FE5-F25D-4E0D-B4D6-F80B781EC544}" dt="2024-11-04T11:22:31.557" v="1599" actId="1038"/>
        <pc:sldMkLst>
          <pc:docMk/>
          <pc:sldMk cId="3765798180" sldId="281"/>
        </pc:sldMkLst>
      </pc:sldChg>
      <pc:sldChg chg="addSp delSp modSp new mod chgLayout">
        <pc:chgData name="Laura Donaghy" userId="44c0ea4a7173295d" providerId="LiveId" clId="{7D363FE5-F25D-4E0D-B4D6-F80B781EC544}" dt="2024-11-04T11:22:13.704" v="1594" actId="1076"/>
        <pc:sldMkLst>
          <pc:docMk/>
          <pc:sldMk cId="3283834461" sldId="282"/>
        </pc:sldMkLst>
      </pc:sldChg>
      <pc:sldChg chg="addSp delSp modSp add mod">
        <pc:chgData name="Laura Donaghy" userId="44c0ea4a7173295d" providerId="LiveId" clId="{7D363FE5-F25D-4E0D-B4D6-F80B781EC544}" dt="2024-11-04T11:22:40.760" v="1601" actId="1076"/>
        <pc:sldMkLst>
          <pc:docMk/>
          <pc:sldMk cId="2942550761" sldId="283"/>
        </pc:sldMkLst>
      </pc:sldChg>
      <pc:sldChg chg="addSp delSp modSp add mod">
        <pc:chgData name="Laura Donaghy" userId="44c0ea4a7173295d" providerId="LiveId" clId="{7D363FE5-F25D-4E0D-B4D6-F80B781EC544}" dt="2024-11-04T11:22:54.439" v="1603"/>
        <pc:sldMkLst>
          <pc:docMk/>
          <pc:sldMk cId="4032164286" sldId="284"/>
        </pc:sldMkLst>
      </pc:sldChg>
      <pc:sldChg chg="addSp delSp modSp add mod">
        <pc:chgData name="Laura Donaghy" userId="44c0ea4a7173295d" providerId="LiveId" clId="{7D363FE5-F25D-4E0D-B4D6-F80B781EC544}" dt="2024-11-04T11:22:58.417" v="1605"/>
        <pc:sldMkLst>
          <pc:docMk/>
          <pc:sldMk cId="1412017421" sldId="285"/>
        </pc:sldMkLst>
      </pc:sldChg>
      <pc:sldChg chg="addSp delSp modSp add mod">
        <pc:chgData name="Laura Donaghy" userId="44c0ea4a7173295d" providerId="LiveId" clId="{7D363FE5-F25D-4E0D-B4D6-F80B781EC544}" dt="2024-11-04T11:23:01.686" v="1607"/>
        <pc:sldMkLst>
          <pc:docMk/>
          <pc:sldMk cId="335446355" sldId="286"/>
        </pc:sldMkLst>
      </pc:sldChg>
      <pc:sldChg chg="addSp delSp modSp add mod modClrScheme chgLayout">
        <pc:chgData name="Laura Donaghy" userId="44c0ea4a7173295d" providerId="LiveId" clId="{7D363FE5-F25D-4E0D-B4D6-F80B781EC544}" dt="2024-11-04T11:24:22.527" v="1724" actId="14100"/>
        <pc:sldMkLst>
          <pc:docMk/>
          <pc:sldMk cId="1037248878" sldId="287"/>
        </pc:sldMkLst>
      </pc:sldChg>
      <pc:sldChg chg="addSp delSp modSp add mod modClrScheme chgLayout">
        <pc:chgData name="Laura Donaghy" userId="44c0ea4a7173295d" providerId="LiveId" clId="{7D363FE5-F25D-4E0D-B4D6-F80B781EC544}" dt="2024-11-04T11:37:17.177" v="2149" actId="1076"/>
        <pc:sldMkLst>
          <pc:docMk/>
          <pc:sldMk cId="2472596746" sldId="288"/>
        </pc:sldMkLst>
      </pc:sldChg>
      <pc:sldChg chg="addSp delSp modSp add mod">
        <pc:chgData name="Laura Donaghy" userId="44c0ea4a7173295d" providerId="LiveId" clId="{7D363FE5-F25D-4E0D-B4D6-F80B781EC544}" dt="2024-11-04T11:37:23.444" v="2150" actId="1076"/>
        <pc:sldMkLst>
          <pc:docMk/>
          <pc:sldMk cId="1065261763" sldId="289"/>
        </pc:sldMkLst>
      </pc:sldChg>
      <pc:sldChg chg="addSp delSp modSp add mod modClrScheme chgLayout">
        <pc:chgData name="Laura Donaghy" userId="44c0ea4a7173295d" providerId="LiveId" clId="{7D363FE5-F25D-4E0D-B4D6-F80B781EC544}" dt="2024-11-04T11:37:27.429" v="2151" actId="1076"/>
        <pc:sldMkLst>
          <pc:docMk/>
          <pc:sldMk cId="624147090" sldId="290"/>
        </pc:sldMkLst>
      </pc:sldChg>
      <pc:sldChg chg="addSp delSp modSp add mod modClrScheme chgLayout">
        <pc:chgData name="Laura Donaghy" userId="44c0ea4a7173295d" providerId="LiveId" clId="{7D363FE5-F25D-4E0D-B4D6-F80B781EC544}" dt="2024-11-04T11:41:55.112" v="2209" actId="1076"/>
        <pc:sldMkLst>
          <pc:docMk/>
          <pc:sldMk cId="465106509" sldId="291"/>
        </pc:sldMkLst>
      </pc:sldChg>
      <pc:sldChg chg="new del">
        <pc:chgData name="Laura Donaghy" userId="44c0ea4a7173295d" providerId="LiveId" clId="{7D363FE5-F25D-4E0D-B4D6-F80B781EC544}" dt="2024-11-04T11:38:18.136" v="2153" actId="680"/>
        <pc:sldMkLst>
          <pc:docMk/>
          <pc:sldMk cId="2907565045" sldId="291"/>
        </pc:sldMkLst>
      </pc:sldChg>
      <pc:sldChg chg="addSp delSp modSp add mod modClrScheme chgLayout">
        <pc:chgData name="Laura Donaghy" userId="44c0ea4a7173295d" providerId="LiveId" clId="{7D363FE5-F25D-4E0D-B4D6-F80B781EC544}" dt="2024-11-04T11:50:20.996" v="2558" actId="14100"/>
        <pc:sldMkLst>
          <pc:docMk/>
          <pc:sldMk cId="1765224218" sldId="292"/>
        </pc:sldMkLst>
      </pc:sldChg>
      <pc:sldChg chg="addSp delSp modSp add mod modClrScheme chgLayout">
        <pc:chgData name="Laura Donaghy" userId="44c0ea4a7173295d" providerId="LiveId" clId="{7D363FE5-F25D-4E0D-B4D6-F80B781EC544}" dt="2024-11-04T11:50:37.894" v="2562"/>
        <pc:sldMkLst>
          <pc:docMk/>
          <pc:sldMk cId="1651039367" sldId="293"/>
        </pc:sldMkLst>
      </pc:sldChg>
      <pc:sldChg chg="addSp delSp modSp add mod modClrScheme chgLayout">
        <pc:chgData name="Laura Donaghy" userId="44c0ea4a7173295d" providerId="LiveId" clId="{7D363FE5-F25D-4E0D-B4D6-F80B781EC544}" dt="2024-11-04T11:52:49.995" v="2636" actId="14100"/>
        <pc:sldMkLst>
          <pc:docMk/>
          <pc:sldMk cId="3153331727" sldId="294"/>
        </pc:sldMkLst>
      </pc:sldChg>
      <pc:sldChg chg="addSp delSp modSp add mod">
        <pc:chgData name="Laura Donaghy" userId="44c0ea4a7173295d" providerId="LiveId" clId="{7D363FE5-F25D-4E0D-B4D6-F80B781EC544}" dt="2024-11-04T11:54:55.079" v="2670" actId="14100"/>
        <pc:sldMkLst>
          <pc:docMk/>
          <pc:sldMk cId="2309200315" sldId="295"/>
        </pc:sldMkLst>
      </pc:sldChg>
      <pc:sldChg chg="addSp delSp modSp add mod modClrScheme chgLayout">
        <pc:chgData name="Laura Donaghy" userId="44c0ea4a7173295d" providerId="LiveId" clId="{7D363FE5-F25D-4E0D-B4D6-F80B781EC544}" dt="2024-11-04T11:58:22.046" v="2941" actId="20577"/>
        <pc:sldMkLst>
          <pc:docMk/>
          <pc:sldMk cId="522670982" sldId="296"/>
        </pc:sldMkLst>
      </pc:sldChg>
      <pc:sldChg chg="addSp delSp modSp add mod ord">
        <pc:chgData name="Laura Donaghy" userId="44c0ea4a7173295d" providerId="LiveId" clId="{7D363FE5-F25D-4E0D-B4D6-F80B781EC544}" dt="2024-11-04T12:10:00.520" v="3669" actId="14100"/>
        <pc:sldMkLst>
          <pc:docMk/>
          <pc:sldMk cId="3660752248" sldId="297"/>
        </pc:sldMkLst>
      </pc:sldChg>
      <pc:sldChg chg="addSp delSp modSp add mod">
        <pc:chgData name="Laura Donaghy" userId="44c0ea4a7173295d" providerId="LiveId" clId="{7D363FE5-F25D-4E0D-B4D6-F80B781EC544}" dt="2024-11-04T12:18:11.127" v="3857" actId="14100"/>
        <pc:sldMkLst>
          <pc:docMk/>
          <pc:sldMk cId="3306825124" sldId="298"/>
        </pc:sldMkLst>
      </pc:sldChg>
      <pc:sldChg chg="addSp delSp modSp add mod">
        <pc:chgData name="Laura Donaghy" userId="44c0ea4a7173295d" providerId="LiveId" clId="{7D363FE5-F25D-4E0D-B4D6-F80B781EC544}" dt="2024-11-04T12:04:18.453" v="3215" actId="20577"/>
        <pc:sldMkLst>
          <pc:docMk/>
          <pc:sldMk cId="786260167" sldId="299"/>
        </pc:sldMkLst>
      </pc:sldChg>
      <pc:sldChg chg="new del">
        <pc:chgData name="Laura Donaghy" userId="44c0ea4a7173295d" providerId="LiveId" clId="{7D363FE5-F25D-4E0D-B4D6-F80B781EC544}" dt="2024-11-04T12:10:35.731" v="3675" actId="47"/>
        <pc:sldMkLst>
          <pc:docMk/>
          <pc:sldMk cId="1814922632" sldId="300"/>
        </pc:sldMkLst>
      </pc:sldChg>
      <pc:sldChg chg="addSp delSp modSp add mod">
        <pc:chgData name="Laura Donaghy" userId="44c0ea4a7173295d" providerId="LiveId" clId="{7D363FE5-F25D-4E0D-B4D6-F80B781EC544}" dt="2024-11-04T12:18:05.088" v="3855" actId="14100"/>
        <pc:sldMkLst>
          <pc:docMk/>
          <pc:sldMk cId="4204443419" sldId="300"/>
        </pc:sldMkLst>
      </pc:sldChg>
      <pc:sldChg chg="addSp delSp modSp add mod ord">
        <pc:chgData name="Laura Donaghy" userId="44c0ea4a7173295d" providerId="LiveId" clId="{7D363FE5-F25D-4E0D-B4D6-F80B781EC544}" dt="2024-11-04T12:19:08.190" v="3874"/>
        <pc:sldMkLst>
          <pc:docMk/>
          <pc:sldMk cId="543195847" sldId="301"/>
        </pc:sldMkLst>
      </pc:sldChg>
      <pc:sldMasterChg chg="modSldLayout sldLayoutOrd">
        <pc:chgData name="Laura Donaghy" userId="44c0ea4a7173295d" providerId="LiveId" clId="{7D363FE5-F25D-4E0D-B4D6-F80B781EC544}" dt="2024-11-04T10:01:05.770" v="31" actId="478"/>
        <pc:sldMasterMkLst>
          <pc:docMk/>
          <pc:sldMasterMk cId="0" sldId="2147483659"/>
        </pc:sldMasterMkLst>
        <pc:sldLayoutChg chg="addSp modSp mod ord">
          <pc:chgData name="Laura Donaghy" userId="44c0ea4a7173295d" providerId="LiveId" clId="{7D363FE5-F25D-4E0D-B4D6-F80B781EC544}" dt="2024-11-04T09:46:01.258" v="25" actId="20578"/>
          <pc:sldLayoutMkLst>
            <pc:docMk/>
            <pc:sldMasterMk cId="0" sldId="2147483659"/>
            <pc:sldLayoutMk cId="0" sldId="2147483649"/>
          </pc:sldLayoutMkLst>
        </pc:sldLayoutChg>
        <pc:sldLayoutChg chg="addSp delSp modSp mod">
          <pc:chgData name="Laura Donaghy" userId="44c0ea4a7173295d" providerId="LiveId" clId="{7D363FE5-F25D-4E0D-B4D6-F80B781EC544}" dt="2024-11-04T10:01:05.770" v="31" actId="478"/>
          <pc:sldLayoutMkLst>
            <pc:docMk/>
            <pc:sldMasterMk cId="0" sldId="2147483659"/>
            <pc:sldLayoutMk cId="0" sldId="2147483655"/>
          </pc:sldLayoutMkLst>
        </pc:sldLayoutChg>
      </pc:sldMasterChg>
      <pc:sldMasterChg chg="addSldLayout delSldLayout modSldLayout">
        <pc:chgData name="Laura Donaghy" userId="44c0ea4a7173295d" providerId="LiveId" clId="{7D363FE5-F25D-4E0D-B4D6-F80B781EC544}" dt="2024-11-04T12:19:13.106" v="3875" actId="47"/>
        <pc:sldMasterMkLst>
          <pc:docMk/>
          <pc:sldMasterMk cId="663032954" sldId="2147484000"/>
        </pc:sldMasterMkLst>
        <pc:sldLayoutChg chg="addSp delSp modSp mod setBg">
          <pc:chgData name="Laura Donaghy" userId="44c0ea4a7173295d" providerId="LiveId" clId="{7D363FE5-F25D-4E0D-B4D6-F80B781EC544}" dt="2024-11-04T10:34:54.795" v="594" actId="255"/>
          <pc:sldLayoutMkLst>
            <pc:docMk/>
            <pc:sldMasterMk cId="663032954" sldId="2147484000"/>
            <pc:sldLayoutMk cId="2888440528" sldId="2147484001"/>
          </pc:sldLayoutMkLst>
        </pc:sldLayoutChg>
        <pc:sldLayoutChg chg="addSp delSp modSp mod setBg">
          <pc:chgData name="Laura Donaghy" userId="44c0ea4a7173295d" providerId="LiveId" clId="{7D363FE5-F25D-4E0D-B4D6-F80B781EC544}" dt="2024-11-04T10:35:43.302" v="596" actId="6549"/>
          <pc:sldLayoutMkLst>
            <pc:docMk/>
            <pc:sldMasterMk cId="663032954" sldId="2147484000"/>
            <pc:sldLayoutMk cId="985079109" sldId="2147484002"/>
          </pc:sldLayoutMkLst>
        </pc:sldLayoutChg>
        <pc:sldLayoutChg chg="modSp mod setBg">
          <pc:chgData name="Laura Donaghy" userId="44c0ea4a7173295d" providerId="LiveId" clId="{7D363FE5-F25D-4E0D-B4D6-F80B781EC544}" dt="2024-11-04T10:22:17.431" v="206" actId="207"/>
          <pc:sldLayoutMkLst>
            <pc:docMk/>
            <pc:sldMasterMk cId="663032954" sldId="2147484000"/>
            <pc:sldLayoutMk cId="3106536555" sldId="2147484003"/>
          </pc:sldLayoutMkLst>
        </pc:sldLayoutChg>
        <pc:sldLayoutChg chg="addSp modSp mod">
          <pc:chgData name="Laura Donaghy" userId="44c0ea4a7173295d" providerId="LiveId" clId="{7D363FE5-F25D-4E0D-B4D6-F80B781EC544}" dt="2024-11-04T10:42:53.683" v="791"/>
          <pc:sldLayoutMkLst>
            <pc:docMk/>
            <pc:sldMasterMk cId="663032954" sldId="2147484000"/>
            <pc:sldLayoutMk cId="3547432358" sldId="2147484004"/>
          </pc:sldLayoutMkLst>
        </pc:sldLayoutChg>
        <pc:sldLayoutChg chg="addSp modSp mod">
          <pc:chgData name="Laura Donaghy" userId="44c0ea4a7173295d" providerId="LiveId" clId="{7D363FE5-F25D-4E0D-B4D6-F80B781EC544}" dt="2024-11-04T10:43:38.954" v="892"/>
          <pc:sldLayoutMkLst>
            <pc:docMk/>
            <pc:sldMasterMk cId="663032954" sldId="2147484000"/>
            <pc:sldLayoutMk cId="2996450148" sldId="2147484005"/>
          </pc:sldLayoutMkLst>
        </pc:sldLayoutChg>
        <pc:sldLayoutChg chg="addSp delSp modSp mod">
          <pc:chgData name="Laura Donaghy" userId="44c0ea4a7173295d" providerId="LiveId" clId="{7D363FE5-F25D-4E0D-B4D6-F80B781EC544}" dt="2024-11-04T10:36:04.281" v="597" actId="20577"/>
          <pc:sldLayoutMkLst>
            <pc:docMk/>
            <pc:sldMasterMk cId="663032954" sldId="2147484000"/>
            <pc:sldLayoutMk cId="1934417681" sldId="2147484006"/>
          </pc:sldLayoutMkLst>
        </pc:sldLayoutChg>
        <pc:sldLayoutChg chg="modSp mod">
          <pc:chgData name="Laura Donaghy" userId="44c0ea4a7173295d" providerId="LiveId" clId="{7D363FE5-F25D-4E0D-B4D6-F80B781EC544}" dt="2024-11-04T10:22:28.399" v="210" actId="207"/>
          <pc:sldLayoutMkLst>
            <pc:docMk/>
            <pc:sldMasterMk cId="663032954" sldId="2147484000"/>
            <pc:sldLayoutMk cId="1664365025" sldId="2147484008"/>
          </pc:sldLayoutMkLst>
        </pc:sldLayoutChg>
        <pc:sldLayoutChg chg="addSp modSp mod">
          <pc:chgData name="Laura Donaghy" userId="44c0ea4a7173295d" providerId="LiveId" clId="{7D363FE5-F25D-4E0D-B4D6-F80B781EC544}" dt="2024-11-04T11:56:37.198" v="2698"/>
          <pc:sldLayoutMkLst>
            <pc:docMk/>
            <pc:sldMasterMk cId="663032954" sldId="2147484000"/>
            <pc:sldLayoutMk cId="316971419" sldId="2147484011"/>
          </pc:sldLayoutMkLst>
        </pc:sldLayoutChg>
        <pc:sldLayoutChg chg="addSp modSp mod">
          <pc:chgData name="Laura Donaghy" userId="44c0ea4a7173295d" providerId="LiveId" clId="{7D363FE5-F25D-4E0D-B4D6-F80B781EC544}" dt="2024-11-04T11:56:40.020" v="2699"/>
          <pc:sldLayoutMkLst>
            <pc:docMk/>
            <pc:sldMasterMk cId="663032954" sldId="2147484000"/>
            <pc:sldLayoutMk cId="1605735849" sldId="2147484012"/>
          </pc:sldLayoutMkLst>
        </pc:sldLayoutChg>
        <pc:sldLayoutChg chg="modSp mod">
          <pc:chgData name="Laura Donaghy" userId="44c0ea4a7173295d" providerId="LiveId" clId="{7D363FE5-F25D-4E0D-B4D6-F80B781EC544}" dt="2024-11-04T10:22:37.573" v="213" actId="207"/>
          <pc:sldLayoutMkLst>
            <pc:docMk/>
            <pc:sldMasterMk cId="663032954" sldId="2147484000"/>
            <pc:sldLayoutMk cId="1768627623" sldId="2147484013"/>
          </pc:sldLayoutMkLst>
        </pc:sldLayoutChg>
        <pc:sldLayoutChg chg="modSp mod">
          <pc:chgData name="Laura Donaghy" userId="44c0ea4a7173295d" providerId="LiveId" clId="{7D363FE5-F25D-4E0D-B4D6-F80B781EC544}" dt="2024-11-04T10:22:40.085" v="214" actId="207"/>
          <pc:sldLayoutMkLst>
            <pc:docMk/>
            <pc:sldMasterMk cId="663032954" sldId="2147484000"/>
            <pc:sldLayoutMk cId="2721616836" sldId="2147484014"/>
          </pc:sldLayoutMkLst>
        </pc:sldLayoutChg>
        <pc:sldLayoutChg chg="del">
          <pc:chgData name="Laura Donaghy" userId="44c0ea4a7173295d" providerId="LiveId" clId="{7D363FE5-F25D-4E0D-B4D6-F80B781EC544}" dt="2024-11-04T12:19:13.106" v="3875" actId="47"/>
          <pc:sldLayoutMkLst>
            <pc:docMk/>
            <pc:sldMasterMk cId="663032954" sldId="2147484000"/>
            <pc:sldLayoutMk cId="198938412" sldId="2147484015"/>
          </pc:sldLayoutMkLst>
        </pc:sldLayoutChg>
        <pc:sldLayoutChg chg="addSp delSp modSp add mod modTransition">
          <pc:chgData name="Laura Donaghy" userId="44c0ea4a7173295d" providerId="LiveId" clId="{7D363FE5-F25D-4E0D-B4D6-F80B781EC544}" dt="2024-11-04T10:26:30.005" v="243" actId="164"/>
          <pc:sldLayoutMkLst>
            <pc:docMk/>
            <pc:sldMasterMk cId="663032954" sldId="2147484000"/>
            <pc:sldLayoutMk cId="2490197381" sldId="2147484016"/>
          </pc:sldLayoutMkLst>
        </pc:sldLayoutChg>
        <pc:sldLayoutChg chg="addSp modSp add mod modTransition">
          <pc:chgData name="Laura Donaghy" userId="44c0ea4a7173295d" providerId="LiveId" clId="{7D363FE5-F25D-4E0D-B4D6-F80B781EC544}" dt="2024-11-04T10:26:34.799" v="244"/>
          <pc:sldLayoutMkLst>
            <pc:docMk/>
            <pc:sldMasterMk cId="663032954" sldId="2147484000"/>
            <pc:sldLayoutMk cId="946138080" sldId="2147484017"/>
          </pc:sldLayoutMkLst>
        </pc:sldLayoutChg>
      </pc:sldMasterChg>
    </pc:docChg>
  </pc:docChgLst>
  <pc:docChgLst>
    <pc:chgData name="Laura Donaghy" userId="44c0ea4a7173295d" providerId="LiveId" clId="{171F74D5-D5EB-4689-A3EC-60B92179524A}"/>
    <pc:docChg chg="undo custSel addSld delSld modSld">
      <pc:chgData name="Laura Donaghy" userId="44c0ea4a7173295d" providerId="LiveId" clId="{171F74D5-D5EB-4689-A3EC-60B92179524A}" dt="2025-02-18T16:00:12.301" v="3885" actId="20577"/>
      <pc:docMkLst>
        <pc:docMk/>
      </pc:docMkLst>
      <pc:sldChg chg="addSp delSp modSp mod">
        <pc:chgData name="Laura Donaghy" userId="44c0ea4a7173295d" providerId="LiveId" clId="{171F74D5-D5EB-4689-A3EC-60B92179524A}" dt="2025-02-18T14:14:30.387" v="1099" actId="21"/>
        <pc:sldMkLst>
          <pc:docMk/>
          <pc:sldMk cId="1628793113" sldId="282"/>
        </pc:sldMkLst>
        <pc:spChg chg="mod">
          <ac:chgData name="Laura Donaghy" userId="44c0ea4a7173295d" providerId="LiveId" clId="{171F74D5-D5EB-4689-A3EC-60B92179524A}" dt="2025-02-18T14:14:30.387" v="1099" actId="21"/>
          <ac:spMkLst>
            <pc:docMk/>
            <pc:sldMk cId="1628793113" sldId="282"/>
            <ac:spMk id="2" creationId="{6DAA6C1F-D0D3-862E-D569-62FA74E75D29}"/>
          </ac:spMkLst>
        </pc:spChg>
        <pc:picChg chg="add mod">
          <ac:chgData name="Laura Donaghy" userId="44c0ea4a7173295d" providerId="LiveId" clId="{171F74D5-D5EB-4689-A3EC-60B92179524A}" dt="2025-02-18T14:09:36.305" v="845"/>
          <ac:picMkLst>
            <pc:docMk/>
            <pc:sldMk cId="1628793113" sldId="282"/>
            <ac:picMk id="9" creationId="{92F0C778-4B35-0355-BCD9-30CC401BB559}"/>
          </ac:picMkLst>
        </pc:picChg>
      </pc:sldChg>
      <pc:sldChg chg="del">
        <pc:chgData name="Laura Donaghy" userId="44c0ea4a7173295d" providerId="LiveId" clId="{171F74D5-D5EB-4689-A3EC-60B92179524A}" dt="2025-02-18T14:09:44.365" v="847" actId="47"/>
        <pc:sldMkLst>
          <pc:docMk/>
          <pc:sldMk cId="1870079455" sldId="283"/>
        </pc:sldMkLst>
      </pc:sldChg>
      <pc:sldChg chg="addSp delSp modSp mod">
        <pc:chgData name="Laura Donaghy" userId="44c0ea4a7173295d" providerId="LiveId" clId="{171F74D5-D5EB-4689-A3EC-60B92179524A}" dt="2025-02-18T14:16:14.388" v="1143" actId="20577"/>
        <pc:sldMkLst>
          <pc:docMk/>
          <pc:sldMk cId="3153192225" sldId="284"/>
        </pc:sldMkLst>
        <pc:spChg chg="mod">
          <ac:chgData name="Laura Donaghy" userId="44c0ea4a7173295d" providerId="LiveId" clId="{171F74D5-D5EB-4689-A3EC-60B92179524A}" dt="2025-02-18T14:16:14.388" v="1143" actId="20577"/>
          <ac:spMkLst>
            <pc:docMk/>
            <pc:sldMk cId="3153192225" sldId="284"/>
            <ac:spMk id="2" creationId="{2E2E7BFE-2BD9-E7AD-C0C1-5514DF6C95AB}"/>
          </ac:spMkLst>
        </pc:spChg>
        <pc:picChg chg="add mod">
          <ac:chgData name="Laura Donaghy" userId="44c0ea4a7173295d" providerId="LiveId" clId="{171F74D5-D5EB-4689-A3EC-60B92179524A}" dt="2025-02-18T14:16:05.072" v="1102" actId="962"/>
          <ac:picMkLst>
            <pc:docMk/>
            <pc:sldMk cId="3153192225" sldId="284"/>
            <ac:picMk id="8" creationId="{0268454A-60A1-CB55-F18E-7FE7BD36913F}"/>
          </ac:picMkLst>
        </pc:picChg>
      </pc:sldChg>
      <pc:sldChg chg="modSp mod">
        <pc:chgData name="Laura Donaghy" userId="44c0ea4a7173295d" providerId="LiveId" clId="{171F74D5-D5EB-4689-A3EC-60B92179524A}" dt="2025-02-18T15:53:27.192" v="3247" actId="20577"/>
        <pc:sldMkLst>
          <pc:docMk/>
          <pc:sldMk cId="1412017421" sldId="285"/>
        </pc:sldMkLst>
        <pc:spChg chg="mod">
          <ac:chgData name="Laura Donaghy" userId="44c0ea4a7173295d" providerId="LiveId" clId="{171F74D5-D5EB-4689-A3EC-60B92179524A}" dt="2025-02-18T15:53:27.192" v="3247" actId="20577"/>
          <ac:spMkLst>
            <pc:docMk/>
            <pc:sldMk cId="1412017421" sldId="285"/>
            <ac:spMk id="7" creationId="{8835CB1B-720F-8FC5-06D1-527D0839DB7D}"/>
          </ac:spMkLst>
        </pc:spChg>
      </pc:sldChg>
      <pc:sldChg chg="modSp mod">
        <pc:chgData name="Laura Donaghy" userId="44c0ea4a7173295d" providerId="LiveId" clId="{171F74D5-D5EB-4689-A3EC-60B92179524A}" dt="2025-02-18T16:00:12.301" v="3885" actId="20577"/>
        <pc:sldMkLst>
          <pc:docMk/>
          <pc:sldMk cId="335446355" sldId="286"/>
        </pc:sldMkLst>
        <pc:spChg chg="mod">
          <ac:chgData name="Laura Donaghy" userId="44c0ea4a7173295d" providerId="LiveId" clId="{171F74D5-D5EB-4689-A3EC-60B92179524A}" dt="2025-02-18T16:00:12.301" v="3885" actId="20577"/>
          <ac:spMkLst>
            <pc:docMk/>
            <pc:sldMk cId="335446355" sldId="286"/>
            <ac:spMk id="2" creationId="{244FB792-5581-C5CD-6D9F-F3C108633F26}"/>
          </ac:spMkLst>
        </pc:spChg>
      </pc:sldChg>
      <pc:sldChg chg="modSp mod">
        <pc:chgData name="Laura Donaghy" userId="44c0ea4a7173295d" providerId="LiveId" clId="{171F74D5-D5EB-4689-A3EC-60B92179524A}" dt="2025-02-18T14:41:12.014" v="1657" actId="1076"/>
        <pc:sldMkLst>
          <pc:docMk/>
          <pc:sldMk cId="1037248878" sldId="287"/>
        </pc:sldMkLst>
        <pc:graphicFrameChg chg="mod modGraphic">
          <ac:chgData name="Laura Donaghy" userId="44c0ea4a7173295d" providerId="LiveId" clId="{171F74D5-D5EB-4689-A3EC-60B92179524A}" dt="2025-02-18T14:41:12.014" v="1657" actId="1076"/>
          <ac:graphicFrameMkLst>
            <pc:docMk/>
            <pc:sldMk cId="1037248878" sldId="287"/>
            <ac:graphicFrameMk id="11" creationId="{E1356907-A46D-8693-128B-E15BE8C550D1}"/>
          </ac:graphicFrameMkLst>
        </pc:graphicFrameChg>
      </pc:sldChg>
      <pc:sldChg chg="modSp mod">
        <pc:chgData name="Laura Donaghy" userId="44c0ea4a7173295d" providerId="LiveId" clId="{171F74D5-D5EB-4689-A3EC-60B92179524A}" dt="2025-02-18T15:46:34.183" v="2866" actId="20577"/>
        <pc:sldMkLst>
          <pc:docMk/>
          <pc:sldMk cId="264814105" sldId="306"/>
        </pc:sldMkLst>
        <pc:spChg chg="mod">
          <ac:chgData name="Laura Donaghy" userId="44c0ea4a7173295d" providerId="LiveId" clId="{171F74D5-D5EB-4689-A3EC-60B92179524A}" dt="2025-02-18T15:46:34.183" v="2866" actId="20577"/>
          <ac:spMkLst>
            <pc:docMk/>
            <pc:sldMk cId="264814105" sldId="306"/>
            <ac:spMk id="11" creationId="{2486581F-682B-21A5-0603-961F4705C910}"/>
          </ac:spMkLst>
        </pc:spChg>
      </pc:sldChg>
      <pc:sldChg chg="addSp delSp modSp add mod">
        <pc:chgData name="Laura Donaghy" userId="44c0ea4a7173295d" providerId="LiveId" clId="{171F74D5-D5EB-4689-A3EC-60B92179524A}" dt="2025-02-18T14:18:08.593" v="1153" actId="962"/>
        <pc:sldMkLst>
          <pc:docMk/>
          <pc:sldMk cId="1045294821" sldId="308"/>
        </pc:sldMkLst>
        <pc:spChg chg="mod">
          <ac:chgData name="Laura Donaghy" userId="44c0ea4a7173295d" providerId="LiveId" clId="{171F74D5-D5EB-4689-A3EC-60B92179524A}" dt="2025-02-18T14:17:23.940" v="1149" actId="20577"/>
          <ac:spMkLst>
            <pc:docMk/>
            <pc:sldMk cId="1045294821" sldId="308"/>
            <ac:spMk id="2" creationId="{65F858AA-6916-3756-9D41-4C98AAA8C674}"/>
          </ac:spMkLst>
        </pc:spChg>
        <pc:picChg chg="add mod">
          <ac:chgData name="Laura Donaghy" userId="44c0ea4a7173295d" providerId="LiveId" clId="{171F74D5-D5EB-4689-A3EC-60B92179524A}" dt="2025-02-18T14:18:08.593" v="1153" actId="962"/>
          <ac:picMkLst>
            <pc:docMk/>
            <pc:sldMk cId="1045294821" sldId="308"/>
            <ac:picMk id="11" creationId="{C57DEEEF-A819-EBB2-B40A-D43A1D552319}"/>
          </ac:picMkLst>
        </pc:picChg>
      </pc:sldChg>
      <pc:sldChg chg="addSp delSp modSp add mod modNotesTx">
        <pc:chgData name="Laura Donaghy" userId="44c0ea4a7173295d" providerId="LiveId" clId="{171F74D5-D5EB-4689-A3EC-60B92179524A}" dt="2025-02-18T14:34:55.739" v="1409" actId="27614"/>
        <pc:sldMkLst>
          <pc:docMk/>
          <pc:sldMk cId="3239359841" sldId="309"/>
        </pc:sldMkLst>
        <pc:spChg chg="mod">
          <ac:chgData name="Laura Donaghy" userId="44c0ea4a7173295d" providerId="LiveId" clId="{171F74D5-D5EB-4689-A3EC-60B92179524A}" dt="2025-02-18T14:32:52.644" v="1332" actId="20577"/>
          <ac:spMkLst>
            <pc:docMk/>
            <pc:sldMk cId="3239359841" sldId="309"/>
            <ac:spMk id="2" creationId="{38E090AF-0E08-1C92-DC6F-6EEB62A44DB3}"/>
          </ac:spMkLst>
        </pc:spChg>
        <pc:picChg chg="add mod">
          <ac:chgData name="Laura Donaghy" userId="44c0ea4a7173295d" providerId="LiveId" clId="{171F74D5-D5EB-4689-A3EC-60B92179524A}" dt="2025-02-18T14:34:55.739" v="1409" actId="27614"/>
          <ac:picMkLst>
            <pc:docMk/>
            <pc:sldMk cId="3239359841" sldId="309"/>
            <ac:picMk id="10" creationId="{A2A45E71-0120-30A3-7BF1-1D3ED256AE62}"/>
          </ac:picMkLst>
        </pc:picChg>
      </pc:sldChg>
      <pc:sldChg chg="delSp modSp add mod modClrScheme chgLayout">
        <pc:chgData name="Laura Donaghy" userId="44c0ea4a7173295d" providerId="LiveId" clId="{171F74D5-D5EB-4689-A3EC-60B92179524A}" dt="2025-02-18T14:38:12.085" v="1597" actId="20577"/>
        <pc:sldMkLst>
          <pc:docMk/>
          <pc:sldMk cId="2552659508" sldId="310"/>
        </pc:sldMkLst>
        <pc:spChg chg="mod ord">
          <ac:chgData name="Laura Donaghy" userId="44c0ea4a7173295d" providerId="LiveId" clId="{171F74D5-D5EB-4689-A3EC-60B92179524A}" dt="2025-02-18T14:38:12.085" v="1597" actId="20577"/>
          <ac:spMkLst>
            <pc:docMk/>
            <pc:sldMk cId="2552659508" sldId="310"/>
            <ac:spMk id="2" creationId="{FC54736B-A885-66C7-299C-D7A404E1B198}"/>
          </ac:spMkLst>
        </pc:spChg>
        <pc:spChg chg="mod ord">
          <ac:chgData name="Laura Donaghy" userId="44c0ea4a7173295d" providerId="LiveId" clId="{171F74D5-D5EB-4689-A3EC-60B92179524A}" dt="2025-02-18T14:37:20.265" v="1591" actId="700"/>
          <ac:spMkLst>
            <pc:docMk/>
            <pc:sldMk cId="2552659508" sldId="310"/>
            <ac:spMk id="3" creationId="{ACF9989C-944B-7ABD-CD35-3D7E6DB441C6}"/>
          </ac:spMkLst>
        </pc:spChg>
      </pc:sldChg>
      <pc:sldChg chg="addSp delSp modSp add mod modClrScheme chgLayout">
        <pc:chgData name="Laura Donaghy" userId="44c0ea4a7173295d" providerId="LiveId" clId="{171F74D5-D5EB-4689-A3EC-60B92179524A}" dt="2025-02-11T15:39:46.641" v="626" actId="20577"/>
        <pc:sldMkLst>
          <pc:docMk/>
          <pc:sldMk cId="1796100005" sldId="311"/>
        </pc:sldMkLst>
        <pc:spChg chg="add mod ord">
          <ac:chgData name="Laura Donaghy" userId="44c0ea4a7173295d" providerId="LiveId" clId="{171F74D5-D5EB-4689-A3EC-60B92179524A}" dt="2025-02-11T15:28:24.313" v="206" actId="20577"/>
          <ac:spMkLst>
            <pc:docMk/>
            <pc:sldMk cId="1796100005" sldId="311"/>
            <ac:spMk id="2" creationId="{BCA0FC8B-54E6-4260-B811-DBD6A120A416}"/>
          </ac:spMkLst>
        </pc:spChg>
        <pc:spChg chg="mod ord">
          <ac:chgData name="Laura Donaghy" userId="44c0ea4a7173295d" providerId="LiveId" clId="{171F74D5-D5EB-4689-A3EC-60B92179524A}" dt="2025-02-11T15:39:46.641" v="626" actId="20577"/>
          <ac:spMkLst>
            <pc:docMk/>
            <pc:sldMk cId="1796100005" sldId="311"/>
            <ac:spMk id="3" creationId="{D3639AF0-38E7-2DCB-7223-27DB06196BFA}"/>
          </ac:spMkLst>
        </pc:spChg>
      </pc:sldChg>
      <pc:sldChg chg="new del">
        <pc:chgData name="Laura Donaghy" userId="44c0ea4a7173295d" providerId="LiveId" clId="{171F74D5-D5EB-4689-A3EC-60B92179524A}" dt="2025-02-11T15:27:13.508" v="2" actId="680"/>
        <pc:sldMkLst>
          <pc:docMk/>
          <pc:sldMk cId="1933612234" sldId="311"/>
        </pc:sldMkLst>
      </pc:sldChg>
      <pc:sldChg chg="modSp add mod">
        <pc:chgData name="Laura Donaghy" userId="44c0ea4a7173295d" providerId="LiveId" clId="{171F74D5-D5EB-4689-A3EC-60B92179524A}" dt="2025-02-11T15:39:53.464" v="644" actId="20577"/>
        <pc:sldMkLst>
          <pc:docMk/>
          <pc:sldMk cId="3551859014" sldId="312"/>
        </pc:sldMkLst>
      </pc:sldChg>
      <pc:sldChg chg="modSp add mod">
        <pc:chgData name="Laura Donaghy" userId="44c0ea4a7173295d" providerId="LiveId" clId="{171F74D5-D5EB-4689-A3EC-60B92179524A}" dt="2025-02-18T14:06:50.829" v="765" actId="113"/>
        <pc:sldMkLst>
          <pc:docMk/>
          <pc:sldMk cId="2522292567" sldId="313"/>
        </pc:sldMkLst>
        <pc:spChg chg="mod">
          <ac:chgData name="Laura Donaghy" userId="44c0ea4a7173295d" providerId="LiveId" clId="{171F74D5-D5EB-4689-A3EC-60B92179524A}" dt="2025-02-18T14:06:50.829" v="765" actId="113"/>
          <ac:spMkLst>
            <pc:docMk/>
            <pc:sldMk cId="2522292567" sldId="313"/>
            <ac:spMk id="2" creationId="{AF981684-B192-9EAA-E95C-7A2930C9CA12}"/>
          </ac:spMkLst>
        </pc:spChg>
        <pc:spChg chg="mod">
          <ac:chgData name="Laura Donaghy" userId="44c0ea4a7173295d" providerId="LiveId" clId="{171F74D5-D5EB-4689-A3EC-60B92179524A}" dt="2025-02-11T15:40:01.153" v="664" actId="20577"/>
          <ac:spMkLst>
            <pc:docMk/>
            <pc:sldMk cId="2522292567" sldId="313"/>
            <ac:spMk id="3" creationId="{A7C155FF-FDB9-119A-DE70-C5E354804A1A}"/>
          </ac:spMkLst>
        </pc:spChg>
      </pc:sldChg>
      <pc:sldChg chg="del">
        <pc:chgData name="Laura Donaghy" userId="44c0ea4a7173295d" providerId="LiveId" clId="{171F74D5-D5EB-4689-A3EC-60B92179524A}" dt="2025-02-18T14:30:03.975" v="1156" actId="47"/>
        <pc:sldMkLst>
          <pc:docMk/>
          <pc:sldMk cId="2450781115" sldId="314"/>
        </pc:sldMkLst>
      </pc:sldChg>
      <pc:sldChg chg="addSp delSp modSp mod">
        <pc:chgData name="Laura Donaghy" userId="44c0ea4a7173295d" providerId="LiveId" clId="{171F74D5-D5EB-4689-A3EC-60B92179524A}" dt="2025-02-18T15:20:01.184" v="1984" actId="14100"/>
        <pc:sldMkLst>
          <pc:docMk/>
          <pc:sldMk cId="637466123" sldId="315"/>
        </pc:sldMkLst>
        <pc:spChg chg="mod">
          <ac:chgData name="Laura Donaghy" userId="44c0ea4a7173295d" providerId="LiveId" clId="{171F74D5-D5EB-4689-A3EC-60B92179524A}" dt="2025-02-18T15:20:01.184" v="1984" actId="14100"/>
          <ac:spMkLst>
            <pc:docMk/>
            <pc:sldMk cId="637466123" sldId="315"/>
            <ac:spMk id="2" creationId="{228FB05B-4C52-6371-FB4A-B0D8BCC1737F}"/>
          </ac:spMkLst>
        </pc:spChg>
        <pc:picChg chg="add mod">
          <ac:chgData name="Laura Donaghy" userId="44c0ea4a7173295d" providerId="LiveId" clId="{171F74D5-D5EB-4689-A3EC-60B92179524A}" dt="2025-02-18T15:19:58.872" v="1983" actId="14100"/>
          <ac:picMkLst>
            <pc:docMk/>
            <pc:sldMk cId="637466123" sldId="315"/>
            <ac:picMk id="9" creationId="{04351015-5959-042B-75F0-D3856A04D4D4}"/>
          </ac:picMkLst>
        </pc:picChg>
      </pc:sldChg>
      <pc:sldChg chg="addSp delSp modSp add mod chgLayout">
        <pc:chgData name="Laura Donaghy" userId="44c0ea4a7173295d" providerId="LiveId" clId="{171F74D5-D5EB-4689-A3EC-60B92179524A}" dt="2025-02-18T15:34:34.336" v="2082" actId="22"/>
        <pc:sldMkLst>
          <pc:docMk/>
          <pc:sldMk cId="3285949450" sldId="316"/>
        </pc:sldMkLst>
        <pc:spChg chg="mod ord">
          <ac:chgData name="Laura Donaghy" userId="44c0ea4a7173295d" providerId="LiveId" clId="{171F74D5-D5EB-4689-A3EC-60B92179524A}" dt="2025-02-18T15:23:56.789" v="1990" actId="700"/>
          <ac:spMkLst>
            <pc:docMk/>
            <pc:sldMk cId="3285949450" sldId="316"/>
            <ac:spMk id="3" creationId="{1B1AD195-641F-BA03-D7E1-5BE9635EF022}"/>
          </ac:spMkLst>
        </pc:spChg>
        <pc:spChg chg="add mod ord">
          <ac:chgData name="Laura Donaghy" userId="44c0ea4a7173295d" providerId="LiveId" clId="{171F74D5-D5EB-4689-A3EC-60B92179524A}" dt="2025-02-18T15:28:19.783" v="2081" actId="20577"/>
          <ac:spMkLst>
            <pc:docMk/>
            <pc:sldMk cId="3285949450" sldId="316"/>
            <ac:spMk id="10" creationId="{CE27BC7B-4E2E-71AB-8A94-9845E67398F5}"/>
          </ac:spMkLst>
        </pc:spChg>
        <pc:picChg chg="add mod ord">
          <ac:chgData name="Laura Donaghy" userId="44c0ea4a7173295d" providerId="LiveId" clId="{171F74D5-D5EB-4689-A3EC-60B92179524A}" dt="2025-02-18T15:34:34.336" v="2082" actId="22"/>
          <ac:picMkLst>
            <pc:docMk/>
            <pc:sldMk cId="3285949450" sldId="316"/>
            <ac:picMk id="13" creationId="{81AF9FF7-FDB6-118F-46F8-29AE19611606}"/>
          </ac:picMkLst>
        </pc:picChg>
      </pc:sldChg>
      <pc:sldChg chg="addSp delSp modSp add mod">
        <pc:chgData name="Laura Donaghy" userId="44c0ea4a7173295d" providerId="LiveId" clId="{171F74D5-D5EB-4689-A3EC-60B92179524A}" dt="2025-02-18T15:37:56.952" v="2404" actId="962"/>
        <pc:sldMkLst>
          <pc:docMk/>
          <pc:sldMk cId="1564913890" sldId="317"/>
        </pc:sldMkLst>
        <pc:spChg chg="mod">
          <ac:chgData name="Laura Donaghy" userId="44c0ea4a7173295d" providerId="LiveId" clId="{171F74D5-D5EB-4689-A3EC-60B92179524A}" dt="2025-02-18T15:37:14.757" v="2401" actId="20577"/>
          <ac:spMkLst>
            <pc:docMk/>
            <pc:sldMk cId="1564913890" sldId="317"/>
            <ac:spMk id="10" creationId="{52EE4531-DB9D-82C4-5048-775482D9524F}"/>
          </ac:spMkLst>
        </pc:spChg>
        <pc:picChg chg="add mod">
          <ac:chgData name="Laura Donaghy" userId="44c0ea4a7173295d" providerId="LiveId" clId="{171F74D5-D5EB-4689-A3EC-60B92179524A}" dt="2025-02-18T15:37:56.952" v="2404" actId="962"/>
          <ac:picMkLst>
            <pc:docMk/>
            <pc:sldMk cId="1564913890" sldId="317"/>
            <ac:picMk id="9" creationId="{547DC6F3-7C46-0647-0024-2D957C4C1EC1}"/>
          </ac:picMkLst>
        </pc:picChg>
      </pc:sldChg>
      <pc:sldChg chg="add del">
        <pc:chgData name="Laura Donaghy" userId="44c0ea4a7173295d" providerId="LiveId" clId="{171F74D5-D5EB-4689-A3EC-60B92179524A}" dt="2025-02-18T15:23:54.200" v="1989" actId="2890"/>
        <pc:sldMkLst>
          <pc:docMk/>
          <pc:sldMk cId="3433446206" sldId="317"/>
        </pc:sldMkLst>
      </pc:sldChg>
      <pc:sldChg chg="addSp delSp modSp add mod">
        <pc:chgData name="Laura Donaghy" userId="44c0ea4a7173295d" providerId="LiveId" clId="{171F74D5-D5EB-4689-A3EC-60B92179524A}" dt="2025-02-18T15:40:25.510" v="2550" actId="20577"/>
        <pc:sldMkLst>
          <pc:docMk/>
          <pc:sldMk cId="4051423174" sldId="318"/>
        </pc:sldMkLst>
        <pc:spChg chg="mod">
          <ac:chgData name="Laura Donaghy" userId="44c0ea4a7173295d" providerId="LiveId" clId="{171F74D5-D5EB-4689-A3EC-60B92179524A}" dt="2025-02-18T15:40:25.510" v="2550" actId="20577"/>
          <ac:spMkLst>
            <pc:docMk/>
            <pc:sldMk cId="4051423174" sldId="318"/>
            <ac:spMk id="10" creationId="{C9FCCA07-B03C-A7CA-2930-1A1853E228FA}"/>
          </ac:spMkLst>
        </pc:spChg>
        <pc:picChg chg="add mod">
          <ac:chgData name="Laura Donaghy" userId="44c0ea4a7173295d" providerId="LiveId" clId="{171F74D5-D5EB-4689-A3EC-60B92179524A}" dt="2025-02-18T15:39:56.315" v="2408" actId="27614"/>
          <ac:picMkLst>
            <pc:docMk/>
            <pc:sldMk cId="4051423174" sldId="318"/>
            <ac:picMk id="11" creationId="{F5D907A6-3F37-D192-B499-731669CA0B8F}"/>
          </ac:picMkLst>
        </pc:picChg>
      </pc:sldChg>
      <pc:sldChg chg="addSp delSp modSp add mod">
        <pc:chgData name="Laura Donaghy" userId="44c0ea4a7173295d" providerId="LiveId" clId="{171F74D5-D5EB-4689-A3EC-60B92179524A}" dt="2025-02-18T15:55:39.960" v="3456" actId="1076"/>
        <pc:sldMkLst>
          <pc:docMk/>
          <pc:sldMk cId="3262019758" sldId="319"/>
        </pc:sldMkLst>
        <pc:spChg chg="mod">
          <ac:chgData name="Laura Donaghy" userId="44c0ea4a7173295d" providerId="LiveId" clId="{171F74D5-D5EB-4689-A3EC-60B92179524A}" dt="2025-02-18T15:55:31.874" v="3455" actId="20577"/>
          <ac:spMkLst>
            <pc:docMk/>
            <pc:sldMk cId="3262019758" sldId="319"/>
            <ac:spMk id="7" creationId="{D4C93296-CC63-429A-B178-FB9A39EB4651}"/>
          </ac:spMkLst>
        </pc:spChg>
        <pc:picChg chg="add mod">
          <ac:chgData name="Laura Donaghy" userId="44c0ea4a7173295d" providerId="LiveId" clId="{171F74D5-D5EB-4689-A3EC-60B92179524A}" dt="2025-02-18T15:55:39.960" v="3456" actId="1076"/>
          <ac:picMkLst>
            <pc:docMk/>
            <pc:sldMk cId="3262019758" sldId="319"/>
            <ac:picMk id="12" creationId="{25E9E773-3FB9-C59D-C2B7-B08956E5F0F4}"/>
          </ac:picMkLst>
        </pc:picChg>
      </pc:sldChg>
      <pc:sldChg chg="addSp delSp modSp add mod modClrScheme chgLayout">
        <pc:chgData name="Laura Donaghy" userId="44c0ea4a7173295d" providerId="LiveId" clId="{171F74D5-D5EB-4689-A3EC-60B92179524A}" dt="2025-02-18T15:59:49.150" v="3882" actId="20577"/>
        <pc:sldMkLst>
          <pc:docMk/>
          <pc:sldMk cId="1419692018" sldId="320"/>
        </pc:sldMkLst>
        <pc:spChg chg="mod ord">
          <ac:chgData name="Laura Donaghy" userId="44c0ea4a7173295d" providerId="LiveId" clId="{171F74D5-D5EB-4689-A3EC-60B92179524A}" dt="2025-02-18T15:56:19.847" v="3459" actId="700"/>
          <ac:spMkLst>
            <pc:docMk/>
            <pc:sldMk cId="1419692018" sldId="320"/>
            <ac:spMk id="3" creationId="{FB90BDFE-FCDE-B3C4-178F-119C223DB0F2}"/>
          </ac:spMkLst>
        </pc:spChg>
        <pc:spChg chg="add mod ord">
          <ac:chgData name="Laura Donaghy" userId="44c0ea4a7173295d" providerId="LiveId" clId="{171F74D5-D5EB-4689-A3EC-60B92179524A}" dt="2025-02-18T15:59:49.150" v="3882" actId="20577"/>
          <ac:spMkLst>
            <pc:docMk/>
            <pc:sldMk cId="1419692018" sldId="320"/>
            <ac:spMk id="7" creationId="{B4BD65B0-7FB4-7046-32A4-230FD71A5C27}"/>
          </ac:spMkLst>
        </pc:spChg>
        <pc:spChg chg="add mod ord">
          <ac:chgData name="Laura Donaghy" userId="44c0ea4a7173295d" providerId="LiveId" clId="{171F74D5-D5EB-4689-A3EC-60B92179524A}" dt="2025-02-18T15:59:38.367" v="3862" actId="20577"/>
          <ac:spMkLst>
            <pc:docMk/>
            <pc:sldMk cId="1419692018" sldId="320"/>
            <ac:spMk id="8" creationId="{AA075C98-E00E-6183-0382-0E5352DF6E59}"/>
          </ac:spMkLst>
        </pc:spChg>
      </pc:sldChg>
    </pc:docChg>
  </pc:docChgLst>
  <pc:docChgLst>
    <pc:chgData name="Laura Donaghy" userId="44c0ea4a7173295d" providerId="LiveId" clId="{24692D2E-C5AD-49A5-A158-B768FFDC2131}"/>
    <pc:docChg chg="custSel addSld delSld modSld sldOrd">
      <pc:chgData name="Laura Donaghy" userId="44c0ea4a7173295d" providerId="LiveId" clId="{24692D2E-C5AD-49A5-A158-B768FFDC2131}" dt="2025-02-28T11:13:35.202" v="1770" actId="1076"/>
      <pc:docMkLst>
        <pc:docMk/>
      </pc:docMkLst>
      <pc:sldChg chg="modSp mod">
        <pc:chgData name="Laura Donaghy" userId="44c0ea4a7173295d" providerId="LiveId" clId="{24692D2E-C5AD-49A5-A158-B768FFDC2131}" dt="2025-02-24T13:34:16.177" v="1502"/>
        <pc:sldMkLst>
          <pc:docMk/>
          <pc:sldMk cId="0" sldId="256"/>
        </pc:sldMkLst>
        <pc:spChg chg="mod">
          <ac:chgData name="Laura Donaghy" userId="44c0ea4a7173295d" providerId="LiveId" clId="{24692D2E-C5AD-49A5-A158-B768FFDC2131}" dt="2025-02-24T13:33:54.890" v="1501" actId="20577"/>
          <ac:spMkLst>
            <pc:docMk/>
            <pc:sldMk cId="0" sldId="256"/>
            <ac:spMk id="3" creationId="{2DE66F0D-A75D-5898-F117-77C6AD33F432}"/>
          </ac:spMkLst>
        </pc:spChg>
        <pc:spChg chg="mod">
          <ac:chgData name="Laura Donaghy" userId="44c0ea4a7173295d" providerId="LiveId" clId="{24692D2E-C5AD-49A5-A158-B768FFDC2131}" dt="2025-02-24T13:34:16.177" v="1502"/>
          <ac:spMkLst>
            <pc:docMk/>
            <pc:sldMk cId="0" sldId="256"/>
            <ac:spMk id="4" creationId="{2B27A8EF-DC22-66E3-DAD5-D11FDAC580A3}"/>
          </ac:spMkLst>
        </pc:spChg>
      </pc:sldChg>
      <pc:sldChg chg="modSp mod">
        <pc:chgData name="Laura Donaghy" userId="44c0ea4a7173295d" providerId="LiveId" clId="{24692D2E-C5AD-49A5-A158-B768FFDC2131}" dt="2025-02-24T13:35:07.212" v="1541" actId="20577"/>
        <pc:sldMkLst>
          <pc:docMk/>
          <pc:sldMk cId="3538790861" sldId="279"/>
        </pc:sldMkLst>
        <pc:spChg chg="mod">
          <ac:chgData name="Laura Donaghy" userId="44c0ea4a7173295d" providerId="LiveId" clId="{24692D2E-C5AD-49A5-A158-B768FFDC2131}" dt="2025-02-24T13:35:07.212" v="1541" actId="20577"/>
          <ac:spMkLst>
            <pc:docMk/>
            <pc:sldMk cId="3538790861" sldId="279"/>
            <ac:spMk id="4" creationId="{B274B97C-E9E3-6D18-E8D4-E700C2CEE3DB}"/>
          </ac:spMkLst>
        </pc:spChg>
      </pc:sldChg>
      <pc:sldChg chg="add del">
        <pc:chgData name="Laura Donaghy" userId="44c0ea4a7173295d" providerId="LiveId" clId="{24692D2E-C5AD-49A5-A158-B768FFDC2131}" dt="2025-02-24T13:32:13.692" v="1483"/>
        <pc:sldMkLst>
          <pc:docMk/>
          <pc:sldMk cId="1473607873" sldId="280"/>
        </pc:sldMkLst>
      </pc:sldChg>
      <pc:sldChg chg="addSp delSp modSp mod">
        <pc:chgData name="Laura Donaghy" userId="44c0ea4a7173295d" providerId="LiveId" clId="{24692D2E-C5AD-49A5-A158-B768FFDC2131}" dt="2025-02-28T11:11:25.211" v="1749" actId="14100"/>
        <pc:sldMkLst>
          <pc:docMk/>
          <pc:sldMk cId="3765798180" sldId="281"/>
        </pc:sldMkLst>
        <pc:spChg chg="mod">
          <ac:chgData name="Laura Donaghy" userId="44c0ea4a7173295d" providerId="LiveId" clId="{24692D2E-C5AD-49A5-A158-B768FFDC2131}" dt="2025-02-28T11:11:25.211" v="1749" actId="14100"/>
          <ac:spMkLst>
            <pc:docMk/>
            <pc:sldMk cId="3765798180" sldId="281"/>
            <ac:spMk id="5" creationId="{6DE5D1BB-D6FE-2FDD-E614-222263105954}"/>
          </ac:spMkLst>
        </pc:spChg>
        <pc:spChg chg="mod">
          <ac:chgData name="Laura Donaghy" userId="44c0ea4a7173295d" providerId="LiveId" clId="{24692D2E-C5AD-49A5-A158-B768FFDC2131}" dt="2025-02-19T09:34:13.660" v="1397" actId="255"/>
          <ac:spMkLst>
            <pc:docMk/>
            <pc:sldMk cId="3765798180" sldId="281"/>
            <ac:spMk id="11" creationId="{A84E4701-2550-971E-9522-59E4811822FF}"/>
          </ac:spMkLst>
        </pc:spChg>
        <pc:picChg chg="del">
          <ac:chgData name="Laura Donaghy" userId="44c0ea4a7173295d" providerId="LiveId" clId="{24692D2E-C5AD-49A5-A158-B768FFDC2131}" dt="2025-02-28T11:11:22.281" v="1748" actId="478"/>
          <ac:picMkLst>
            <pc:docMk/>
            <pc:sldMk cId="3765798180" sldId="281"/>
            <ac:picMk id="6" creationId="{12D430B8-3A6F-5F2F-E286-0C8766A563BF}"/>
          </ac:picMkLst>
        </pc:picChg>
        <pc:picChg chg="add mod">
          <ac:chgData name="Laura Donaghy" userId="44c0ea4a7173295d" providerId="LiveId" clId="{24692D2E-C5AD-49A5-A158-B768FFDC2131}" dt="2025-02-28T11:11:21.390" v="1747" actId="1076"/>
          <ac:picMkLst>
            <pc:docMk/>
            <pc:sldMk cId="3765798180" sldId="281"/>
            <ac:picMk id="7" creationId="{0D039F55-A68A-5950-0994-E973681DE477}"/>
          </ac:picMkLst>
        </pc:picChg>
        <pc:picChg chg="add mod">
          <ac:chgData name="Laura Donaghy" userId="44c0ea4a7173295d" providerId="LiveId" clId="{24692D2E-C5AD-49A5-A158-B768FFDC2131}" dt="2025-02-19T09:37:38.671" v="1404"/>
          <ac:picMkLst>
            <pc:docMk/>
            <pc:sldMk cId="3765798180" sldId="281"/>
            <ac:picMk id="9" creationId="{BA48FF21-1CB1-45F2-4EAB-EA2455B103CD}"/>
          </ac:picMkLst>
        </pc:picChg>
      </pc:sldChg>
      <pc:sldChg chg="addSp delSp modSp add mod">
        <pc:chgData name="Laura Donaghy" userId="44c0ea4a7173295d" providerId="LiveId" clId="{24692D2E-C5AD-49A5-A158-B768FFDC2131}" dt="2025-02-28T11:08:55.979" v="1716" actId="14100"/>
        <pc:sldMkLst>
          <pc:docMk/>
          <pc:sldMk cId="1628793113" sldId="282"/>
        </pc:sldMkLst>
        <pc:spChg chg="mod">
          <ac:chgData name="Laura Donaghy" userId="44c0ea4a7173295d" providerId="LiveId" clId="{24692D2E-C5AD-49A5-A158-B768FFDC2131}" dt="2025-02-14T13:55:02.659" v="918" actId="20577"/>
          <ac:spMkLst>
            <pc:docMk/>
            <pc:sldMk cId="1628793113" sldId="282"/>
            <ac:spMk id="3" creationId="{2EB49A3A-A42F-A945-956E-BBB03356A23A}"/>
          </ac:spMkLst>
        </pc:spChg>
        <pc:spChg chg="mod">
          <ac:chgData name="Laura Donaghy" userId="44c0ea4a7173295d" providerId="LiveId" clId="{24692D2E-C5AD-49A5-A158-B768FFDC2131}" dt="2025-02-28T11:08:55.979" v="1716" actId="14100"/>
          <ac:spMkLst>
            <pc:docMk/>
            <pc:sldMk cId="1628793113" sldId="282"/>
            <ac:spMk id="5" creationId="{A26D27A0-F973-92BE-6342-773B6D83ABF7}"/>
          </ac:spMkLst>
        </pc:spChg>
        <pc:picChg chg="del">
          <ac:chgData name="Laura Donaghy" userId="44c0ea4a7173295d" providerId="LiveId" clId="{24692D2E-C5AD-49A5-A158-B768FFDC2131}" dt="2025-02-28T11:08:54.305" v="1715" actId="478"/>
          <ac:picMkLst>
            <pc:docMk/>
            <pc:sldMk cId="1628793113" sldId="282"/>
            <ac:picMk id="6" creationId="{E10703EA-A0DC-399A-61C2-0099C588459F}"/>
          </ac:picMkLst>
        </pc:picChg>
        <pc:picChg chg="add mod">
          <ac:chgData name="Laura Donaghy" userId="44c0ea4a7173295d" providerId="LiveId" clId="{24692D2E-C5AD-49A5-A158-B768FFDC2131}" dt="2025-02-28T11:08:53.160" v="1714" actId="1076"/>
          <ac:picMkLst>
            <pc:docMk/>
            <pc:sldMk cId="1628793113" sldId="282"/>
            <ac:picMk id="7" creationId="{4E70C2E3-2612-DEB0-851C-7E219E8F2D54}"/>
          </ac:picMkLst>
        </pc:picChg>
      </pc:sldChg>
      <pc:sldChg chg="del">
        <pc:chgData name="Laura Donaghy" userId="44c0ea4a7173295d" providerId="LiveId" clId="{24692D2E-C5AD-49A5-A158-B768FFDC2131}" dt="2025-02-14T13:54:23.923" v="870" actId="2696"/>
        <pc:sldMkLst>
          <pc:docMk/>
          <pc:sldMk cId="3283834461" sldId="282"/>
        </pc:sldMkLst>
      </pc:sldChg>
      <pc:sldChg chg="modSp add mod">
        <pc:chgData name="Laura Donaghy" userId="44c0ea4a7173295d" providerId="LiveId" clId="{24692D2E-C5AD-49A5-A158-B768FFDC2131}" dt="2025-02-14T13:54:58.331" v="910" actId="20577"/>
        <pc:sldMkLst>
          <pc:docMk/>
          <pc:sldMk cId="1870079455" sldId="283"/>
        </pc:sldMkLst>
      </pc:sldChg>
      <pc:sldChg chg="del">
        <pc:chgData name="Laura Donaghy" userId="44c0ea4a7173295d" providerId="LiveId" clId="{24692D2E-C5AD-49A5-A158-B768FFDC2131}" dt="2025-02-14T13:54:23.923" v="870" actId="2696"/>
        <pc:sldMkLst>
          <pc:docMk/>
          <pc:sldMk cId="2942550761" sldId="283"/>
        </pc:sldMkLst>
      </pc:sldChg>
      <pc:sldChg chg="addSp delSp modSp add mod">
        <pc:chgData name="Laura Donaghy" userId="44c0ea4a7173295d" providerId="LiveId" clId="{24692D2E-C5AD-49A5-A158-B768FFDC2131}" dt="2025-02-28T11:09:03.121" v="1720" actId="14100"/>
        <pc:sldMkLst>
          <pc:docMk/>
          <pc:sldMk cId="3153192225" sldId="284"/>
        </pc:sldMkLst>
        <pc:spChg chg="mod">
          <ac:chgData name="Laura Donaghy" userId="44c0ea4a7173295d" providerId="LiveId" clId="{24692D2E-C5AD-49A5-A158-B768FFDC2131}" dt="2025-02-14T13:54:55.143" v="902" actId="20577"/>
          <ac:spMkLst>
            <pc:docMk/>
            <pc:sldMk cId="3153192225" sldId="284"/>
            <ac:spMk id="3" creationId="{1DEFF0FC-003D-6F19-DAF5-0A72A34681B3}"/>
          </ac:spMkLst>
        </pc:spChg>
        <pc:spChg chg="mod">
          <ac:chgData name="Laura Donaghy" userId="44c0ea4a7173295d" providerId="LiveId" clId="{24692D2E-C5AD-49A5-A158-B768FFDC2131}" dt="2025-02-28T11:09:03.121" v="1720" actId="14100"/>
          <ac:spMkLst>
            <pc:docMk/>
            <pc:sldMk cId="3153192225" sldId="284"/>
            <ac:spMk id="5" creationId="{0DC14B9F-9E2D-7E7E-3267-350D7118BE00}"/>
          </ac:spMkLst>
        </pc:spChg>
        <pc:picChg chg="del">
          <ac:chgData name="Laura Donaghy" userId="44c0ea4a7173295d" providerId="LiveId" clId="{24692D2E-C5AD-49A5-A158-B768FFDC2131}" dt="2025-02-28T11:09:01.680" v="1719" actId="478"/>
          <ac:picMkLst>
            <pc:docMk/>
            <pc:sldMk cId="3153192225" sldId="284"/>
            <ac:picMk id="6" creationId="{BEDE88DB-32B9-F387-A847-8EC36E76F677}"/>
          </ac:picMkLst>
        </pc:picChg>
        <pc:picChg chg="add mod">
          <ac:chgData name="Laura Donaghy" userId="44c0ea4a7173295d" providerId="LiveId" clId="{24692D2E-C5AD-49A5-A158-B768FFDC2131}" dt="2025-02-28T11:09:00.668" v="1718" actId="1076"/>
          <ac:picMkLst>
            <pc:docMk/>
            <pc:sldMk cId="3153192225" sldId="284"/>
            <ac:picMk id="7" creationId="{A45F00D5-BE5E-55B2-6AF1-4FFB8297C4A1}"/>
          </ac:picMkLst>
        </pc:picChg>
      </pc:sldChg>
      <pc:sldChg chg="del">
        <pc:chgData name="Laura Donaghy" userId="44c0ea4a7173295d" providerId="LiveId" clId="{24692D2E-C5AD-49A5-A158-B768FFDC2131}" dt="2025-02-14T13:54:23.923" v="870" actId="2696"/>
        <pc:sldMkLst>
          <pc:docMk/>
          <pc:sldMk cId="4032164286" sldId="284"/>
        </pc:sldMkLst>
      </pc:sldChg>
      <pc:sldChg chg="addSp delSp modSp mod">
        <pc:chgData name="Laura Donaghy" userId="44c0ea4a7173295d" providerId="LiveId" clId="{24692D2E-C5AD-49A5-A158-B768FFDC2131}" dt="2025-02-28T11:11:43.085" v="1753" actId="14100"/>
        <pc:sldMkLst>
          <pc:docMk/>
          <pc:sldMk cId="1412017421" sldId="285"/>
        </pc:sldMkLst>
        <pc:spChg chg="mod">
          <ac:chgData name="Laura Donaghy" userId="44c0ea4a7173295d" providerId="LiveId" clId="{24692D2E-C5AD-49A5-A158-B768FFDC2131}" dt="2025-02-28T11:11:43.085" v="1753" actId="14100"/>
          <ac:spMkLst>
            <pc:docMk/>
            <pc:sldMk cId="1412017421" sldId="285"/>
            <ac:spMk id="5" creationId="{BCE860AF-5F19-266E-D8EB-23734FBDD5B3}"/>
          </ac:spMkLst>
        </pc:spChg>
        <pc:spChg chg="mod">
          <ac:chgData name="Laura Donaghy" userId="44c0ea4a7173295d" providerId="LiveId" clId="{24692D2E-C5AD-49A5-A158-B768FFDC2131}" dt="2025-02-17T12:20:32.826" v="1161" actId="20577"/>
          <ac:spMkLst>
            <pc:docMk/>
            <pc:sldMk cId="1412017421" sldId="285"/>
            <ac:spMk id="7" creationId="{8835CB1B-720F-8FC5-06D1-527D0839DB7D}"/>
          </ac:spMkLst>
        </pc:spChg>
        <pc:picChg chg="add mod">
          <ac:chgData name="Laura Donaghy" userId="44c0ea4a7173295d" providerId="LiveId" clId="{24692D2E-C5AD-49A5-A158-B768FFDC2131}" dt="2025-02-28T11:11:40.195" v="1751" actId="1076"/>
          <ac:picMkLst>
            <pc:docMk/>
            <pc:sldMk cId="1412017421" sldId="285"/>
            <ac:picMk id="2" creationId="{E6C73CE1-7FB5-A5EF-F0B5-7333EF2409B7}"/>
          </ac:picMkLst>
        </pc:picChg>
        <pc:picChg chg="del">
          <ac:chgData name="Laura Donaghy" userId="44c0ea4a7173295d" providerId="LiveId" clId="{24692D2E-C5AD-49A5-A158-B768FFDC2131}" dt="2025-02-28T11:11:41.180" v="1752" actId="478"/>
          <ac:picMkLst>
            <pc:docMk/>
            <pc:sldMk cId="1412017421" sldId="285"/>
            <ac:picMk id="6" creationId="{4CB69660-B4E3-A90D-5833-76B7ED0FD989}"/>
          </ac:picMkLst>
        </pc:picChg>
      </pc:sldChg>
      <pc:sldChg chg="addSp delSp modSp mod">
        <pc:chgData name="Laura Donaghy" userId="44c0ea4a7173295d" providerId="LiveId" clId="{24692D2E-C5AD-49A5-A158-B768FFDC2131}" dt="2025-02-28T11:12:09.835" v="1761" actId="14100"/>
        <pc:sldMkLst>
          <pc:docMk/>
          <pc:sldMk cId="335446355" sldId="286"/>
        </pc:sldMkLst>
        <pc:spChg chg="mod">
          <ac:chgData name="Laura Donaghy" userId="44c0ea4a7173295d" providerId="LiveId" clId="{24692D2E-C5AD-49A5-A158-B768FFDC2131}" dt="2025-02-19T09:38:01.698" v="1476" actId="20577"/>
          <ac:spMkLst>
            <pc:docMk/>
            <pc:sldMk cId="335446355" sldId="286"/>
            <ac:spMk id="2" creationId="{244FB792-5581-C5CD-6D9F-F3C108633F26}"/>
          </ac:spMkLst>
        </pc:spChg>
        <pc:spChg chg="mod">
          <ac:chgData name="Laura Donaghy" userId="44c0ea4a7173295d" providerId="LiveId" clId="{24692D2E-C5AD-49A5-A158-B768FFDC2131}" dt="2025-02-28T11:12:09.835" v="1761" actId="14100"/>
          <ac:spMkLst>
            <pc:docMk/>
            <pc:sldMk cId="335446355" sldId="286"/>
            <ac:spMk id="5" creationId="{4B015643-DFF5-5497-5D14-7997964F61AC}"/>
          </ac:spMkLst>
        </pc:spChg>
        <pc:picChg chg="del">
          <ac:chgData name="Laura Donaghy" userId="44c0ea4a7173295d" providerId="LiveId" clId="{24692D2E-C5AD-49A5-A158-B768FFDC2131}" dt="2025-02-28T11:12:07.878" v="1760" actId="478"/>
          <ac:picMkLst>
            <pc:docMk/>
            <pc:sldMk cId="335446355" sldId="286"/>
            <ac:picMk id="6" creationId="{DC417C07-C019-79B8-652E-87B7E0688B32}"/>
          </ac:picMkLst>
        </pc:picChg>
        <pc:picChg chg="add mod">
          <ac:chgData name="Laura Donaghy" userId="44c0ea4a7173295d" providerId="LiveId" clId="{24692D2E-C5AD-49A5-A158-B768FFDC2131}" dt="2025-02-28T11:12:06.819" v="1759" actId="1076"/>
          <ac:picMkLst>
            <pc:docMk/>
            <pc:sldMk cId="335446355" sldId="286"/>
            <ac:picMk id="7" creationId="{633C974B-82FD-876E-6879-8A64375962D8}"/>
          </ac:picMkLst>
        </pc:picChg>
        <pc:picChg chg="add mod">
          <ac:chgData name="Laura Donaghy" userId="44c0ea4a7173295d" providerId="LiveId" clId="{24692D2E-C5AD-49A5-A158-B768FFDC2131}" dt="2025-02-19T09:38:50.536" v="1481" actId="1076"/>
          <ac:picMkLst>
            <pc:docMk/>
            <pc:sldMk cId="335446355" sldId="286"/>
            <ac:picMk id="8" creationId="{4149215B-4D7E-583D-26B0-75117E14ADDA}"/>
          </ac:picMkLst>
        </pc:picChg>
      </pc:sldChg>
      <pc:sldChg chg="addSp delSp modSp mod">
        <pc:chgData name="Laura Donaghy" userId="44c0ea4a7173295d" providerId="LiveId" clId="{24692D2E-C5AD-49A5-A158-B768FFDC2131}" dt="2025-02-28T11:13:31.051" v="1769" actId="14100"/>
        <pc:sldMkLst>
          <pc:docMk/>
          <pc:sldMk cId="1037248878" sldId="287"/>
        </pc:sldMkLst>
        <pc:spChg chg="mod">
          <ac:chgData name="Laura Donaghy" userId="44c0ea4a7173295d" providerId="LiveId" clId="{24692D2E-C5AD-49A5-A158-B768FFDC2131}" dt="2025-02-28T11:13:31.051" v="1769" actId="14100"/>
          <ac:spMkLst>
            <pc:docMk/>
            <pc:sldMk cId="1037248878" sldId="287"/>
            <ac:spMk id="5" creationId="{1FD3963D-EFD3-5ED3-80D0-D266FD5010FD}"/>
          </ac:spMkLst>
        </pc:spChg>
        <pc:picChg chg="add mod">
          <ac:chgData name="Laura Donaghy" userId="44c0ea4a7173295d" providerId="LiveId" clId="{24692D2E-C5AD-49A5-A158-B768FFDC2131}" dt="2025-02-28T11:13:28.373" v="1767" actId="1076"/>
          <ac:picMkLst>
            <pc:docMk/>
            <pc:sldMk cId="1037248878" sldId="287"/>
            <ac:picMk id="2" creationId="{B466CBFC-7B71-7627-C489-BFBBB1713D08}"/>
          </ac:picMkLst>
        </pc:picChg>
        <pc:picChg chg="del">
          <ac:chgData name="Laura Donaghy" userId="44c0ea4a7173295d" providerId="LiveId" clId="{24692D2E-C5AD-49A5-A158-B768FFDC2131}" dt="2025-02-28T11:13:29.383" v="1768" actId="478"/>
          <ac:picMkLst>
            <pc:docMk/>
            <pc:sldMk cId="1037248878" sldId="287"/>
            <ac:picMk id="6" creationId="{57F59DAD-6E44-BF47-538A-D6B479455D1A}"/>
          </ac:picMkLst>
        </pc:picChg>
      </pc:sldChg>
      <pc:sldChg chg="modSp mod">
        <pc:chgData name="Laura Donaghy" userId="44c0ea4a7173295d" providerId="LiveId" clId="{24692D2E-C5AD-49A5-A158-B768FFDC2131}" dt="2025-02-28T11:13:35.202" v="1770" actId="1076"/>
        <pc:sldMkLst>
          <pc:docMk/>
          <pc:sldMk cId="4204443419" sldId="300"/>
        </pc:sldMkLst>
        <pc:spChg chg="mod">
          <ac:chgData name="Laura Donaghy" userId="44c0ea4a7173295d" providerId="LiveId" clId="{24692D2E-C5AD-49A5-A158-B768FFDC2131}" dt="2025-02-24T13:43:49.793" v="1682" actId="207"/>
          <ac:spMkLst>
            <pc:docMk/>
            <pc:sldMk cId="4204443419" sldId="300"/>
            <ac:spMk id="7" creationId="{5A0A6370-B43D-BB45-7B10-73568CA7B9F7}"/>
          </ac:spMkLst>
        </pc:spChg>
        <pc:spChg chg="mod">
          <ac:chgData name="Laura Donaghy" userId="44c0ea4a7173295d" providerId="LiveId" clId="{24692D2E-C5AD-49A5-A158-B768FFDC2131}" dt="2025-02-24T13:43:55.888" v="1684" actId="207"/>
          <ac:spMkLst>
            <pc:docMk/>
            <pc:sldMk cId="4204443419" sldId="300"/>
            <ac:spMk id="8" creationId="{7294B11B-4B37-ECDB-18F1-8D58543B5AAF}"/>
          </ac:spMkLst>
        </pc:spChg>
        <pc:spChg chg="mod">
          <ac:chgData name="Laura Donaghy" userId="44c0ea4a7173295d" providerId="LiveId" clId="{24692D2E-C5AD-49A5-A158-B768FFDC2131}" dt="2025-02-24T13:44:03.170" v="1693" actId="20577"/>
          <ac:spMkLst>
            <pc:docMk/>
            <pc:sldMk cId="4204443419" sldId="300"/>
            <ac:spMk id="16" creationId="{AE62134D-D38C-13FC-66D7-B39FAB0A695B}"/>
          </ac:spMkLst>
        </pc:spChg>
        <pc:picChg chg="mod">
          <ac:chgData name="Laura Donaghy" userId="44c0ea4a7173295d" providerId="LiveId" clId="{24692D2E-C5AD-49A5-A158-B768FFDC2131}" dt="2025-02-28T11:13:35.202" v="1770" actId="1076"/>
          <ac:picMkLst>
            <pc:docMk/>
            <pc:sldMk cId="4204443419" sldId="300"/>
            <ac:picMk id="23" creationId="{6B031BD7-9112-9ACF-3D5C-2BAF26104D63}"/>
          </ac:picMkLst>
        </pc:picChg>
        <pc:cxnChg chg="mod">
          <ac:chgData name="Laura Donaghy" userId="44c0ea4a7173295d" providerId="LiveId" clId="{24692D2E-C5AD-49A5-A158-B768FFDC2131}" dt="2025-02-24T13:44:02.360" v="1690" actId="20577"/>
          <ac:cxnSpMkLst>
            <pc:docMk/>
            <pc:sldMk cId="4204443419" sldId="300"/>
            <ac:cxnSpMk id="20" creationId="{EC2F1D69-0DCC-9D53-8352-8DEEF58D81D2}"/>
          </ac:cxnSpMkLst>
        </pc:cxnChg>
      </pc:sldChg>
      <pc:sldChg chg="modSp mod">
        <pc:chgData name="Laura Donaghy" userId="44c0ea4a7173295d" providerId="LiveId" clId="{24692D2E-C5AD-49A5-A158-B768FFDC2131}" dt="2025-02-24T13:35:20.558" v="1542"/>
        <pc:sldMkLst>
          <pc:docMk/>
          <pc:sldMk cId="543195847" sldId="301"/>
        </pc:sldMkLst>
        <pc:spChg chg="mod">
          <ac:chgData name="Laura Donaghy" userId="44c0ea4a7173295d" providerId="LiveId" clId="{24692D2E-C5AD-49A5-A158-B768FFDC2131}" dt="2025-02-24T13:35:20.558" v="1542"/>
          <ac:spMkLst>
            <pc:docMk/>
            <pc:sldMk cId="543195847" sldId="301"/>
            <ac:spMk id="4" creationId="{EC6436B3-F207-4EFA-6125-30D8C62D5CD6}"/>
          </ac:spMkLst>
        </pc:spChg>
      </pc:sldChg>
      <pc:sldChg chg="modSp del mod">
        <pc:chgData name="Laura Donaghy" userId="44c0ea4a7173295d" providerId="LiveId" clId="{24692D2E-C5AD-49A5-A158-B768FFDC2131}" dt="2025-02-24T13:31:56.331" v="1482" actId="2696"/>
        <pc:sldMkLst>
          <pc:docMk/>
          <pc:sldMk cId="3447030106" sldId="302"/>
        </pc:sldMkLst>
      </pc:sldChg>
      <pc:sldChg chg="modSp add del mod">
        <pc:chgData name="Laura Donaghy" userId="44c0ea4a7173295d" providerId="LiveId" clId="{24692D2E-C5AD-49A5-A158-B768FFDC2131}" dt="2025-02-28T11:06:30.297" v="1698" actId="14100"/>
        <pc:sldMkLst>
          <pc:docMk/>
          <pc:sldMk cId="1505414385" sldId="303"/>
        </pc:sldMkLst>
        <pc:spChg chg="mod">
          <ac:chgData name="Laura Donaghy" userId="44c0ea4a7173295d" providerId="LiveId" clId="{24692D2E-C5AD-49A5-A158-B768FFDC2131}" dt="2025-02-24T13:41:00.533" v="1543" actId="20577"/>
          <ac:spMkLst>
            <pc:docMk/>
            <pc:sldMk cId="1505414385" sldId="303"/>
            <ac:spMk id="4" creationId="{4BF1F348-3F20-94F3-AEF8-6CBBAC35B471}"/>
          </ac:spMkLst>
        </pc:spChg>
        <pc:spChg chg="mod">
          <ac:chgData name="Laura Donaghy" userId="44c0ea4a7173295d" providerId="LiveId" clId="{24692D2E-C5AD-49A5-A158-B768FFDC2131}" dt="2025-02-28T11:06:30.297" v="1698" actId="14100"/>
          <ac:spMkLst>
            <pc:docMk/>
            <pc:sldMk cId="1505414385" sldId="303"/>
            <ac:spMk id="26" creationId="{BC426BE8-1DC6-25C1-CD86-44EF548D5C67}"/>
          </ac:spMkLst>
        </pc:spChg>
        <pc:picChg chg="mod">
          <ac:chgData name="Laura Donaghy" userId="44c0ea4a7173295d" providerId="LiveId" clId="{24692D2E-C5AD-49A5-A158-B768FFDC2131}" dt="2025-02-28T11:06:28.380" v="1697" actId="1076"/>
          <ac:picMkLst>
            <pc:docMk/>
            <pc:sldMk cId="1505414385" sldId="303"/>
            <ac:picMk id="27" creationId="{F4464715-C34D-457B-2BBD-C06BC6E9C295}"/>
          </ac:picMkLst>
        </pc:picChg>
      </pc:sldChg>
      <pc:sldChg chg="del">
        <pc:chgData name="Laura Donaghy" userId="44c0ea4a7173295d" providerId="LiveId" clId="{24692D2E-C5AD-49A5-A158-B768FFDC2131}" dt="2025-02-24T13:31:56.331" v="1482" actId="2696"/>
        <pc:sldMkLst>
          <pc:docMk/>
          <pc:sldMk cId="380260716" sldId="304"/>
        </pc:sldMkLst>
      </pc:sldChg>
      <pc:sldChg chg="addSp delSp modSp add mod">
        <pc:chgData name="Laura Donaghy" userId="44c0ea4a7173295d" providerId="LiveId" clId="{24692D2E-C5AD-49A5-A158-B768FFDC2131}" dt="2025-02-28T11:06:42.147" v="1702" actId="14100"/>
        <pc:sldMkLst>
          <pc:docMk/>
          <pc:sldMk cId="3564949437" sldId="304"/>
        </pc:sldMkLst>
        <pc:spChg chg="mod">
          <ac:chgData name="Laura Donaghy" userId="44c0ea4a7173295d" providerId="LiveId" clId="{24692D2E-C5AD-49A5-A158-B768FFDC2131}" dt="2025-02-28T11:06:42.147" v="1702" actId="14100"/>
          <ac:spMkLst>
            <pc:docMk/>
            <pc:sldMk cId="3564949437" sldId="304"/>
            <ac:spMk id="26" creationId="{43FA57DE-4402-9508-4923-F0104BB18C17}"/>
          </ac:spMkLst>
        </pc:spChg>
        <pc:picChg chg="add mod">
          <ac:chgData name="Laura Donaghy" userId="44c0ea4a7173295d" providerId="LiveId" clId="{24692D2E-C5AD-49A5-A158-B768FFDC2131}" dt="2025-02-28T11:06:40.404" v="1701" actId="1076"/>
          <ac:picMkLst>
            <pc:docMk/>
            <pc:sldMk cId="3564949437" sldId="304"/>
            <ac:picMk id="4" creationId="{AD3ADBC0-3432-89DB-A644-8C251A94F2D3}"/>
          </ac:picMkLst>
        </pc:picChg>
        <pc:picChg chg="del">
          <ac:chgData name="Laura Donaghy" userId="44c0ea4a7173295d" providerId="LiveId" clId="{24692D2E-C5AD-49A5-A158-B768FFDC2131}" dt="2025-02-28T11:06:38.446" v="1700" actId="478"/>
          <ac:picMkLst>
            <pc:docMk/>
            <pc:sldMk cId="3564949437" sldId="304"/>
            <ac:picMk id="27" creationId="{ADD6BC46-4756-75EF-639A-6A6750FBD5BC}"/>
          </ac:picMkLst>
        </pc:picChg>
      </pc:sldChg>
      <pc:sldChg chg="addSp delSp modSp mod ord">
        <pc:chgData name="Laura Donaghy" userId="44c0ea4a7173295d" providerId="LiveId" clId="{24692D2E-C5AD-49A5-A158-B768FFDC2131}" dt="2025-02-28T11:08:39.357" v="1712" actId="14100"/>
        <pc:sldMkLst>
          <pc:docMk/>
          <pc:sldMk cId="3254307494" sldId="305"/>
        </pc:sldMkLst>
        <pc:spChg chg="mod">
          <ac:chgData name="Laura Donaghy" userId="44c0ea4a7173295d" providerId="LiveId" clId="{24692D2E-C5AD-49A5-A158-B768FFDC2131}" dt="2025-02-28T11:08:39.357" v="1712" actId="14100"/>
          <ac:spMkLst>
            <pc:docMk/>
            <pc:sldMk cId="3254307494" sldId="305"/>
            <ac:spMk id="5" creationId="{A26D27A0-F973-92BE-6342-773B6D83ABF7}"/>
          </ac:spMkLst>
        </pc:spChg>
        <pc:picChg chg="add mod">
          <ac:chgData name="Laura Donaghy" userId="44c0ea4a7173295d" providerId="LiveId" clId="{24692D2E-C5AD-49A5-A158-B768FFDC2131}" dt="2025-02-28T11:08:36.547" v="1710" actId="1076"/>
          <ac:picMkLst>
            <pc:docMk/>
            <pc:sldMk cId="3254307494" sldId="305"/>
            <ac:picMk id="2" creationId="{518BACDA-B2DE-0790-5A0D-423719A77765}"/>
          </ac:picMkLst>
        </pc:picChg>
        <pc:picChg chg="del">
          <ac:chgData name="Laura Donaghy" userId="44c0ea4a7173295d" providerId="LiveId" clId="{24692D2E-C5AD-49A5-A158-B768FFDC2131}" dt="2025-02-28T11:08:37.947" v="1711" actId="478"/>
          <ac:picMkLst>
            <pc:docMk/>
            <pc:sldMk cId="3254307494" sldId="305"/>
            <ac:picMk id="6" creationId="{E10703EA-A0DC-399A-61C2-0099C588459F}"/>
          </ac:picMkLst>
        </pc:picChg>
      </pc:sldChg>
      <pc:sldChg chg="addSp delSp modSp mod">
        <pc:chgData name="Laura Donaghy" userId="44c0ea4a7173295d" providerId="LiveId" clId="{24692D2E-C5AD-49A5-A158-B768FFDC2131}" dt="2025-02-28T11:11:17.684" v="1745" actId="1076"/>
        <pc:sldMkLst>
          <pc:docMk/>
          <pc:sldMk cId="264814105" sldId="306"/>
        </pc:sldMkLst>
        <pc:spChg chg="mod">
          <ac:chgData name="Laura Donaghy" userId="44c0ea4a7173295d" providerId="LiveId" clId="{24692D2E-C5AD-49A5-A158-B768FFDC2131}" dt="2025-02-28T11:11:04.344" v="1744" actId="14100"/>
          <ac:spMkLst>
            <pc:docMk/>
            <pc:sldMk cId="264814105" sldId="306"/>
            <ac:spMk id="5" creationId="{2E13EAB8-2060-DFEC-78B1-EED9AA5EA8CE}"/>
          </ac:spMkLst>
        </pc:spChg>
        <pc:spChg chg="mod">
          <ac:chgData name="Laura Donaghy" userId="44c0ea4a7173295d" providerId="LiveId" clId="{24692D2E-C5AD-49A5-A158-B768FFDC2131}" dt="2025-02-19T09:34:23.862" v="1400" actId="20577"/>
          <ac:spMkLst>
            <pc:docMk/>
            <pc:sldMk cId="264814105" sldId="306"/>
            <ac:spMk id="11" creationId="{2486581F-682B-21A5-0603-961F4705C910}"/>
          </ac:spMkLst>
        </pc:spChg>
        <pc:picChg chg="del">
          <ac:chgData name="Laura Donaghy" userId="44c0ea4a7173295d" providerId="LiveId" clId="{24692D2E-C5AD-49A5-A158-B768FFDC2131}" dt="2025-02-28T11:11:02.324" v="1743" actId="478"/>
          <ac:picMkLst>
            <pc:docMk/>
            <pc:sldMk cId="264814105" sldId="306"/>
            <ac:picMk id="6" creationId="{6FEEBD58-0B24-12F3-FF2D-7CDCD26C3384}"/>
          </ac:picMkLst>
        </pc:picChg>
        <pc:picChg chg="add mod">
          <ac:chgData name="Laura Donaghy" userId="44c0ea4a7173295d" providerId="LiveId" clId="{24692D2E-C5AD-49A5-A158-B768FFDC2131}" dt="2025-02-28T11:11:17.684" v="1745" actId="1076"/>
          <ac:picMkLst>
            <pc:docMk/>
            <pc:sldMk cId="264814105" sldId="306"/>
            <ac:picMk id="7" creationId="{93CB4CC3-2231-80CF-5277-68653C284CBE}"/>
          </ac:picMkLst>
        </pc:picChg>
        <pc:picChg chg="add mod">
          <ac:chgData name="Laura Donaghy" userId="44c0ea4a7173295d" providerId="LiveId" clId="{24692D2E-C5AD-49A5-A158-B768FFDC2131}" dt="2025-02-19T09:36:50.005" v="1403" actId="962"/>
          <ac:picMkLst>
            <pc:docMk/>
            <pc:sldMk cId="264814105" sldId="306"/>
            <ac:picMk id="9" creationId="{E756DE32-B442-F944-54D6-AF11EB592DF1}"/>
          </ac:picMkLst>
        </pc:picChg>
      </pc:sldChg>
      <pc:sldChg chg="addSp delSp modSp mod">
        <pc:chgData name="Laura Donaghy" userId="44c0ea4a7173295d" providerId="LiveId" clId="{24692D2E-C5AD-49A5-A158-B768FFDC2131}" dt="2025-02-28T11:09:42.514" v="1724" actId="14100"/>
        <pc:sldMkLst>
          <pc:docMk/>
          <pc:sldMk cId="1045294821" sldId="308"/>
        </pc:sldMkLst>
        <pc:spChg chg="mod">
          <ac:chgData name="Laura Donaghy" userId="44c0ea4a7173295d" providerId="LiveId" clId="{24692D2E-C5AD-49A5-A158-B768FFDC2131}" dt="2025-02-28T11:09:42.514" v="1724" actId="14100"/>
          <ac:spMkLst>
            <pc:docMk/>
            <pc:sldMk cId="1045294821" sldId="308"/>
            <ac:spMk id="5" creationId="{A57FCB66-8798-380F-D830-3919C0142F10}"/>
          </ac:spMkLst>
        </pc:spChg>
        <pc:picChg chg="del">
          <ac:chgData name="Laura Donaghy" userId="44c0ea4a7173295d" providerId="LiveId" clId="{24692D2E-C5AD-49A5-A158-B768FFDC2131}" dt="2025-02-28T11:09:38.825" v="1723" actId="478"/>
          <ac:picMkLst>
            <pc:docMk/>
            <pc:sldMk cId="1045294821" sldId="308"/>
            <ac:picMk id="6" creationId="{CC89A2A6-3A7A-4838-69C0-7734CB32E8D4}"/>
          </ac:picMkLst>
        </pc:picChg>
        <pc:picChg chg="add mod">
          <ac:chgData name="Laura Donaghy" userId="44c0ea4a7173295d" providerId="LiveId" clId="{24692D2E-C5AD-49A5-A158-B768FFDC2131}" dt="2025-02-28T11:09:37.823" v="1722" actId="1076"/>
          <ac:picMkLst>
            <pc:docMk/>
            <pc:sldMk cId="1045294821" sldId="308"/>
            <ac:picMk id="7" creationId="{D67BC54C-4B11-BA51-3C59-6970D52DCCF4}"/>
          </ac:picMkLst>
        </pc:picChg>
      </pc:sldChg>
      <pc:sldChg chg="addSp delSp modSp mod">
        <pc:chgData name="Laura Donaghy" userId="44c0ea4a7173295d" providerId="LiveId" clId="{24692D2E-C5AD-49A5-A158-B768FFDC2131}" dt="2025-02-28T11:09:50.409" v="1728" actId="14100"/>
        <pc:sldMkLst>
          <pc:docMk/>
          <pc:sldMk cId="3239359841" sldId="309"/>
        </pc:sldMkLst>
        <pc:spChg chg="mod">
          <ac:chgData name="Laura Donaghy" userId="44c0ea4a7173295d" providerId="LiveId" clId="{24692D2E-C5AD-49A5-A158-B768FFDC2131}" dt="2025-02-28T11:09:50.409" v="1728" actId="14100"/>
          <ac:spMkLst>
            <pc:docMk/>
            <pc:sldMk cId="3239359841" sldId="309"/>
            <ac:spMk id="5" creationId="{C6D552B5-74CB-D4DD-FA79-3DF4271D775B}"/>
          </ac:spMkLst>
        </pc:spChg>
        <pc:picChg chg="del">
          <ac:chgData name="Laura Donaghy" userId="44c0ea4a7173295d" providerId="LiveId" clId="{24692D2E-C5AD-49A5-A158-B768FFDC2131}" dt="2025-02-28T11:09:48.595" v="1727" actId="478"/>
          <ac:picMkLst>
            <pc:docMk/>
            <pc:sldMk cId="3239359841" sldId="309"/>
            <ac:picMk id="6" creationId="{7A3FA0C8-D1B4-2280-D2F7-3C5F40963ACE}"/>
          </ac:picMkLst>
        </pc:picChg>
        <pc:picChg chg="add mod">
          <ac:chgData name="Laura Donaghy" userId="44c0ea4a7173295d" providerId="LiveId" clId="{24692D2E-C5AD-49A5-A158-B768FFDC2131}" dt="2025-02-28T11:09:47.744" v="1726" actId="1076"/>
          <ac:picMkLst>
            <pc:docMk/>
            <pc:sldMk cId="3239359841" sldId="309"/>
            <ac:picMk id="7" creationId="{253A0D51-43FE-DA1F-D8B6-B156B95119E7}"/>
          </ac:picMkLst>
        </pc:picChg>
      </pc:sldChg>
      <pc:sldChg chg="addSp delSp modSp mod">
        <pc:chgData name="Laura Donaghy" userId="44c0ea4a7173295d" providerId="LiveId" clId="{24692D2E-C5AD-49A5-A158-B768FFDC2131}" dt="2025-02-28T11:09:58.540" v="1732" actId="14100"/>
        <pc:sldMkLst>
          <pc:docMk/>
          <pc:sldMk cId="2552659508" sldId="310"/>
        </pc:sldMkLst>
        <pc:spChg chg="mod">
          <ac:chgData name="Laura Donaghy" userId="44c0ea4a7173295d" providerId="LiveId" clId="{24692D2E-C5AD-49A5-A158-B768FFDC2131}" dt="2025-02-14T13:24:52.372" v="470" actId="20577"/>
          <ac:spMkLst>
            <pc:docMk/>
            <pc:sldMk cId="2552659508" sldId="310"/>
            <ac:spMk id="2" creationId="{FC54736B-A885-66C7-299C-D7A404E1B198}"/>
          </ac:spMkLst>
        </pc:spChg>
        <pc:spChg chg="mod">
          <ac:chgData name="Laura Donaghy" userId="44c0ea4a7173295d" providerId="LiveId" clId="{24692D2E-C5AD-49A5-A158-B768FFDC2131}" dt="2025-02-28T11:09:58.540" v="1732" actId="14100"/>
          <ac:spMkLst>
            <pc:docMk/>
            <pc:sldMk cId="2552659508" sldId="310"/>
            <ac:spMk id="5" creationId="{D56ED92B-FBF2-C5FD-58B7-78555B411D05}"/>
          </ac:spMkLst>
        </pc:spChg>
        <pc:picChg chg="del">
          <ac:chgData name="Laura Donaghy" userId="44c0ea4a7173295d" providerId="LiveId" clId="{24692D2E-C5AD-49A5-A158-B768FFDC2131}" dt="2025-02-28T11:09:55.250" v="1730" actId="478"/>
          <ac:picMkLst>
            <pc:docMk/>
            <pc:sldMk cId="2552659508" sldId="310"/>
            <ac:picMk id="6" creationId="{6A1C66BD-B34B-DF79-1CC0-B737E97D4CF8}"/>
          </ac:picMkLst>
        </pc:picChg>
        <pc:picChg chg="add mod">
          <ac:chgData name="Laura Donaghy" userId="44c0ea4a7173295d" providerId="LiveId" clId="{24692D2E-C5AD-49A5-A158-B768FFDC2131}" dt="2025-02-28T11:09:56.973" v="1731" actId="1076"/>
          <ac:picMkLst>
            <pc:docMk/>
            <pc:sldMk cId="2552659508" sldId="310"/>
            <ac:picMk id="7" creationId="{4A5737B4-A28C-5014-CDB3-E2CAC0FCADA5}"/>
          </ac:picMkLst>
        </pc:picChg>
      </pc:sldChg>
      <pc:sldChg chg="modSp mod modNotesTx">
        <pc:chgData name="Laura Donaghy" userId="44c0ea4a7173295d" providerId="LiveId" clId="{24692D2E-C5AD-49A5-A158-B768FFDC2131}" dt="2025-02-28T11:08:07.157" v="1704" actId="14100"/>
        <pc:sldMkLst>
          <pc:docMk/>
          <pc:sldMk cId="1796100005" sldId="311"/>
        </pc:sldMkLst>
        <pc:spChg chg="mod">
          <ac:chgData name="Laura Donaghy" userId="44c0ea4a7173295d" providerId="LiveId" clId="{24692D2E-C5AD-49A5-A158-B768FFDC2131}" dt="2025-02-17T14:47:39.736" v="1179" actId="20577"/>
          <ac:spMkLst>
            <pc:docMk/>
            <pc:sldMk cId="1796100005" sldId="311"/>
            <ac:spMk id="2" creationId="{BCA0FC8B-54E6-4260-B811-DBD6A120A416}"/>
          </ac:spMkLst>
        </pc:spChg>
        <pc:spChg chg="mod">
          <ac:chgData name="Laura Donaghy" userId="44c0ea4a7173295d" providerId="LiveId" clId="{24692D2E-C5AD-49A5-A158-B768FFDC2131}" dt="2025-02-28T11:08:07.157" v="1704" actId="14100"/>
          <ac:spMkLst>
            <pc:docMk/>
            <pc:sldMk cId="1796100005" sldId="311"/>
            <ac:spMk id="5" creationId="{290AF89C-C4AB-2A20-5FF9-0B809BC0E3D4}"/>
          </ac:spMkLst>
        </pc:spChg>
        <pc:picChg chg="mod">
          <ac:chgData name="Laura Donaghy" userId="44c0ea4a7173295d" providerId="LiveId" clId="{24692D2E-C5AD-49A5-A158-B768FFDC2131}" dt="2025-02-28T11:08:04.736" v="1703" actId="1076"/>
          <ac:picMkLst>
            <pc:docMk/>
            <pc:sldMk cId="1796100005" sldId="311"/>
            <ac:picMk id="6" creationId="{5760ADD6-D9F6-0CE2-C59F-171184D588E2}"/>
          </ac:picMkLst>
        </pc:picChg>
      </pc:sldChg>
      <pc:sldChg chg="modSp del mod">
        <pc:chgData name="Laura Donaghy" userId="44c0ea4a7173295d" providerId="LiveId" clId="{24692D2E-C5AD-49A5-A158-B768FFDC2131}" dt="2025-02-17T12:18:41.867" v="1133" actId="47"/>
        <pc:sldMkLst>
          <pc:docMk/>
          <pc:sldMk cId="3551859014" sldId="312"/>
        </pc:sldMkLst>
      </pc:sldChg>
      <pc:sldChg chg="addSp delSp modSp mod">
        <pc:chgData name="Laura Donaghy" userId="44c0ea4a7173295d" providerId="LiveId" clId="{24692D2E-C5AD-49A5-A158-B768FFDC2131}" dt="2025-02-28T11:08:31.050" v="1708" actId="14100"/>
        <pc:sldMkLst>
          <pc:docMk/>
          <pc:sldMk cId="2522292567" sldId="313"/>
        </pc:sldMkLst>
        <pc:spChg chg="mod">
          <ac:chgData name="Laura Donaghy" userId="44c0ea4a7173295d" providerId="LiveId" clId="{24692D2E-C5AD-49A5-A158-B768FFDC2131}" dt="2025-02-17T12:18:54.833" v="1134" actId="20577"/>
          <ac:spMkLst>
            <pc:docMk/>
            <pc:sldMk cId="2522292567" sldId="313"/>
            <ac:spMk id="2" creationId="{AF981684-B192-9EAA-E95C-7A2930C9CA12}"/>
          </ac:spMkLst>
        </pc:spChg>
        <pc:spChg chg="mod">
          <ac:chgData name="Laura Donaghy" userId="44c0ea4a7173295d" providerId="LiveId" clId="{24692D2E-C5AD-49A5-A158-B768FFDC2131}" dt="2025-02-28T11:08:31.050" v="1708" actId="14100"/>
          <ac:spMkLst>
            <pc:docMk/>
            <pc:sldMk cId="2522292567" sldId="313"/>
            <ac:spMk id="5" creationId="{477DDC12-0C6F-992E-1ADD-7642B4D57DDE}"/>
          </ac:spMkLst>
        </pc:spChg>
        <pc:picChg chg="del">
          <ac:chgData name="Laura Donaghy" userId="44c0ea4a7173295d" providerId="LiveId" clId="{24692D2E-C5AD-49A5-A158-B768FFDC2131}" dt="2025-02-28T11:08:25.441" v="1705" actId="478"/>
          <ac:picMkLst>
            <pc:docMk/>
            <pc:sldMk cId="2522292567" sldId="313"/>
            <ac:picMk id="6" creationId="{2DA8D12E-759C-DB2F-CA49-5291A6E80872}"/>
          </ac:picMkLst>
        </pc:picChg>
        <pc:picChg chg="add mod">
          <ac:chgData name="Laura Donaghy" userId="44c0ea4a7173295d" providerId="LiveId" clId="{24692D2E-C5AD-49A5-A158-B768FFDC2131}" dt="2025-02-28T11:08:29.365" v="1707" actId="1076"/>
          <ac:picMkLst>
            <pc:docMk/>
            <pc:sldMk cId="2522292567" sldId="313"/>
            <ac:picMk id="7" creationId="{D86905BE-4E10-6030-8A18-8839223D4935}"/>
          </ac:picMkLst>
        </pc:picChg>
      </pc:sldChg>
      <pc:sldChg chg="modSp add mod">
        <pc:chgData name="Laura Donaghy" userId="44c0ea4a7173295d" providerId="LiveId" clId="{24692D2E-C5AD-49A5-A158-B768FFDC2131}" dt="2025-02-14T13:24:42.714" v="469" actId="20577"/>
        <pc:sldMkLst>
          <pc:docMk/>
          <pc:sldMk cId="2450781115" sldId="314"/>
        </pc:sldMkLst>
      </pc:sldChg>
      <pc:sldChg chg="addSp delSp modSp add mod">
        <pc:chgData name="Laura Donaghy" userId="44c0ea4a7173295d" providerId="LiveId" clId="{24692D2E-C5AD-49A5-A158-B768FFDC2131}" dt="2025-02-28T11:10:08.349" v="1736" actId="14100"/>
        <pc:sldMkLst>
          <pc:docMk/>
          <pc:sldMk cId="637466123" sldId="315"/>
        </pc:sldMkLst>
        <pc:spChg chg="mod">
          <ac:chgData name="Laura Donaghy" userId="44c0ea4a7173295d" providerId="LiveId" clId="{24692D2E-C5AD-49A5-A158-B768FFDC2131}" dt="2025-02-14T13:26:27.915" v="760" actId="6549"/>
          <ac:spMkLst>
            <pc:docMk/>
            <pc:sldMk cId="637466123" sldId="315"/>
            <ac:spMk id="2" creationId="{228FB05B-4C52-6371-FB4A-B0D8BCC1737F}"/>
          </ac:spMkLst>
        </pc:spChg>
        <pc:spChg chg="mod">
          <ac:chgData name="Laura Donaghy" userId="44c0ea4a7173295d" providerId="LiveId" clId="{24692D2E-C5AD-49A5-A158-B768FFDC2131}" dt="2025-02-28T11:10:08.349" v="1736" actId="14100"/>
          <ac:spMkLst>
            <pc:docMk/>
            <pc:sldMk cId="637466123" sldId="315"/>
            <ac:spMk id="5" creationId="{D3649A61-1464-37A2-19C1-00AFB5A19DDE}"/>
          </ac:spMkLst>
        </pc:spChg>
        <pc:picChg chg="del">
          <ac:chgData name="Laura Donaghy" userId="44c0ea4a7173295d" providerId="LiveId" clId="{24692D2E-C5AD-49A5-A158-B768FFDC2131}" dt="2025-02-28T11:10:04.181" v="1734" actId="478"/>
          <ac:picMkLst>
            <pc:docMk/>
            <pc:sldMk cId="637466123" sldId="315"/>
            <ac:picMk id="6" creationId="{11DEAFBA-8698-64BB-91DF-19DF6F40FE4A}"/>
          </ac:picMkLst>
        </pc:picChg>
        <pc:picChg chg="add mod">
          <ac:chgData name="Laura Donaghy" userId="44c0ea4a7173295d" providerId="LiveId" clId="{24692D2E-C5AD-49A5-A158-B768FFDC2131}" dt="2025-02-28T11:10:06.680" v="1735" actId="1076"/>
          <ac:picMkLst>
            <pc:docMk/>
            <pc:sldMk cId="637466123" sldId="315"/>
            <ac:picMk id="7" creationId="{FC4C7830-A3B8-713E-9711-F5A7FE4DB829}"/>
          </ac:picMkLst>
        </pc:picChg>
      </pc:sldChg>
      <pc:sldChg chg="modSp mod">
        <pc:chgData name="Laura Donaghy" userId="44c0ea4a7173295d" providerId="LiveId" clId="{24692D2E-C5AD-49A5-A158-B768FFDC2131}" dt="2025-02-28T11:10:46.601" v="1739" actId="14100"/>
        <pc:sldMkLst>
          <pc:docMk/>
          <pc:sldMk cId="3285949450" sldId="316"/>
        </pc:sldMkLst>
        <pc:spChg chg="mod">
          <ac:chgData name="Laura Donaghy" userId="44c0ea4a7173295d" providerId="LiveId" clId="{24692D2E-C5AD-49A5-A158-B768FFDC2131}" dt="2025-02-28T11:10:46.601" v="1739" actId="14100"/>
          <ac:spMkLst>
            <pc:docMk/>
            <pc:sldMk cId="3285949450" sldId="316"/>
            <ac:spMk id="5" creationId="{3806DE7F-8E01-BB32-B07C-9A3D19B1D0E0}"/>
          </ac:spMkLst>
        </pc:spChg>
        <pc:picChg chg="mod">
          <ac:chgData name="Laura Donaghy" userId="44c0ea4a7173295d" providerId="LiveId" clId="{24692D2E-C5AD-49A5-A158-B768FFDC2131}" dt="2025-02-28T11:10:44.560" v="1738" actId="1076"/>
          <ac:picMkLst>
            <pc:docMk/>
            <pc:sldMk cId="3285949450" sldId="316"/>
            <ac:picMk id="6" creationId="{09666672-A2A4-C2BB-3D21-457697BC7FC0}"/>
          </ac:picMkLst>
        </pc:picChg>
      </pc:sldChg>
      <pc:sldChg chg="modSp mod">
        <pc:chgData name="Laura Donaghy" userId="44c0ea4a7173295d" providerId="LiveId" clId="{24692D2E-C5AD-49A5-A158-B768FFDC2131}" dt="2025-02-28T11:10:54.927" v="1740" actId="1076"/>
        <pc:sldMkLst>
          <pc:docMk/>
          <pc:sldMk cId="4051423174" sldId="318"/>
        </pc:sldMkLst>
        <pc:picChg chg="mod">
          <ac:chgData name="Laura Donaghy" userId="44c0ea4a7173295d" providerId="LiveId" clId="{24692D2E-C5AD-49A5-A158-B768FFDC2131}" dt="2025-02-28T11:10:54.927" v="1740" actId="1076"/>
          <ac:picMkLst>
            <pc:docMk/>
            <pc:sldMk cId="4051423174" sldId="318"/>
            <ac:picMk id="6" creationId="{40D605EC-DF92-24EC-13B8-AD6ADEF43CC4}"/>
          </ac:picMkLst>
        </pc:picChg>
      </pc:sldChg>
      <pc:sldChg chg="addSp delSp modSp mod">
        <pc:chgData name="Laura Donaghy" userId="44c0ea4a7173295d" providerId="LiveId" clId="{24692D2E-C5AD-49A5-A158-B768FFDC2131}" dt="2025-02-28T11:12:02.894" v="1757" actId="14100"/>
        <pc:sldMkLst>
          <pc:docMk/>
          <pc:sldMk cId="3262019758" sldId="319"/>
        </pc:sldMkLst>
        <pc:spChg chg="mod">
          <ac:chgData name="Laura Donaghy" userId="44c0ea4a7173295d" providerId="LiveId" clId="{24692D2E-C5AD-49A5-A158-B768FFDC2131}" dt="2025-02-28T11:12:02.894" v="1757" actId="14100"/>
          <ac:spMkLst>
            <pc:docMk/>
            <pc:sldMk cId="3262019758" sldId="319"/>
            <ac:spMk id="5" creationId="{36FA2E01-374D-213E-7EC7-20CA9DACF5B1}"/>
          </ac:spMkLst>
        </pc:spChg>
        <pc:picChg chg="add mod">
          <ac:chgData name="Laura Donaghy" userId="44c0ea4a7173295d" providerId="LiveId" clId="{24692D2E-C5AD-49A5-A158-B768FFDC2131}" dt="2025-02-28T11:11:59.052" v="1755" actId="1076"/>
          <ac:picMkLst>
            <pc:docMk/>
            <pc:sldMk cId="3262019758" sldId="319"/>
            <ac:picMk id="2" creationId="{5CE00582-4CA8-4C40-3744-6272391122BD}"/>
          </ac:picMkLst>
        </pc:picChg>
        <pc:picChg chg="del">
          <ac:chgData name="Laura Donaghy" userId="44c0ea4a7173295d" providerId="LiveId" clId="{24692D2E-C5AD-49A5-A158-B768FFDC2131}" dt="2025-02-28T11:12:00.277" v="1756" actId="478"/>
          <ac:picMkLst>
            <pc:docMk/>
            <pc:sldMk cId="3262019758" sldId="319"/>
            <ac:picMk id="6" creationId="{E1DC533E-B016-9D4E-6331-81F1EDD1D730}"/>
          </ac:picMkLst>
        </pc:picChg>
      </pc:sldChg>
      <pc:sldChg chg="addSp delSp modSp mod">
        <pc:chgData name="Laura Donaghy" userId="44c0ea4a7173295d" providerId="LiveId" clId="{24692D2E-C5AD-49A5-A158-B768FFDC2131}" dt="2025-02-28T11:12:19.195" v="1765" actId="14100"/>
        <pc:sldMkLst>
          <pc:docMk/>
          <pc:sldMk cId="1419692018" sldId="320"/>
        </pc:sldMkLst>
        <pc:spChg chg="mod">
          <ac:chgData name="Laura Donaghy" userId="44c0ea4a7173295d" providerId="LiveId" clId="{24692D2E-C5AD-49A5-A158-B768FFDC2131}" dt="2025-02-28T11:12:19.195" v="1765" actId="14100"/>
          <ac:spMkLst>
            <pc:docMk/>
            <pc:sldMk cId="1419692018" sldId="320"/>
            <ac:spMk id="5" creationId="{BB90B7E5-5554-D0E3-F3CD-B78F9887602B}"/>
          </ac:spMkLst>
        </pc:spChg>
        <pc:picChg chg="add mod">
          <ac:chgData name="Laura Donaghy" userId="44c0ea4a7173295d" providerId="LiveId" clId="{24692D2E-C5AD-49A5-A158-B768FFDC2131}" dt="2025-02-28T11:12:15.235" v="1763" actId="1076"/>
          <ac:picMkLst>
            <pc:docMk/>
            <pc:sldMk cId="1419692018" sldId="320"/>
            <ac:picMk id="2" creationId="{5846A676-E457-87AD-9848-47AAAD985CD4}"/>
          </ac:picMkLst>
        </pc:picChg>
        <pc:picChg chg="del">
          <ac:chgData name="Laura Donaghy" userId="44c0ea4a7173295d" providerId="LiveId" clId="{24692D2E-C5AD-49A5-A158-B768FFDC2131}" dt="2025-02-28T11:12:16.252" v="1764" actId="478"/>
          <ac:picMkLst>
            <pc:docMk/>
            <pc:sldMk cId="1419692018" sldId="320"/>
            <ac:picMk id="6" creationId="{D69F334A-D1C0-AB78-7BD0-425B11B67AE7}"/>
          </ac:picMkLst>
        </pc:picChg>
      </pc:sldChg>
      <pc:sldChg chg="modSp add mod">
        <pc:chgData name="Laura Donaghy" userId="44c0ea4a7173295d" providerId="LiveId" clId="{24692D2E-C5AD-49A5-A158-B768FFDC2131}" dt="2025-02-28T11:06:24.477" v="1696" actId="1076"/>
        <pc:sldMkLst>
          <pc:docMk/>
          <pc:sldMk cId="2630424323" sldId="321"/>
        </pc:sldMkLst>
        <pc:spChg chg="mod">
          <ac:chgData name="Laura Donaghy" userId="44c0ea4a7173295d" providerId="LiveId" clId="{24692D2E-C5AD-49A5-A158-B768FFDC2131}" dt="2025-02-26T14:42:32.300" v="1695" actId="20577"/>
          <ac:spMkLst>
            <pc:docMk/>
            <pc:sldMk cId="2630424323" sldId="321"/>
            <ac:spMk id="14" creationId="{146EFA76-7AFB-96D9-9873-C885D6A77E27}"/>
          </ac:spMkLst>
        </pc:spChg>
        <pc:picChg chg="mod">
          <ac:chgData name="Laura Donaghy" userId="44c0ea4a7173295d" providerId="LiveId" clId="{24692D2E-C5AD-49A5-A158-B768FFDC2131}" dt="2025-02-28T11:06:24.477" v="1696" actId="1076"/>
          <ac:picMkLst>
            <pc:docMk/>
            <pc:sldMk cId="2630424323" sldId="321"/>
            <ac:picMk id="6" creationId="{12D430B8-3A6F-5F2F-E286-0C8766A563BF}"/>
          </ac:picMkLst>
        </pc:picChg>
      </pc:sldChg>
    </pc:docChg>
  </pc:docChgLst>
  <pc:docChgLst>
    <pc:chgData name="Laura Donaghy" userId="44c0ea4a7173295d" providerId="LiveId" clId="{D9709B7A-E858-4A97-BCD4-18CAA9B65C70}"/>
    <pc:docChg chg="undo custSel addSld delSld modSld sldOrd">
      <pc:chgData name="Laura Donaghy" userId="44c0ea4a7173295d" providerId="LiveId" clId="{D9709B7A-E858-4A97-BCD4-18CAA9B65C70}" dt="2024-12-11T14:55:23.213" v="2920"/>
      <pc:docMkLst>
        <pc:docMk/>
      </pc:docMkLst>
      <pc:sldChg chg="modSp mod">
        <pc:chgData name="Laura Donaghy" userId="44c0ea4a7173295d" providerId="LiveId" clId="{D9709B7A-E858-4A97-BCD4-18CAA9B65C70}" dt="2024-12-11T10:09:30.004" v="14" actId="20577"/>
        <pc:sldMkLst>
          <pc:docMk/>
          <pc:sldMk cId="0" sldId="256"/>
        </pc:sldMkLst>
        <pc:spChg chg="mod">
          <ac:chgData name="Laura Donaghy" userId="44c0ea4a7173295d" providerId="LiveId" clId="{D9709B7A-E858-4A97-BCD4-18CAA9B65C70}" dt="2024-12-11T10:09:30.004" v="14" actId="20577"/>
          <ac:spMkLst>
            <pc:docMk/>
            <pc:sldMk cId="0" sldId="256"/>
            <ac:spMk id="3" creationId="{2DE66F0D-A75D-5898-F117-77C6AD33F432}"/>
          </ac:spMkLst>
        </pc:spChg>
      </pc:sldChg>
      <pc:sldChg chg="modSp mod">
        <pc:chgData name="Laura Donaghy" userId="44c0ea4a7173295d" providerId="LiveId" clId="{D9709B7A-E858-4A97-BCD4-18CAA9B65C70}" dt="2024-12-11T10:12:19.453" v="335" actId="20577"/>
        <pc:sldMkLst>
          <pc:docMk/>
          <pc:sldMk cId="3538790861" sldId="279"/>
        </pc:sldMkLst>
        <pc:spChg chg="mod">
          <ac:chgData name="Laura Donaghy" userId="44c0ea4a7173295d" providerId="LiveId" clId="{D9709B7A-E858-4A97-BCD4-18CAA9B65C70}" dt="2024-12-11T10:12:19.453" v="335" actId="20577"/>
          <ac:spMkLst>
            <pc:docMk/>
            <pc:sldMk cId="3538790861" sldId="279"/>
            <ac:spMk id="4" creationId="{B274B97C-E9E3-6D18-E8D4-E700C2CEE3DB}"/>
          </ac:spMkLst>
        </pc:spChg>
      </pc:sldChg>
      <pc:sldChg chg="addSp delSp modSp mod modClrScheme chgLayout">
        <pc:chgData name="Laura Donaghy" userId="44c0ea4a7173295d" providerId="LiveId" clId="{D9709B7A-E858-4A97-BCD4-18CAA9B65C70}" dt="2024-12-11T10:17:52.006" v="633" actId="403"/>
        <pc:sldMkLst>
          <pc:docMk/>
          <pc:sldMk cId="1473607873" sldId="280"/>
        </pc:sldMkLst>
      </pc:sldChg>
      <pc:sldChg chg="addSp delSp modSp mod">
        <pc:chgData name="Laura Donaghy" userId="44c0ea4a7173295d" providerId="LiveId" clId="{D9709B7A-E858-4A97-BCD4-18CAA9B65C70}" dt="2024-12-11T10:46:00.655" v="1620" actId="20577"/>
        <pc:sldMkLst>
          <pc:docMk/>
          <pc:sldMk cId="3765798180" sldId="281"/>
        </pc:sldMkLst>
        <pc:spChg chg="mod">
          <ac:chgData name="Laura Donaghy" userId="44c0ea4a7173295d" providerId="LiveId" clId="{D9709B7A-E858-4A97-BCD4-18CAA9B65C70}" dt="2024-12-11T10:46:00.655" v="1620" actId="20577"/>
          <ac:spMkLst>
            <pc:docMk/>
            <pc:sldMk cId="3765798180" sldId="281"/>
            <ac:spMk id="2" creationId="{1E62B028-8055-B23B-8CE0-D0FCDAAD4C26}"/>
          </ac:spMkLst>
        </pc:spChg>
        <pc:spChg chg="mod">
          <ac:chgData name="Laura Donaghy" userId="44c0ea4a7173295d" providerId="LiveId" clId="{D9709B7A-E858-4A97-BCD4-18CAA9B65C70}" dt="2024-12-11T10:44:36.133" v="1544" actId="20577"/>
          <ac:spMkLst>
            <pc:docMk/>
            <pc:sldMk cId="3765798180" sldId="281"/>
            <ac:spMk id="11" creationId="{A84E4701-2550-971E-9522-59E4811822FF}"/>
          </ac:spMkLst>
        </pc:spChg>
      </pc:sldChg>
      <pc:sldChg chg="addSp delSp modSp mod modClrScheme chgLayout">
        <pc:chgData name="Laura Donaghy" userId="44c0ea4a7173295d" providerId="LiveId" clId="{D9709B7A-E858-4A97-BCD4-18CAA9B65C70}" dt="2024-12-11T10:51:30.932" v="1771" actId="255"/>
        <pc:sldMkLst>
          <pc:docMk/>
          <pc:sldMk cId="3283834461" sldId="282"/>
        </pc:sldMkLst>
      </pc:sldChg>
      <pc:sldChg chg="addSp delSp modSp mod modClrScheme chgLayout">
        <pc:chgData name="Laura Donaghy" userId="44c0ea4a7173295d" providerId="LiveId" clId="{D9709B7A-E858-4A97-BCD4-18CAA9B65C70}" dt="2024-12-11T10:52:47.302" v="1844" actId="1076"/>
        <pc:sldMkLst>
          <pc:docMk/>
          <pc:sldMk cId="2942550761" sldId="283"/>
        </pc:sldMkLst>
      </pc:sldChg>
      <pc:sldChg chg="addSp delSp modSp mod modClrScheme chgLayout">
        <pc:chgData name="Laura Donaghy" userId="44c0ea4a7173295d" providerId="LiveId" clId="{D9709B7A-E858-4A97-BCD4-18CAA9B65C70}" dt="2024-12-11T10:55:17.143" v="2069" actId="255"/>
        <pc:sldMkLst>
          <pc:docMk/>
          <pc:sldMk cId="4032164286" sldId="284"/>
        </pc:sldMkLst>
      </pc:sldChg>
      <pc:sldChg chg="addSp delSp modSp mod modClrScheme chgLayout">
        <pc:chgData name="Laura Donaghy" userId="44c0ea4a7173295d" providerId="LiveId" clId="{D9709B7A-E858-4A97-BCD4-18CAA9B65C70}" dt="2024-12-11T10:59:57.589" v="2389" actId="1076"/>
        <pc:sldMkLst>
          <pc:docMk/>
          <pc:sldMk cId="1412017421" sldId="285"/>
        </pc:sldMkLst>
        <pc:spChg chg="mod ord">
          <ac:chgData name="Laura Donaghy" userId="44c0ea4a7173295d" providerId="LiveId" clId="{D9709B7A-E858-4A97-BCD4-18CAA9B65C70}" dt="2024-12-11T10:55:36.427" v="2072" actId="700"/>
          <ac:spMkLst>
            <pc:docMk/>
            <pc:sldMk cId="1412017421" sldId="285"/>
            <ac:spMk id="3" creationId="{9DCCBBD6-B874-06E1-E997-3EAB75A544FB}"/>
          </ac:spMkLst>
        </pc:spChg>
        <pc:spChg chg="add mod ord">
          <ac:chgData name="Laura Donaghy" userId="44c0ea4a7173295d" providerId="LiveId" clId="{D9709B7A-E858-4A97-BCD4-18CAA9B65C70}" dt="2024-12-11T10:59:57.589" v="2389" actId="1076"/>
          <ac:spMkLst>
            <pc:docMk/>
            <pc:sldMk cId="1412017421" sldId="285"/>
            <ac:spMk id="7" creationId="{8835CB1B-720F-8FC5-06D1-527D0839DB7D}"/>
          </ac:spMkLst>
        </pc:spChg>
        <pc:picChg chg="add mod">
          <ac:chgData name="Laura Donaghy" userId="44c0ea4a7173295d" providerId="LiveId" clId="{D9709B7A-E858-4A97-BCD4-18CAA9B65C70}" dt="2024-12-11T10:55:54.876" v="2074" actId="14100"/>
          <ac:picMkLst>
            <pc:docMk/>
            <pc:sldMk cId="1412017421" sldId="285"/>
            <ac:picMk id="9" creationId="{2A5570F5-5F10-9ADF-7DAB-589872DFB5C5}"/>
          </ac:picMkLst>
        </pc:picChg>
      </pc:sldChg>
      <pc:sldChg chg="addSp delSp modSp mod">
        <pc:chgData name="Laura Donaghy" userId="44c0ea4a7173295d" providerId="LiveId" clId="{D9709B7A-E858-4A97-BCD4-18CAA9B65C70}" dt="2024-12-11T14:51:27.292" v="2685" actId="1076"/>
        <pc:sldMkLst>
          <pc:docMk/>
          <pc:sldMk cId="335446355" sldId="286"/>
        </pc:sldMkLst>
        <pc:spChg chg="add mod">
          <ac:chgData name="Laura Donaghy" userId="44c0ea4a7173295d" providerId="LiveId" clId="{D9709B7A-E858-4A97-BCD4-18CAA9B65C70}" dt="2024-12-11T14:51:27.292" v="2685" actId="1076"/>
          <ac:spMkLst>
            <pc:docMk/>
            <pc:sldMk cId="335446355" sldId="286"/>
            <ac:spMk id="2" creationId="{244FB792-5581-C5CD-6D9F-F3C108633F26}"/>
          </ac:spMkLst>
        </pc:spChg>
        <pc:spChg chg="mod">
          <ac:chgData name="Laura Donaghy" userId="44c0ea4a7173295d" providerId="LiveId" clId="{D9709B7A-E858-4A97-BCD4-18CAA9B65C70}" dt="2024-12-11T11:00:40.184" v="2390"/>
          <ac:spMkLst>
            <pc:docMk/>
            <pc:sldMk cId="335446355" sldId="286"/>
            <ac:spMk id="3" creationId="{710B549B-78D6-02DC-21A6-C55314253342}"/>
          </ac:spMkLst>
        </pc:spChg>
      </pc:sldChg>
      <pc:sldChg chg="addSp delSp modSp mod modClrScheme chgLayout">
        <pc:chgData name="Laura Donaghy" userId="44c0ea4a7173295d" providerId="LiveId" clId="{D9709B7A-E858-4A97-BCD4-18CAA9B65C70}" dt="2024-12-11T14:52:44.334" v="2737" actId="2711"/>
        <pc:sldMkLst>
          <pc:docMk/>
          <pc:sldMk cId="1037248878" sldId="287"/>
        </pc:sldMkLst>
        <pc:spChg chg="mod ord">
          <ac:chgData name="Laura Donaghy" userId="44c0ea4a7173295d" providerId="LiveId" clId="{D9709B7A-E858-4A97-BCD4-18CAA9B65C70}" dt="2024-12-11T14:52:05.093" v="2730" actId="700"/>
          <ac:spMkLst>
            <pc:docMk/>
            <pc:sldMk cId="1037248878" sldId="287"/>
            <ac:spMk id="3" creationId="{E9F9A44E-B983-FB98-39E5-CF82E7959C75}"/>
          </ac:spMkLst>
        </pc:spChg>
        <pc:graphicFrameChg chg="add mod modGraphic">
          <ac:chgData name="Laura Donaghy" userId="44c0ea4a7173295d" providerId="LiveId" clId="{D9709B7A-E858-4A97-BCD4-18CAA9B65C70}" dt="2024-12-11T14:52:44.334" v="2737" actId="2711"/>
          <ac:graphicFrameMkLst>
            <pc:docMk/>
            <pc:sldMk cId="1037248878" sldId="287"/>
            <ac:graphicFrameMk id="11" creationId="{E1356907-A46D-8693-128B-E15BE8C550D1}"/>
          </ac:graphicFrameMkLst>
        </pc:graphicFrameChg>
      </pc:sldChg>
      <pc:sldChg chg="del">
        <pc:chgData name="Laura Donaghy" userId="44c0ea4a7173295d" providerId="LiveId" clId="{D9709B7A-E858-4A97-BCD4-18CAA9B65C70}" dt="2024-12-11T14:53:58.593" v="2740" actId="47"/>
        <pc:sldMkLst>
          <pc:docMk/>
          <pc:sldMk cId="2472596746" sldId="288"/>
        </pc:sldMkLst>
      </pc:sldChg>
      <pc:sldChg chg="del">
        <pc:chgData name="Laura Donaghy" userId="44c0ea4a7173295d" providerId="LiveId" clId="{D9709B7A-E858-4A97-BCD4-18CAA9B65C70}" dt="2024-12-11T14:53:59.158" v="2741" actId="47"/>
        <pc:sldMkLst>
          <pc:docMk/>
          <pc:sldMk cId="1065261763" sldId="289"/>
        </pc:sldMkLst>
      </pc:sldChg>
      <pc:sldChg chg="del">
        <pc:chgData name="Laura Donaghy" userId="44c0ea4a7173295d" providerId="LiveId" clId="{D9709B7A-E858-4A97-BCD4-18CAA9B65C70}" dt="2024-12-11T14:53:59.634" v="2742" actId="47"/>
        <pc:sldMkLst>
          <pc:docMk/>
          <pc:sldMk cId="624147090" sldId="290"/>
        </pc:sldMkLst>
      </pc:sldChg>
      <pc:sldChg chg="del">
        <pc:chgData name="Laura Donaghy" userId="44c0ea4a7173295d" providerId="LiveId" clId="{D9709B7A-E858-4A97-BCD4-18CAA9B65C70}" dt="2024-12-11T14:54:00.152" v="2743" actId="47"/>
        <pc:sldMkLst>
          <pc:docMk/>
          <pc:sldMk cId="465106509" sldId="291"/>
        </pc:sldMkLst>
      </pc:sldChg>
      <pc:sldChg chg="del">
        <pc:chgData name="Laura Donaghy" userId="44c0ea4a7173295d" providerId="LiveId" clId="{D9709B7A-E858-4A97-BCD4-18CAA9B65C70}" dt="2024-12-11T14:54:00.726" v="2744" actId="47"/>
        <pc:sldMkLst>
          <pc:docMk/>
          <pc:sldMk cId="1765224218" sldId="292"/>
        </pc:sldMkLst>
      </pc:sldChg>
      <pc:sldChg chg="del">
        <pc:chgData name="Laura Donaghy" userId="44c0ea4a7173295d" providerId="LiveId" clId="{D9709B7A-E858-4A97-BCD4-18CAA9B65C70}" dt="2024-12-11T14:54:01.464" v="2745" actId="47"/>
        <pc:sldMkLst>
          <pc:docMk/>
          <pc:sldMk cId="1651039367" sldId="293"/>
        </pc:sldMkLst>
      </pc:sldChg>
      <pc:sldChg chg="del">
        <pc:chgData name="Laura Donaghy" userId="44c0ea4a7173295d" providerId="LiveId" clId="{D9709B7A-E858-4A97-BCD4-18CAA9B65C70}" dt="2024-12-11T14:54:02.028" v="2746" actId="47"/>
        <pc:sldMkLst>
          <pc:docMk/>
          <pc:sldMk cId="3153331727" sldId="294"/>
        </pc:sldMkLst>
      </pc:sldChg>
      <pc:sldChg chg="del">
        <pc:chgData name="Laura Donaghy" userId="44c0ea4a7173295d" providerId="LiveId" clId="{D9709B7A-E858-4A97-BCD4-18CAA9B65C70}" dt="2024-12-11T14:54:02.446" v="2747" actId="47"/>
        <pc:sldMkLst>
          <pc:docMk/>
          <pc:sldMk cId="2309200315" sldId="295"/>
        </pc:sldMkLst>
      </pc:sldChg>
      <pc:sldChg chg="del">
        <pc:chgData name="Laura Donaghy" userId="44c0ea4a7173295d" providerId="LiveId" clId="{D9709B7A-E858-4A97-BCD4-18CAA9B65C70}" dt="2024-12-11T14:54:03.641" v="2749" actId="47"/>
        <pc:sldMkLst>
          <pc:docMk/>
          <pc:sldMk cId="522670982" sldId="296"/>
        </pc:sldMkLst>
      </pc:sldChg>
      <pc:sldChg chg="del">
        <pc:chgData name="Laura Donaghy" userId="44c0ea4a7173295d" providerId="LiveId" clId="{D9709B7A-E858-4A97-BCD4-18CAA9B65C70}" dt="2024-12-11T14:54:04.180" v="2750" actId="47"/>
        <pc:sldMkLst>
          <pc:docMk/>
          <pc:sldMk cId="3660752248" sldId="297"/>
        </pc:sldMkLst>
      </pc:sldChg>
      <pc:sldChg chg="del">
        <pc:chgData name="Laura Donaghy" userId="44c0ea4a7173295d" providerId="LiveId" clId="{D9709B7A-E858-4A97-BCD4-18CAA9B65C70}" dt="2024-12-11T14:54:04.898" v="2751" actId="47"/>
        <pc:sldMkLst>
          <pc:docMk/>
          <pc:sldMk cId="3306825124" sldId="298"/>
        </pc:sldMkLst>
      </pc:sldChg>
      <pc:sldChg chg="del">
        <pc:chgData name="Laura Donaghy" userId="44c0ea4a7173295d" providerId="LiveId" clId="{D9709B7A-E858-4A97-BCD4-18CAA9B65C70}" dt="2024-12-11T14:54:03.063" v="2748" actId="47"/>
        <pc:sldMkLst>
          <pc:docMk/>
          <pc:sldMk cId="786260167" sldId="299"/>
        </pc:sldMkLst>
      </pc:sldChg>
      <pc:sldChg chg="delSp modSp mod">
        <pc:chgData name="Laura Donaghy" userId="44c0ea4a7173295d" providerId="LiveId" clId="{D9709B7A-E858-4A97-BCD4-18CAA9B65C70}" dt="2024-12-11T14:55:11.570" v="2919" actId="14100"/>
        <pc:sldMkLst>
          <pc:docMk/>
          <pc:sldMk cId="4204443419" sldId="300"/>
        </pc:sldMkLst>
        <pc:spChg chg="mod">
          <ac:chgData name="Laura Donaghy" userId="44c0ea4a7173295d" providerId="LiveId" clId="{D9709B7A-E858-4A97-BCD4-18CAA9B65C70}" dt="2024-12-11T14:54:18.452" v="2753" actId="207"/>
          <ac:spMkLst>
            <pc:docMk/>
            <pc:sldMk cId="4204443419" sldId="300"/>
            <ac:spMk id="8" creationId="{7294B11B-4B37-ECDB-18F1-8D58543B5AAF}"/>
          </ac:spMkLst>
        </pc:spChg>
        <pc:spChg chg="mod">
          <ac:chgData name="Laura Donaghy" userId="44c0ea4a7173295d" providerId="LiveId" clId="{D9709B7A-E858-4A97-BCD4-18CAA9B65C70}" dt="2024-12-11T14:54:26.215" v="2755" actId="207"/>
          <ac:spMkLst>
            <pc:docMk/>
            <pc:sldMk cId="4204443419" sldId="300"/>
            <ac:spMk id="13" creationId="{A949DFF0-1075-043E-302B-379CC122F32D}"/>
          </ac:spMkLst>
        </pc:spChg>
        <pc:spChg chg="mod">
          <ac:chgData name="Laura Donaghy" userId="44c0ea4a7173295d" providerId="LiveId" clId="{D9709B7A-E858-4A97-BCD4-18CAA9B65C70}" dt="2024-12-11T14:55:09.132" v="2918" actId="1076"/>
          <ac:spMkLst>
            <pc:docMk/>
            <pc:sldMk cId="4204443419" sldId="300"/>
            <ac:spMk id="16" creationId="{AE62134D-D38C-13FC-66D7-B39FAB0A695B}"/>
          </ac:spMkLst>
        </pc:spChg>
        <pc:cxnChg chg="mod">
          <ac:chgData name="Laura Donaghy" userId="44c0ea4a7173295d" providerId="LiveId" clId="{D9709B7A-E858-4A97-BCD4-18CAA9B65C70}" dt="2024-12-11T14:55:11.570" v="2919" actId="14100"/>
          <ac:cxnSpMkLst>
            <pc:docMk/>
            <pc:sldMk cId="4204443419" sldId="300"/>
            <ac:cxnSpMk id="20" creationId="{EC2F1D69-0DCC-9D53-8352-8DEEF58D81D2}"/>
          </ac:cxnSpMkLst>
        </pc:cxnChg>
      </pc:sldChg>
      <pc:sldChg chg="modSp mod">
        <pc:chgData name="Laura Donaghy" userId="44c0ea4a7173295d" providerId="LiveId" clId="{D9709B7A-E858-4A97-BCD4-18CAA9B65C70}" dt="2024-12-11T14:55:23.213" v="2920"/>
        <pc:sldMkLst>
          <pc:docMk/>
          <pc:sldMk cId="543195847" sldId="301"/>
        </pc:sldMkLst>
        <pc:spChg chg="mod">
          <ac:chgData name="Laura Donaghy" userId="44c0ea4a7173295d" providerId="LiveId" clId="{D9709B7A-E858-4A97-BCD4-18CAA9B65C70}" dt="2024-12-11T14:55:23.213" v="2920"/>
          <ac:spMkLst>
            <pc:docMk/>
            <pc:sldMk cId="543195847" sldId="301"/>
            <ac:spMk id="4" creationId="{EC6436B3-F207-4EFA-6125-30D8C62D5CD6}"/>
          </ac:spMkLst>
        </pc:spChg>
      </pc:sldChg>
      <pc:sldChg chg="addSp delSp modSp add mod modClrScheme chgLayout">
        <pc:chgData name="Laura Donaghy" userId="44c0ea4a7173295d" providerId="LiveId" clId="{D9709B7A-E858-4A97-BCD4-18CAA9B65C70}" dt="2024-12-11T10:20:19.568" v="660" actId="255"/>
        <pc:sldMkLst>
          <pc:docMk/>
          <pc:sldMk cId="3447030106" sldId="302"/>
        </pc:sldMkLst>
      </pc:sldChg>
      <pc:sldChg chg="addSp delSp modSp add mod modClrScheme chgLayout">
        <pc:chgData name="Laura Donaghy" userId="44c0ea4a7173295d" providerId="LiveId" clId="{D9709B7A-E858-4A97-BCD4-18CAA9B65C70}" dt="2024-12-11T10:28:11.053" v="916" actId="20577"/>
        <pc:sldMkLst>
          <pc:docMk/>
          <pc:sldMk cId="1505414385" sldId="303"/>
        </pc:sldMkLst>
      </pc:sldChg>
      <pc:sldChg chg="addSp delSp modSp add mod">
        <pc:chgData name="Laura Donaghy" userId="44c0ea4a7173295d" providerId="LiveId" clId="{D9709B7A-E858-4A97-BCD4-18CAA9B65C70}" dt="2024-12-11T10:32:06.761" v="1209" actId="14734"/>
        <pc:sldMkLst>
          <pc:docMk/>
          <pc:sldMk cId="380260716" sldId="304"/>
        </pc:sldMkLst>
      </pc:sldChg>
      <pc:sldChg chg="add ord">
        <pc:chgData name="Laura Donaghy" userId="44c0ea4a7173295d" providerId="LiveId" clId="{D9709B7A-E858-4A97-BCD4-18CAA9B65C70}" dt="2024-12-11T10:38:51.450" v="1212"/>
        <pc:sldMkLst>
          <pc:docMk/>
          <pc:sldMk cId="3254307494" sldId="305"/>
        </pc:sldMkLst>
      </pc:sldChg>
      <pc:sldChg chg="modSp add mod ord">
        <pc:chgData name="Laura Donaghy" userId="44c0ea4a7173295d" providerId="LiveId" clId="{D9709B7A-E858-4A97-BCD4-18CAA9B65C70}" dt="2024-12-11T10:45:53.102" v="1588" actId="20577"/>
        <pc:sldMkLst>
          <pc:docMk/>
          <pc:sldMk cId="264814105" sldId="306"/>
        </pc:sldMkLst>
        <pc:spChg chg="mod">
          <ac:chgData name="Laura Donaghy" userId="44c0ea4a7173295d" providerId="LiveId" clId="{D9709B7A-E858-4A97-BCD4-18CAA9B65C70}" dt="2024-12-11T10:45:53.102" v="1588" actId="20577"/>
          <ac:spMkLst>
            <pc:docMk/>
            <pc:sldMk cId="264814105" sldId="306"/>
            <ac:spMk id="2" creationId="{3D830DF1-F8FD-1F56-1E72-9855B1B3F2F5}"/>
          </ac:spMkLst>
        </pc:spChg>
        <pc:spChg chg="mod">
          <ac:chgData name="Laura Donaghy" userId="44c0ea4a7173295d" providerId="LiveId" clId="{D9709B7A-E858-4A97-BCD4-18CAA9B65C70}" dt="2024-12-11T10:43:25.947" v="1412" actId="20577"/>
          <ac:spMkLst>
            <pc:docMk/>
            <pc:sldMk cId="264814105" sldId="306"/>
            <ac:spMk id="11" creationId="{2486581F-682B-21A5-0603-961F4705C910}"/>
          </ac:spMkLst>
        </pc:spChg>
      </pc:sldChg>
      <pc:sldChg chg="add del">
        <pc:chgData name="Laura Donaghy" userId="44c0ea4a7173295d" providerId="LiveId" clId="{D9709B7A-E858-4A97-BCD4-18CAA9B65C70}" dt="2024-12-11T14:53:55.595" v="2739" actId="2696"/>
        <pc:sldMkLst>
          <pc:docMk/>
          <pc:sldMk cId="2455001752" sldId="307"/>
        </pc:sldMkLst>
      </pc:sldChg>
    </pc:docChg>
  </pc:docChgLst>
  <pc:docChgLst>
    <pc:chgData name="Laura Donaghy" userId="44c0ea4a7173295d" providerId="LiveId" clId="{A13EE492-F69A-45E3-8399-2929A131C61A}"/>
    <pc:docChg chg="undo custSel addSld delSld modSld">
      <pc:chgData name="Laura Donaghy" userId="44c0ea4a7173295d" providerId="LiveId" clId="{A13EE492-F69A-45E3-8399-2929A131C61A}" dt="2024-10-31T10:07:48.060" v="380" actId="1076"/>
      <pc:docMkLst>
        <pc:docMk/>
      </pc:docMkLst>
      <pc:sldChg chg="addSp delSp modSp mod">
        <pc:chgData name="Laura Donaghy" userId="44c0ea4a7173295d" providerId="LiveId" clId="{A13EE492-F69A-45E3-8399-2929A131C61A}" dt="2024-10-31T10:03:29.787" v="192" actId="1076"/>
        <pc:sldMkLst>
          <pc:docMk/>
          <pc:sldMk cId="0" sldId="259"/>
        </pc:sldMkLst>
      </pc:sldChg>
      <pc:sldChg chg="del">
        <pc:chgData name="Laura Donaghy" userId="44c0ea4a7173295d" providerId="LiveId" clId="{A13EE492-F69A-45E3-8399-2929A131C61A}" dt="2024-10-31T10:03:42.265" v="194" actId="47"/>
        <pc:sldMkLst>
          <pc:docMk/>
          <pc:sldMk cId="0" sldId="260"/>
        </pc:sldMkLst>
      </pc:sldChg>
      <pc:sldChg chg="addSp delSp modSp mod">
        <pc:chgData name="Laura Donaghy" userId="44c0ea4a7173295d" providerId="LiveId" clId="{A13EE492-F69A-45E3-8399-2929A131C61A}" dt="2024-10-31T10:06:10.624" v="308" actId="1076"/>
        <pc:sldMkLst>
          <pc:docMk/>
          <pc:sldMk cId="0" sldId="261"/>
        </pc:sldMkLst>
      </pc:sldChg>
      <pc:sldChg chg="addSp delSp modSp mod">
        <pc:chgData name="Laura Donaghy" userId="44c0ea4a7173295d" providerId="LiveId" clId="{A13EE492-F69A-45E3-8399-2929A131C61A}" dt="2024-10-31T10:07:33.046" v="374" actId="1076"/>
        <pc:sldMkLst>
          <pc:docMk/>
          <pc:sldMk cId="0" sldId="262"/>
        </pc:sldMkLst>
      </pc:sldChg>
      <pc:sldChg chg="addSp delSp modSp mod">
        <pc:chgData name="Laura Donaghy" userId="44c0ea4a7173295d" providerId="LiveId" clId="{A13EE492-F69A-45E3-8399-2929A131C61A}" dt="2024-10-31T10:07:48.060" v="380" actId="1076"/>
        <pc:sldMkLst>
          <pc:docMk/>
          <pc:sldMk cId="0" sldId="263"/>
        </pc:sldMkLst>
      </pc:sldChg>
      <pc:sldChg chg="modSp mod">
        <pc:chgData name="Laura Donaghy" userId="44c0ea4a7173295d" providerId="LiveId" clId="{A13EE492-F69A-45E3-8399-2929A131C61A}" dt="2024-10-31T09:43:07.761" v="4" actId="20577"/>
        <pc:sldMkLst>
          <pc:docMk/>
          <pc:sldMk cId="0" sldId="264"/>
        </pc:sldMkLst>
      </pc:sldChg>
      <pc:sldChg chg="addSp delSp modSp add mod">
        <pc:chgData name="Laura Donaghy" userId="44c0ea4a7173295d" providerId="LiveId" clId="{A13EE492-F69A-45E3-8399-2929A131C61A}" dt="2024-10-31T10:03:38.162" v="193" actId="1076"/>
        <pc:sldMkLst>
          <pc:docMk/>
          <pc:sldMk cId="2405660239" sldId="277"/>
        </pc:sldMkLst>
      </pc:sldChg>
      <pc:sldChg chg="addSp modSp add mod">
        <pc:chgData name="Laura Donaghy" userId="44c0ea4a7173295d" providerId="LiveId" clId="{A13EE492-F69A-45E3-8399-2929A131C61A}" dt="2024-10-31T10:05:50.358" v="301" actId="14100"/>
        <pc:sldMkLst>
          <pc:docMk/>
          <pc:sldMk cId="3409936848" sldId="27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g7ef936f63e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 name="Google Shape;57;g7ef936f63e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7649217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438406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F9ACE-731C-68C3-B724-97DE7104EB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8D3C30-7945-72F6-CB73-41E025943CA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24981FD-8C8E-042D-8B15-D4A1BA000447}"/>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03540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909B8D-4C3E-69D5-91AB-1E75709086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7F1D0D-67D4-8DEF-6EA3-3BEBE022545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74E2021-9097-A063-7837-5B524E51AD38}"/>
              </a:ext>
            </a:extLst>
          </p:cNvPr>
          <p:cNvSpPr>
            <a:spLocks noGrp="1"/>
          </p:cNvSpPr>
          <p:nvPr>
            <p:ph type="body" idx="1"/>
          </p:nvPr>
        </p:nvSpPr>
        <p:spPr/>
        <p:txBody>
          <a:bodyPr/>
          <a:lstStyle/>
          <a:p>
            <a:r>
              <a:rPr lang="en-GB" dirty="0"/>
              <a:t>Add Action &gt; System</a:t>
            </a:r>
          </a:p>
          <a:p>
            <a:r>
              <a:rPr lang="en-GB" dirty="0"/>
              <a:t>Global &amp; Local Variables &gt; Add to &gt; </a:t>
            </a:r>
            <a:r>
              <a:rPr lang="en-GB" dirty="0" err="1"/>
              <a:t>toastCount</a:t>
            </a:r>
            <a:endParaRPr lang="en-GB" dirty="0"/>
          </a:p>
        </p:txBody>
      </p:sp>
    </p:spTree>
    <p:extLst>
      <p:ext uri="{BB962C8B-B14F-4D97-AF65-F5344CB8AC3E}">
        <p14:creationId xmlns:p14="http://schemas.microsoft.com/office/powerpoint/2010/main" val="2552489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5D074-133D-8203-748C-34242D60CB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9B93BE-D66E-FCB7-B764-17CDA0DEB7B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4E39950-A9AF-2CAF-6531-7539147FBF5A}"/>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000214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4B4AC-F4FF-CE13-F2D4-576A4080C1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07C8FC-6AED-91BA-6A66-9B0E79C5F19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D7D258F-9374-D9EF-3FE9-D51542929A2F}"/>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041944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27AC8-41AB-38A5-A7DC-F7CEDFFF35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7D8731-78A0-0C1F-A676-F4BADF78921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AB53A35-4BB9-5877-A690-9F8F38DF23C1}"/>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156863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87057-3C4A-EE1E-0416-861639F15B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D8D8E9-EED8-4EE0-F103-F0CA6DED555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08CC4FE-4B86-5677-F39D-02E111EE0A42}"/>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369370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3AC66A-6345-4DE7-B52A-1F1BB6FE16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27F6D0-CE76-A099-C3FA-16A70C2A999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FCEE040-3A5E-5540-81B4-103C43ECFA45}"/>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0786124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977904-37D8-936F-E020-6053C849BF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1F4104-1C84-860F-6C96-6AB0BF1701D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B883B75-C6E9-6B82-BEE3-41A9DF1DC1D6}"/>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71216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945637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01333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E01D39-1309-CCB4-21E9-8D70782830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8FC752-1A2C-6FDC-9CA3-1248C821105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EB57F0A-C3A4-72A7-2426-2043E063CBF0}"/>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22783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D42BA-81B4-27AD-B87B-027B89BBAC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4AB5C4-03F6-6EA9-2CA1-DB0DF5B7A0F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AF646B4-0FF5-EE81-7778-33FEA581AFB8}"/>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123375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96BAF-A34D-D18C-CC78-4CBC8C4AE6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827A1A-4ED4-8616-418C-91A7F0C3B1A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C28D4EA-4F96-B30B-3B4D-D483AE81FB80}"/>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041248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3FC01D-C151-CBAD-EC89-E9AB221231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9D41FF-0DF5-FA1A-1ABD-2BECBD70689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ABAE7B7-93B7-77E1-4A81-C27B7DA2268F}"/>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1037067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A3216-FE1C-1613-BB90-BB8374E7B0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67D3FD-984E-5FF4-1C90-C35A9E42F70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CA5F5F8-8034-5630-A878-1891AABEE3E3}"/>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331804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DEEF3-F8C8-033F-11AE-A07A84F900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B5DB6F-3B15-68B7-E240-4674F836297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F1D7298-45DF-8816-A55A-B6F0BD387A47}"/>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675190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6EA9F-A2BC-B51C-36D7-CF44820F95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B07278-FFDD-5E40-CC3E-DDB1A08A31B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E70567D-D92A-CB4F-F9B6-878459BF471E}"/>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49562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21977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01333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F67CF-92AC-F355-5224-9D4CFD05CC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A5D2D9-9453-5084-B60B-8CCCCE651ED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6A6AF86-4E59-761D-965C-BA51502B9189}"/>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695715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39FEA4-88FC-E933-CACB-F3ADE4C61E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D2EB50-86BC-E147-0049-ADC9012AAF5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A231E43-9E2C-56FC-FA00-FF89AA341683}"/>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6053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67DFA-2AF3-149D-869E-C7246720C8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2FAA6C-8084-69FC-BB90-E9BB03EA27D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1A24566-3AB2-56CB-4B5B-9647B7A3A4E0}"/>
              </a:ext>
            </a:extLst>
          </p:cNvPr>
          <p:cNvSpPr>
            <a:spLocks noGrp="1"/>
          </p:cNvSpPr>
          <p:nvPr>
            <p:ph type="body" idx="1"/>
          </p:nvPr>
        </p:nvSpPr>
        <p:spPr/>
        <p:txBody>
          <a:bodyPr/>
          <a:lstStyle/>
          <a:p>
            <a:pPr marL="0" indent="0">
              <a:buNone/>
            </a:pPr>
            <a:r>
              <a:rPr lang="en-GB" dirty="0"/>
              <a:t>Using a Mario Level as an example</a:t>
            </a:r>
          </a:p>
          <a:p>
            <a:pPr marL="0" indent="0">
              <a:buNone/>
            </a:pPr>
            <a:r>
              <a:rPr lang="en-GB" dirty="0"/>
              <a:t>Reach the flag at the end of the level – win condition</a:t>
            </a:r>
          </a:p>
          <a:p>
            <a:pPr marL="0" indent="0">
              <a:buNone/>
            </a:pPr>
            <a:r>
              <a:rPr lang="en-GB" dirty="0"/>
              <a:t>Take too much damage from enemies – lose condition</a:t>
            </a:r>
          </a:p>
        </p:txBody>
      </p:sp>
    </p:spTree>
    <p:extLst>
      <p:ext uri="{BB962C8B-B14F-4D97-AF65-F5344CB8AC3E}">
        <p14:creationId xmlns:p14="http://schemas.microsoft.com/office/powerpoint/2010/main" val="32503578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9BCA92-3622-7BCB-A118-171FAB6DE9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CDD68D-6BE1-F97D-2BB0-BA4AF76A178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361B114-A919-2C85-83B6-0C3AE38CB94D}"/>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0960364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907130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2381"/>
            <a:ext cx="9144000" cy="3902869"/>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gradFill flip="none" rotWithShape="1">
            <a:gsLst>
              <a:gs pos="34000">
                <a:srgbClr val="705FD7"/>
              </a:gs>
              <a:gs pos="15000">
                <a:srgbClr val="7030A0"/>
              </a:gs>
              <a:gs pos="61000">
                <a:srgbClr val="00B0F0"/>
              </a:gs>
              <a:gs pos="83000">
                <a:srgbClr val="00B0F0"/>
              </a:gs>
              <a:gs pos="100000">
                <a:srgbClr val="00FFFF"/>
              </a:gs>
            </a:gsLst>
            <a:lin ang="13500000" scaled="1"/>
            <a:tileRect/>
          </a:gradFill>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607501" y="1086861"/>
            <a:ext cx="7929000" cy="2228288"/>
          </a:xfrm>
        </p:spPr>
        <p:txBody>
          <a:bodyPr/>
          <a:lstStyle>
            <a:lvl1pPr>
              <a:defRPr sz="4800"/>
            </a:lvl1pPr>
          </a:lstStyle>
          <a:p>
            <a:r>
              <a:rPr lang="en-US" dirty="0"/>
              <a:t>Click to edit Master title style</a:t>
            </a:r>
          </a:p>
        </p:txBody>
      </p:sp>
      <p:sp>
        <p:nvSpPr>
          <p:cNvPr id="3" name="Subtitle 2"/>
          <p:cNvSpPr>
            <a:spLocks noGrp="1"/>
          </p:cNvSpPr>
          <p:nvPr>
            <p:ph type="subTitle" idx="1"/>
          </p:nvPr>
        </p:nvSpPr>
        <p:spPr>
          <a:xfrm>
            <a:off x="607501" y="3960635"/>
            <a:ext cx="7929000" cy="326231"/>
          </a:xfrm>
        </p:spPr>
        <p:txBody>
          <a:bodyPr anchor="t"/>
          <a:lstStyle>
            <a:lvl1pPr marL="0" indent="0" algn="l">
              <a:buNone/>
              <a:defRPr>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smtClean="0"/>
              <a:pPr/>
              <a:t>2/28/2025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pic>
        <p:nvPicPr>
          <p:cNvPr id="20" name="Picture 19" descr="A logo with a black background&#10;&#10;Description automatically generated">
            <a:extLst>
              <a:ext uri="{FF2B5EF4-FFF2-40B4-BE49-F238E27FC236}">
                <a16:creationId xmlns:a16="http://schemas.microsoft.com/office/drawing/2014/main" id="{540C709A-8A18-B645-0268-CEFD8EF93211}"/>
              </a:ext>
            </a:extLst>
          </p:cNvPr>
          <p:cNvPicPr>
            <a:picLocks noChangeAspect="1"/>
          </p:cNvPicPr>
          <p:nvPr userDrawn="1"/>
        </p:nvPicPr>
        <p:blipFill>
          <a:blip r:embed="rId2"/>
          <a:stretch>
            <a:fillRect/>
          </a:stretch>
        </p:blipFill>
        <p:spPr>
          <a:xfrm>
            <a:off x="7219572" y="3315149"/>
            <a:ext cx="1578354" cy="1578354"/>
          </a:xfrm>
          <a:prstGeom prst="rect">
            <a:avLst/>
          </a:prstGeom>
        </p:spPr>
      </p:pic>
    </p:spTree>
    <p:extLst>
      <p:ext uri="{BB962C8B-B14F-4D97-AF65-F5344CB8AC3E}">
        <p14:creationId xmlns:p14="http://schemas.microsoft.com/office/powerpoint/2010/main" val="288844052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7500" y="3600450"/>
            <a:ext cx="7921064" cy="425054"/>
          </a:xfrm>
        </p:spPr>
        <p:txBody>
          <a:bodyPr anchor="b">
            <a:normAutofit/>
          </a:bodyPr>
          <a:lstStyle>
            <a:lvl1pPr algn="l">
              <a:defRPr sz="1800" b="0"/>
            </a:lvl1pPr>
          </a:lstStyle>
          <a:p>
            <a:r>
              <a:rPr lang="en-US"/>
              <a:t>Click to edit Master title style</a:t>
            </a:r>
            <a:endParaRPr lang="en-US" dirty="0"/>
          </a:p>
        </p:txBody>
      </p:sp>
      <p:sp>
        <p:nvSpPr>
          <p:cNvPr id="15" name="Picture Placeholder 14"/>
          <p:cNvSpPr>
            <a:spLocks noGrp="1" noChangeAspect="1"/>
          </p:cNvSpPr>
          <p:nvPr>
            <p:ph type="pic" sz="quarter" idx="13"/>
          </p:nvPr>
        </p:nvSpPr>
        <p:spPr bwMode="auto">
          <a:xfrm>
            <a:off x="0" y="0"/>
            <a:ext cx="9144000" cy="360045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200"/>
            </a:lvl1pPr>
          </a:lstStyle>
          <a:p>
            <a:r>
              <a:rPr lang="en-US"/>
              <a:t>Click icon to add picture</a:t>
            </a:r>
            <a:endParaRPr lang="en-US" dirty="0"/>
          </a:p>
        </p:txBody>
      </p:sp>
      <p:sp>
        <p:nvSpPr>
          <p:cNvPr id="4" name="Text Placeholder 3"/>
          <p:cNvSpPr>
            <a:spLocks noGrp="1"/>
          </p:cNvSpPr>
          <p:nvPr>
            <p:ph type="body" sz="half" idx="2"/>
          </p:nvPr>
        </p:nvSpPr>
        <p:spPr>
          <a:xfrm>
            <a:off x="607500" y="4025504"/>
            <a:ext cx="7921064"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215898254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473773" y="811092"/>
            <a:ext cx="4749312" cy="242939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38239" y="928877"/>
            <a:ext cx="4420380" cy="1984434"/>
          </a:xfrm>
        </p:spPr>
        <p:txBody>
          <a:bodyPr anchor="b"/>
          <a:lstStyle>
            <a:lvl1pPr algn="l">
              <a:defRPr sz="3150" b="1" cap="none"/>
            </a:lvl1pPr>
          </a:lstStyle>
          <a:p>
            <a:r>
              <a:rPr lang="en-US"/>
              <a:t>Click to edit Master title style</a:t>
            </a:r>
            <a:endParaRPr lang="en-US" dirty="0"/>
          </a:p>
        </p:txBody>
      </p:sp>
      <p:sp>
        <p:nvSpPr>
          <p:cNvPr id="3" name="Text Placeholder 2"/>
          <p:cNvSpPr>
            <a:spLocks noGrp="1"/>
          </p:cNvSpPr>
          <p:nvPr>
            <p:ph type="body" idx="1"/>
          </p:nvPr>
        </p:nvSpPr>
        <p:spPr>
          <a:xfrm>
            <a:off x="639893" y="3332760"/>
            <a:ext cx="4418727" cy="534931"/>
          </a:xfrm>
        </p:spPr>
        <p:txBody>
          <a:bodyPr anchor="t">
            <a:noAutofit/>
          </a:bodyPr>
          <a:lstStyle>
            <a:lvl1pPr marL="0" indent="0" algn="l">
              <a:buNone/>
              <a:defRPr sz="135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9" name="Text Placeholder 5"/>
          <p:cNvSpPr>
            <a:spLocks noGrp="1"/>
          </p:cNvSpPr>
          <p:nvPr>
            <p:ph type="body" sz="quarter" idx="16"/>
          </p:nvPr>
        </p:nvSpPr>
        <p:spPr>
          <a:xfrm>
            <a:off x="5680982" y="811092"/>
            <a:ext cx="2857501" cy="3056599"/>
          </a:xfrm>
        </p:spPr>
        <p:txBody>
          <a:bodyPr anchor="t"/>
          <a:lstStyle>
            <a:lvl1pPr marL="0" indent="0">
              <a:buFontTx/>
              <a:buNone/>
              <a:defRPr/>
            </a:lvl1pPr>
          </a:lstStyle>
          <a:p>
            <a:pPr lvl="0"/>
            <a:r>
              <a:rPr lang="en-US"/>
              <a:t>Click to edit Master text styles</a:t>
            </a:r>
          </a:p>
        </p:txBody>
      </p:sp>
      <p:sp>
        <p:nvSpPr>
          <p:cNvPr id="4" name="Date Placeholder 3"/>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grpSp>
        <p:nvGrpSpPr>
          <p:cNvPr id="7" name="Group 6">
            <a:extLst>
              <a:ext uri="{FF2B5EF4-FFF2-40B4-BE49-F238E27FC236}">
                <a16:creationId xmlns:a16="http://schemas.microsoft.com/office/drawing/2014/main" id="{BFBAF5BE-A77C-5904-8BDF-626418081411}"/>
              </a:ext>
            </a:extLst>
          </p:cNvPr>
          <p:cNvGrpSpPr/>
          <p:nvPr userDrawn="1"/>
        </p:nvGrpSpPr>
        <p:grpSpPr>
          <a:xfrm>
            <a:off x="6359252" y="243635"/>
            <a:ext cx="2679166" cy="911350"/>
            <a:chOff x="6359252" y="243635"/>
            <a:chExt cx="2679166" cy="911350"/>
          </a:xfrm>
        </p:grpSpPr>
        <p:sp>
          <p:nvSpPr>
            <p:cNvPr id="10" name="Google Shape;65;p14">
              <a:extLst>
                <a:ext uri="{FF2B5EF4-FFF2-40B4-BE49-F238E27FC236}">
                  <a16:creationId xmlns:a16="http://schemas.microsoft.com/office/drawing/2014/main" id="{3A854317-8D2E-62CB-CA42-BA9B7E77041B}"/>
                </a:ext>
              </a:extLst>
            </p:cNvPr>
            <p:cNvSpPr/>
            <p:nvPr/>
          </p:nvSpPr>
          <p:spPr>
            <a:xfrm flipH="1">
              <a:off x="6359252" y="336760"/>
              <a:ext cx="1963200" cy="572700"/>
            </a:xfrm>
            <a:prstGeom prst="homePlate">
              <a:avLst>
                <a:gd name="adj" fmla="val 50000"/>
              </a:avLst>
            </a:prstGeom>
            <a:solidFill>
              <a:srgbClr val="6EFAED"/>
            </a:solidFill>
            <a:ln w="38100" cap="flat" cmpd="sng">
              <a:solidFill>
                <a:srgbClr val="21212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500" dirty="0">
                <a:solidFill>
                  <a:srgbClr val="212121"/>
                </a:solidFill>
                <a:latin typeface="Montserrat"/>
                <a:ea typeface="Montserrat"/>
                <a:cs typeface="Montserrat"/>
                <a:sym typeface="Montserrat"/>
              </a:endParaRPr>
            </a:p>
          </p:txBody>
        </p:sp>
        <p:pic>
          <p:nvPicPr>
            <p:cNvPr id="11" name="Google Shape;68;p14">
              <a:extLst>
                <a:ext uri="{FF2B5EF4-FFF2-40B4-BE49-F238E27FC236}">
                  <a16:creationId xmlns:a16="http://schemas.microsoft.com/office/drawing/2014/main" id="{DA21FA17-9D9E-EE0C-7FE2-822811F005AE}"/>
                </a:ext>
              </a:extLst>
            </p:cNvPr>
            <p:cNvPicPr preferRelativeResize="0"/>
            <p:nvPr/>
          </p:nvPicPr>
          <p:blipFill>
            <a:blip r:embed="rId2">
              <a:alphaModFix/>
            </a:blip>
            <a:stretch>
              <a:fillRect/>
            </a:stretch>
          </p:blipFill>
          <p:spPr>
            <a:xfrm>
              <a:off x="8021031" y="243635"/>
              <a:ext cx="1017387" cy="911350"/>
            </a:xfrm>
            <a:prstGeom prst="rect">
              <a:avLst/>
            </a:prstGeom>
            <a:noFill/>
            <a:ln>
              <a:noFill/>
            </a:ln>
          </p:spPr>
        </p:pic>
      </p:grpSp>
    </p:spTree>
    <p:extLst>
      <p:ext uri="{BB962C8B-B14F-4D97-AF65-F5344CB8AC3E}">
        <p14:creationId xmlns:p14="http://schemas.microsoft.com/office/powerpoint/2010/main" val="316971419"/>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855664" y="1714939"/>
            <a:ext cx="3671336" cy="1877979"/>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017817" y="1826968"/>
            <a:ext cx="3286891" cy="1505842"/>
          </a:xfrm>
        </p:spPr>
        <p:txBody>
          <a:bodyPr/>
          <a:lstStyle>
            <a:lvl1pPr>
              <a:defRPr sz="2400"/>
            </a:lvl1pPr>
          </a:lstStyle>
          <a:p>
            <a:r>
              <a:rPr lang="en-US"/>
              <a:t>Click to edit Master title style</a:t>
            </a:r>
            <a:endParaRPr lang="en-US" dirty="0"/>
          </a:p>
        </p:txBody>
      </p:sp>
      <p:sp>
        <p:nvSpPr>
          <p:cNvPr id="6" name="Text Placeholder 5"/>
          <p:cNvSpPr>
            <a:spLocks noGrp="1"/>
          </p:cNvSpPr>
          <p:nvPr>
            <p:ph type="body" sz="quarter" idx="16"/>
          </p:nvPr>
        </p:nvSpPr>
        <p:spPr>
          <a:xfrm>
            <a:off x="4617000" y="1714500"/>
            <a:ext cx="3660225" cy="1721644"/>
          </a:xfrm>
        </p:spPr>
        <p:txBody>
          <a:bodyPr anchor="t"/>
          <a:lstStyle>
            <a:lvl1pPr marL="0" indent="0">
              <a:buFontTx/>
              <a:buNone/>
              <a:defRPr/>
            </a:lvl1pPr>
          </a:lstStyle>
          <a:p>
            <a:pPr lvl="0"/>
            <a:r>
              <a:rPr lang="en-US"/>
              <a:t>Click to edit Master text styles</a:t>
            </a:r>
          </a:p>
        </p:txBody>
      </p:sp>
      <p:sp>
        <p:nvSpPr>
          <p:cNvPr id="2" name="Date Placeholder 1"/>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grpSp>
        <p:nvGrpSpPr>
          <p:cNvPr id="5" name="Group 4">
            <a:extLst>
              <a:ext uri="{FF2B5EF4-FFF2-40B4-BE49-F238E27FC236}">
                <a16:creationId xmlns:a16="http://schemas.microsoft.com/office/drawing/2014/main" id="{BECBF7DC-862A-2CEF-FDCE-BFD06935E097}"/>
              </a:ext>
            </a:extLst>
          </p:cNvPr>
          <p:cNvGrpSpPr/>
          <p:nvPr userDrawn="1"/>
        </p:nvGrpSpPr>
        <p:grpSpPr>
          <a:xfrm>
            <a:off x="6359252" y="243635"/>
            <a:ext cx="2679166" cy="911350"/>
            <a:chOff x="6359252" y="243635"/>
            <a:chExt cx="2679166" cy="911350"/>
          </a:xfrm>
        </p:grpSpPr>
        <p:sp>
          <p:nvSpPr>
            <p:cNvPr id="7" name="Google Shape;65;p14">
              <a:extLst>
                <a:ext uri="{FF2B5EF4-FFF2-40B4-BE49-F238E27FC236}">
                  <a16:creationId xmlns:a16="http://schemas.microsoft.com/office/drawing/2014/main" id="{71C36421-AE03-4281-3248-881CE5CB5312}"/>
                </a:ext>
              </a:extLst>
            </p:cNvPr>
            <p:cNvSpPr/>
            <p:nvPr/>
          </p:nvSpPr>
          <p:spPr>
            <a:xfrm flipH="1">
              <a:off x="6359252" y="336760"/>
              <a:ext cx="1963200" cy="572700"/>
            </a:xfrm>
            <a:prstGeom prst="homePlate">
              <a:avLst>
                <a:gd name="adj" fmla="val 50000"/>
              </a:avLst>
            </a:prstGeom>
            <a:solidFill>
              <a:srgbClr val="6EFAED"/>
            </a:solidFill>
            <a:ln w="38100" cap="flat" cmpd="sng">
              <a:solidFill>
                <a:srgbClr val="21212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500" dirty="0">
                <a:solidFill>
                  <a:srgbClr val="212121"/>
                </a:solidFill>
                <a:latin typeface="Montserrat"/>
                <a:ea typeface="Montserrat"/>
                <a:cs typeface="Montserrat"/>
                <a:sym typeface="Montserrat"/>
              </a:endParaRPr>
            </a:p>
          </p:txBody>
        </p:sp>
        <p:pic>
          <p:nvPicPr>
            <p:cNvPr id="8" name="Google Shape;68;p14">
              <a:extLst>
                <a:ext uri="{FF2B5EF4-FFF2-40B4-BE49-F238E27FC236}">
                  <a16:creationId xmlns:a16="http://schemas.microsoft.com/office/drawing/2014/main" id="{3B116807-8092-0DC4-6B1C-9863C9BA83A2}"/>
                </a:ext>
              </a:extLst>
            </p:cNvPr>
            <p:cNvPicPr preferRelativeResize="0"/>
            <p:nvPr/>
          </p:nvPicPr>
          <p:blipFill>
            <a:blip r:embed="rId2">
              <a:alphaModFix/>
            </a:blip>
            <a:stretch>
              <a:fillRect/>
            </a:stretch>
          </p:blipFill>
          <p:spPr>
            <a:xfrm>
              <a:off x="8021031" y="243635"/>
              <a:ext cx="1017387" cy="911350"/>
            </a:xfrm>
            <a:prstGeom prst="rect">
              <a:avLst/>
            </a:prstGeom>
            <a:noFill/>
            <a:ln>
              <a:noFill/>
            </a:ln>
          </p:spPr>
        </p:pic>
      </p:grpSp>
    </p:spTree>
    <p:extLst>
      <p:ext uri="{BB962C8B-B14F-4D97-AF65-F5344CB8AC3E}">
        <p14:creationId xmlns:p14="http://schemas.microsoft.com/office/powerpoint/2010/main" val="160573584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0"/>
            <a:ext cx="9144000" cy="1639491"/>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1768627623"/>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5752239" y="334567"/>
            <a:ext cx="3391762" cy="406122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6137656" y="439628"/>
            <a:ext cx="1871093" cy="385109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07501" y="334567"/>
            <a:ext cx="4958655" cy="4061222"/>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272161683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2"/>
        </a:solidFill>
        <a:effectLst/>
      </p:bgPr>
    </p:bg>
    <p:spTree>
      <p:nvGrpSpPr>
        <p:cNvPr id="1" name=""/>
        <p:cNvGrpSpPr/>
        <p:nvPr/>
      </p:nvGrpSpPr>
      <p:grpSpPr>
        <a:xfrm>
          <a:off x="0" y="0"/>
          <a:ext cx="0" cy="0"/>
          <a:chOff x="0" y="0"/>
          <a:chExt cx="0" cy="0"/>
        </a:xfrm>
      </p:grpSpPr>
      <p:sp>
        <p:nvSpPr>
          <p:cNvPr id="11" name="Freeform 6"/>
          <p:cNvSpPr/>
          <p:nvPr userDrawn="1"/>
        </p:nvSpPr>
        <p:spPr bwMode="auto">
          <a:xfrm>
            <a:off x="0" y="0"/>
            <a:ext cx="9144000" cy="1639491"/>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07500" y="335391"/>
            <a:ext cx="7928999" cy="727838"/>
          </a:xfrm>
        </p:spPr>
        <p:txBody>
          <a:bodyPr/>
          <a:lstStyle/>
          <a:p>
            <a:r>
              <a:rPr lang="en-US"/>
              <a:t>Click to edit Master title style</a:t>
            </a:r>
            <a:endParaRPr lang="en-US" dirty="0"/>
          </a:p>
        </p:txBody>
      </p:sp>
      <p:sp>
        <p:nvSpPr>
          <p:cNvPr id="3" name="Content Placeholder 2"/>
          <p:cNvSpPr>
            <a:spLocks noGrp="1"/>
          </p:cNvSpPr>
          <p:nvPr>
            <p:ph idx="1"/>
          </p:nvPr>
        </p:nvSpPr>
        <p:spPr>
          <a:xfrm>
            <a:off x="614034" y="1666716"/>
            <a:ext cx="7915931" cy="27273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grpSp>
        <p:nvGrpSpPr>
          <p:cNvPr id="9" name="Group 8">
            <a:extLst>
              <a:ext uri="{FF2B5EF4-FFF2-40B4-BE49-F238E27FC236}">
                <a16:creationId xmlns:a16="http://schemas.microsoft.com/office/drawing/2014/main" id="{978792FC-2A35-FFCF-7372-C1DFD9EA5B94}"/>
              </a:ext>
            </a:extLst>
          </p:cNvPr>
          <p:cNvGrpSpPr/>
          <p:nvPr userDrawn="1"/>
        </p:nvGrpSpPr>
        <p:grpSpPr>
          <a:xfrm>
            <a:off x="6359252" y="243635"/>
            <a:ext cx="2679166" cy="911350"/>
            <a:chOff x="6359252" y="243635"/>
            <a:chExt cx="2679166" cy="911350"/>
          </a:xfrm>
        </p:grpSpPr>
        <p:sp>
          <p:nvSpPr>
            <p:cNvPr id="10" name="Google Shape;65;p14">
              <a:extLst>
                <a:ext uri="{FF2B5EF4-FFF2-40B4-BE49-F238E27FC236}">
                  <a16:creationId xmlns:a16="http://schemas.microsoft.com/office/drawing/2014/main" id="{6A8BFEFF-37FF-0EC0-E62A-21379D4470A2}"/>
                </a:ext>
              </a:extLst>
            </p:cNvPr>
            <p:cNvSpPr/>
            <p:nvPr/>
          </p:nvSpPr>
          <p:spPr>
            <a:xfrm flipH="1">
              <a:off x="6359252" y="336760"/>
              <a:ext cx="1963200" cy="572700"/>
            </a:xfrm>
            <a:prstGeom prst="homePlate">
              <a:avLst>
                <a:gd name="adj" fmla="val 50000"/>
              </a:avLst>
            </a:prstGeom>
            <a:solidFill>
              <a:srgbClr val="6EFAED"/>
            </a:solidFill>
            <a:ln w="38100" cap="flat" cmpd="sng">
              <a:solidFill>
                <a:srgbClr val="21212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500" spc="-50" baseline="0" dirty="0">
                <a:solidFill>
                  <a:srgbClr val="212121"/>
                </a:solidFill>
                <a:latin typeface="+mj-lt"/>
                <a:ea typeface="Montserrat"/>
                <a:cs typeface="Montserrat"/>
                <a:sym typeface="Montserrat"/>
              </a:endParaRPr>
            </a:p>
          </p:txBody>
        </p:sp>
        <p:pic>
          <p:nvPicPr>
            <p:cNvPr id="12" name="Google Shape;68;p14">
              <a:extLst>
                <a:ext uri="{FF2B5EF4-FFF2-40B4-BE49-F238E27FC236}">
                  <a16:creationId xmlns:a16="http://schemas.microsoft.com/office/drawing/2014/main" id="{C8F28ADF-2817-6098-C541-2DFB6D62ABEA}"/>
                </a:ext>
              </a:extLst>
            </p:cNvPr>
            <p:cNvPicPr preferRelativeResize="0"/>
            <p:nvPr/>
          </p:nvPicPr>
          <p:blipFill>
            <a:blip r:embed="rId2">
              <a:alphaModFix/>
            </a:blip>
            <a:stretch>
              <a:fillRect/>
            </a:stretch>
          </p:blipFill>
          <p:spPr>
            <a:xfrm>
              <a:off x="8021031" y="243635"/>
              <a:ext cx="1017387" cy="911350"/>
            </a:xfrm>
            <a:prstGeom prst="rect">
              <a:avLst/>
            </a:prstGeom>
            <a:noFill/>
            <a:ln>
              <a:noFill/>
            </a:ln>
          </p:spPr>
        </p:pic>
      </p:grpSp>
    </p:spTree>
    <p:extLst>
      <p:ext uri="{BB962C8B-B14F-4D97-AF65-F5344CB8AC3E}">
        <p14:creationId xmlns:p14="http://schemas.microsoft.com/office/powerpoint/2010/main" val="985079109"/>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1"/>
            <a:ext cx="9144000" cy="3902869"/>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07500" y="2213547"/>
            <a:ext cx="7921064" cy="1101600"/>
          </a:xfrm>
        </p:spPr>
        <p:txBody>
          <a:bodyPr anchor="b"/>
          <a:lstStyle>
            <a:lvl1pPr algn="r">
              <a:defRPr sz="3600" b="1" cap="none"/>
            </a:lvl1pPr>
          </a:lstStyle>
          <a:p>
            <a:r>
              <a:rPr lang="en-US"/>
              <a:t>Click to edit Master title style</a:t>
            </a:r>
            <a:endParaRPr lang="en-US" dirty="0"/>
          </a:p>
        </p:txBody>
      </p:sp>
      <p:sp>
        <p:nvSpPr>
          <p:cNvPr id="3" name="Text Placeholder 2"/>
          <p:cNvSpPr>
            <a:spLocks noGrp="1"/>
          </p:cNvSpPr>
          <p:nvPr>
            <p:ph type="body" idx="1"/>
          </p:nvPr>
        </p:nvSpPr>
        <p:spPr>
          <a:xfrm>
            <a:off x="607500" y="3960901"/>
            <a:ext cx="7921064" cy="325466"/>
          </a:xfrm>
        </p:spPr>
        <p:txBody>
          <a:bodyPr anchor="t">
            <a:noAutofit/>
          </a:bodyPr>
          <a:lstStyle>
            <a:lvl1pPr marL="0" indent="0" algn="r">
              <a:buNone/>
              <a:defRPr sz="135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DFA1846-DA80-1C48-A609-854EA85C59AD}" type="datetimeFigureOut">
              <a:rPr lang="en-US" smtClean="0"/>
              <a:pPr/>
              <a:t>2/28/2025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3106536555"/>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0"/>
            <a:ext cx="9144000" cy="1639491"/>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14034" y="1666716"/>
            <a:ext cx="3889405" cy="272907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0562" y="1666715"/>
            <a:ext cx="3895937" cy="272907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grpSp>
        <p:nvGrpSpPr>
          <p:cNvPr id="9" name="Group 8">
            <a:extLst>
              <a:ext uri="{FF2B5EF4-FFF2-40B4-BE49-F238E27FC236}">
                <a16:creationId xmlns:a16="http://schemas.microsoft.com/office/drawing/2014/main" id="{A85DFE1E-E00D-F72B-6335-6FD5E965D7C7}"/>
              </a:ext>
            </a:extLst>
          </p:cNvPr>
          <p:cNvGrpSpPr/>
          <p:nvPr userDrawn="1"/>
        </p:nvGrpSpPr>
        <p:grpSpPr>
          <a:xfrm>
            <a:off x="6359252" y="243635"/>
            <a:ext cx="2679166" cy="911350"/>
            <a:chOff x="6359252" y="243635"/>
            <a:chExt cx="2679166" cy="911350"/>
          </a:xfrm>
        </p:grpSpPr>
        <p:sp>
          <p:nvSpPr>
            <p:cNvPr id="10" name="Google Shape;65;p14">
              <a:extLst>
                <a:ext uri="{FF2B5EF4-FFF2-40B4-BE49-F238E27FC236}">
                  <a16:creationId xmlns:a16="http://schemas.microsoft.com/office/drawing/2014/main" id="{76AD7A8F-56F4-CD89-5304-1D3209878E6E}"/>
                </a:ext>
              </a:extLst>
            </p:cNvPr>
            <p:cNvSpPr/>
            <p:nvPr/>
          </p:nvSpPr>
          <p:spPr>
            <a:xfrm flipH="1">
              <a:off x="6359252" y="336760"/>
              <a:ext cx="1963200" cy="572700"/>
            </a:xfrm>
            <a:prstGeom prst="homePlate">
              <a:avLst>
                <a:gd name="adj" fmla="val 50000"/>
              </a:avLst>
            </a:prstGeom>
            <a:solidFill>
              <a:srgbClr val="6EFAED"/>
            </a:solidFill>
            <a:ln w="38100" cap="flat" cmpd="sng">
              <a:solidFill>
                <a:srgbClr val="21212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500" spc="-50" baseline="0" dirty="0">
                <a:solidFill>
                  <a:srgbClr val="212121"/>
                </a:solidFill>
                <a:latin typeface="+mj-lt"/>
                <a:ea typeface="Montserrat"/>
                <a:cs typeface="Montserrat"/>
                <a:sym typeface="Montserrat"/>
              </a:endParaRPr>
            </a:p>
          </p:txBody>
        </p:sp>
        <p:pic>
          <p:nvPicPr>
            <p:cNvPr id="11" name="Google Shape;68;p14">
              <a:extLst>
                <a:ext uri="{FF2B5EF4-FFF2-40B4-BE49-F238E27FC236}">
                  <a16:creationId xmlns:a16="http://schemas.microsoft.com/office/drawing/2014/main" id="{92119307-BF84-D83C-7E25-102A26E256B2}"/>
                </a:ext>
              </a:extLst>
            </p:cNvPr>
            <p:cNvPicPr preferRelativeResize="0"/>
            <p:nvPr/>
          </p:nvPicPr>
          <p:blipFill>
            <a:blip r:embed="rId2">
              <a:alphaModFix/>
            </a:blip>
            <a:stretch>
              <a:fillRect/>
            </a:stretch>
          </p:blipFill>
          <p:spPr>
            <a:xfrm>
              <a:off x="8021031" y="243635"/>
              <a:ext cx="1017387" cy="911350"/>
            </a:xfrm>
            <a:prstGeom prst="rect">
              <a:avLst/>
            </a:prstGeom>
            <a:noFill/>
            <a:ln>
              <a:noFill/>
            </a:ln>
          </p:spPr>
        </p:pic>
      </p:grpSp>
    </p:spTree>
    <p:extLst>
      <p:ext uri="{BB962C8B-B14F-4D97-AF65-F5344CB8AC3E}">
        <p14:creationId xmlns:p14="http://schemas.microsoft.com/office/powerpoint/2010/main" val="3547432358"/>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0"/>
            <a:ext cx="9144000" cy="1639491"/>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11046" y="1631156"/>
            <a:ext cx="3892393" cy="432197"/>
          </a:xfrm>
        </p:spPr>
        <p:txBody>
          <a:bodyPr anchor="b">
            <a:noAutofit/>
          </a:bodyPr>
          <a:lstStyle>
            <a:lvl1pPr marL="0" indent="0" algn="ctr">
              <a:buNone/>
              <a:defRPr sz="15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11047" y="2063354"/>
            <a:ext cx="3892392" cy="233243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0562" y="1631156"/>
            <a:ext cx="3895937" cy="432197"/>
          </a:xfrm>
        </p:spPr>
        <p:txBody>
          <a:bodyPr anchor="b">
            <a:noAutofit/>
          </a:bodyPr>
          <a:lstStyle>
            <a:lvl1pPr marL="0" indent="0" algn="ctr">
              <a:buNone/>
              <a:defRPr sz="15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0562" y="2063354"/>
            <a:ext cx="3895937" cy="233243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grpSp>
        <p:nvGrpSpPr>
          <p:cNvPr id="11" name="Group 10">
            <a:extLst>
              <a:ext uri="{FF2B5EF4-FFF2-40B4-BE49-F238E27FC236}">
                <a16:creationId xmlns:a16="http://schemas.microsoft.com/office/drawing/2014/main" id="{56D611F9-769D-2A80-0D93-F504A54A102F}"/>
              </a:ext>
            </a:extLst>
          </p:cNvPr>
          <p:cNvGrpSpPr/>
          <p:nvPr userDrawn="1"/>
        </p:nvGrpSpPr>
        <p:grpSpPr>
          <a:xfrm>
            <a:off x="6359252" y="243635"/>
            <a:ext cx="2679166" cy="911350"/>
            <a:chOff x="6359252" y="243635"/>
            <a:chExt cx="2679166" cy="911350"/>
          </a:xfrm>
        </p:grpSpPr>
        <p:sp>
          <p:nvSpPr>
            <p:cNvPr id="12" name="Google Shape;65;p14">
              <a:extLst>
                <a:ext uri="{FF2B5EF4-FFF2-40B4-BE49-F238E27FC236}">
                  <a16:creationId xmlns:a16="http://schemas.microsoft.com/office/drawing/2014/main" id="{D35DE944-1EBF-DC91-1117-E11A6B8B1951}"/>
                </a:ext>
              </a:extLst>
            </p:cNvPr>
            <p:cNvSpPr/>
            <p:nvPr/>
          </p:nvSpPr>
          <p:spPr>
            <a:xfrm flipH="1">
              <a:off x="6359252" y="336760"/>
              <a:ext cx="1963200" cy="572700"/>
            </a:xfrm>
            <a:prstGeom prst="homePlate">
              <a:avLst>
                <a:gd name="adj" fmla="val 50000"/>
              </a:avLst>
            </a:prstGeom>
            <a:solidFill>
              <a:srgbClr val="6EFAED"/>
            </a:solidFill>
            <a:ln w="38100" cap="flat" cmpd="sng">
              <a:solidFill>
                <a:srgbClr val="21212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500" spc="-50" baseline="0" dirty="0">
                <a:solidFill>
                  <a:srgbClr val="212121"/>
                </a:solidFill>
                <a:latin typeface="+mj-lt"/>
                <a:ea typeface="Montserrat"/>
                <a:cs typeface="Montserrat"/>
                <a:sym typeface="Montserrat"/>
              </a:endParaRPr>
            </a:p>
          </p:txBody>
        </p:sp>
        <p:pic>
          <p:nvPicPr>
            <p:cNvPr id="13" name="Google Shape;68;p14">
              <a:extLst>
                <a:ext uri="{FF2B5EF4-FFF2-40B4-BE49-F238E27FC236}">
                  <a16:creationId xmlns:a16="http://schemas.microsoft.com/office/drawing/2014/main" id="{0164F9E8-48D5-2FBD-283D-A8020498A1BA}"/>
                </a:ext>
              </a:extLst>
            </p:cNvPr>
            <p:cNvPicPr preferRelativeResize="0"/>
            <p:nvPr/>
          </p:nvPicPr>
          <p:blipFill>
            <a:blip r:embed="rId2">
              <a:alphaModFix/>
            </a:blip>
            <a:stretch>
              <a:fillRect/>
            </a:stretch>
          </p:blipFill>
          <p:spPr>
            <a:xfrm>
              <a:off x="8021031" y="243635"/>
              <a:ext cx="1017387" cy="911350"/>
            </a:xfrm>
            <a:prstGeom prst="rect">
              <a:avLst/>
            </a:prstGeom>
            <a:noFill/>
            <a:ln>
              <a:noFill/>
            </a:ln>
          </p:spPr>
        </p:pic>
      </p:grpSp>
    </p:spTree>
    <p:extLst>
      <p:ext uri="{BB962C8B-B14F-4D97-AF65-F5344CB8AC3E}">
        <p14:creationId xmlns:p14="http://schemas.microsoft.com/office/powerpoint/2010/main" val="2996450148"/>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0"/>
            <a:ext cx="9144000" cy="1639491"/>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13A34C8-038E-2045-AF43-DF7DBB8E0E9E}" type="datetimeFigureOut">
              <a:rPr lang="en-US" smtClean="0"/>
              <a:pPr/>
              <a:t>2/28/2025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grpSp>
        <p:nvGrpSpPr>
          <p:cNvPr id="10" name="Group 9">
            <a:extLst>
              <a:ext uri="{FF2B5EF4-FFF2-40B4-BE49-F238E27FC236}">
                <a16:creationId xmlns:a16="http://schemas.microsoft.com/office/drawing/2014/main" id="{7AC6381C-E8B3-75E6-DD68-C2B7D260F500}"/>
              </a:ext>
            </a:extLst>
          </p:cNvPr>
          <p:cNvGrpSpPr/>
          <p:nvPr userDrawn="1"/>
        </p:nvGrpSpPr>
        <p:grpSpPr>
          <a:xfrm>
            <a:off x="6359252" y="243635"/>
            <a:ext cx="2679166" cy="911350"/>
            <a:chOff x="6359252" y="243635"/>
            <a:chExt cx="2679166" cy="911350"/>
          </a:xfrm>
        </p:grpSpPr>
        <p:sp>
          <p:nvSpPr>
            <p:cNvPr id="8" name="Google Shape;65;p14">
              <a:extLst>
                <a:ext uri="{FF2B5EF4-FFF2-40B4-BE49-F238E27FC236}">
                  <a16:creationId xmlns:a16="http://schemas.microsoft.com/office/drawing/2014/main" id="{E8AC9A0C-B210-65A7-D862-9C3C207C4072}"/>
                </a:ext>
              </a:extLst>
            </p:cNvPr>
            <p:cNvSpPr/>
            <p:nvPr/>
          </p:nvSpPr>
          <p:spPr>
            <a:xfrm flipH="1">
              <a:off x="6359252" y="336760"/>
              <a:ext cx="1963200" cy="572700"/>
            </a:xfrm>
            <a:prstGeom prst="homePlate">
              <a:avLst>
                <a:gd name="adj" fmla="val 50000"/>
              </a:avLst>
            </a:prstGeom>
            <a:solidFill>
              <a:srgbClr val="6EFAED"/>
            </a:solidFill>
            <a:ln w="38100" cap="flat" cmpd="sng">
              <a:solidFill>
                <a:srgbClr val="21212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500" dirty="0">
                <a:solidFill>
                  <a:srgbClr val="212121"/>
                </a:solidFill>
                <a:latin typeface="Montserrat"/>
                <a:ea typeface="Montserrat"/>
                <a:cs typeface="Montserrat"/>
                <a:sym typeface="Montserrat"/>
              </a:endParaRPr>
            </a:p>
          </p:txBody>
        </p:sp>
        <p:pic>
          <p:nvPicPr>
            <p:cNvPr id="9" name="Google Shape;68;p14">
              <a:extLst>
                <a:ext uri="{FF2B5EF4-FFF2-40B4-BE49-F238E27FC236}">
                  <a16:creationId xmlns:a16="http://schemas.microsoft.com/office/drawing/2014/main" id="{1558019D-62D3-11A9-915F-F333A7C45370}"/>
                </a:ext>
              </a:extLst>
            </p:cNvPr>
            <p:cNvPicPr preferRelativeResize="0"/>
            <p:nvPr/>
          </p:nvPicPr>
          <p:blipFill>
            <a:blip r:embed="rId2">
              <a:alphaModFix/>
            </a:blip>
            <a:stretch>
              <a:fillRect/>
            </a:stretch>
          </p:blipFill>
          <p:spPr>
            <a:xfrm>
              <a:off x="8021031" y="243635"/>
              <a:ext cx="1017387" cy="911350"/>
            </a:xfrm>
            <a:prstGeom prst="rect">
              <a:avLst/>
            </a:prstGeom>
            <a:noFill/>
            <a:ln>
              <a:noFill/>
            </a:ln>
          </p:spPr>
        </p:pic>
      </p:grpSp>
    </p:spTree>
    <p:extLst>
      <p:ext uri="{BB962C8B-B14F-4D97-AF65-F5344CB8AC3E}">
        <p14:creationId xmlns:p14="http://schemas.microsoft.com/office/powerpoint/2010/main" val="1934417681"/>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8C68F-D26B-8F47-958C-23B49CF8A634}" type="datetimeFigureOut">
              <a:rPr lang="en-US" smtClean="0"/>
              <a:pPr/>
              <a:t>2/28/2025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3992103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804864" y="334566"/>
            <a:ext cx="2660650" cy="13609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gradFill>
            <a:gsLst>
              <a:gs pos="34000">
                <a:srgbClr val="705FD7"/>
              </a:gs>
              <a:gs pos="15000">
                <a:srgbClr val="7030A0"/>
              </a:gs>
              <a:gs pos="61000">
                <a:srgbClr val="00B0F0"/>
              </a:gs>
              <a:gs pos="83000">
                <a:srgbClr val="00B0F0"/>
              </a:gs>
              <a:gs pos="100000">
                <a:srgbClr val="00FFFF"/>
              </a:gs>
            </a:gsLst>
            <a:lin ang="13500000" scaled="1"/>
          </a:gradFill>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04864" y="334566"/>
            <a:ext cx="2660650" cy="1213797"/>
          </a:xfrm>
        </p:spPr>
        <p:txBody>
          <a:bodyPr anchor="b"/>
          <a:lstStyle>
            <a:lvl1pPr algn="l">
              <a:defRPr sz="1500" b="1"/>
            </a:lvl1pPr>
          </a:lstStyle>
          <a:p>
            <a:r>
              <a:rPr lang="en-US"/>
              <a:t>Click to edit Master title style</a:t>
            </a:r>
            <a:endParaRPr lang="en-US" dirty="0"/>
          </a:p>
        </p:txBody>
      </p:sp>
      <p:sp>
        <p:nvSpPr>
          <p:cNvPr id="3" name="Content Placeholder 2"/>
          <p:cNvSpPr>
            <a:spLocks noGrp="1"/>
          </p:cNvSpPr>
          <p:nvPr>
            <p:ph idx="1"/>
          </p:nvPr>
        </p:nvSpPr>
        <p:spPr>
          <a:xfrm>
            <a:off x="3641725" y="334567"/>
            <a:ext cx="4689475" cy="40612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04864" y="1695554"/>
            <a:ext cx="2660650" cy="270023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09B482E8-6E0E-1B4F-B1FD-C69DB9E858D9}" type="datetimeFigureOut">
              <a:rPr lang="en-US" smtClean="0"/>
              <a:pPr/>
              <a:t>2/28/2025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1664365025"/>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11046" y="545642"/>
            <a:ext cx="3639741" cy="1212872"/>
          </a:xfrm>
        </p:spPr>
        <p:txBody>
          <a:bodyPr anchor="b">
            <a:normAutofit/>
          </a:bodyPr>
          <a:lstStyle>
            <a:lvl1pPr algn="l">
              <a:defRPr sz="1800" b="0"/>
            </a:lvl1pPr>
          </a:lstStyle>
          <a:p>
            <a:r>
              <a:rPr lang="en-US"/>
              <a:t>Click to edit Master title style</a:t>
            </a:r>
            <a:endParaRPr lang="en-US" dirty="0"/>
          </a:p>
        </p:txBody>
      </p:sp>
      <p:sp>
        <p:nvSpPr>
          <p:cNvPr id="9" name="Picture Placeholder 11"/>
          <p:cNvSpPr>
            <a:spLocks noGrp="1" noChangeAspect="1"/>
          </p:cNvSpPr>
          <p:nvPr>
            <p:ph type="pic" sz="quarter" idx="13"/>
          </p:nvPr>
        </p:nvSpPr>
        <p:spPr bwMode="auto">
          <a:xfrm>
            <a:off x="4573588" y="0"/>
            <a:ext cx="4570412" cy="51435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050"/>
            </a:lvl1pPr>
          </a:lstStyle>
          <a:p>
            <a:r>
              <a:rPr lang="en-US"/>
              <a:t>Click icon to add picture</a:t>
            </a:r>
            <a:endParaRPr lang="en-US" dirty="0"/>
          </a:p>
        </p:txBody>
      </p:sp>
      <p:sp>
        <p:nvSpPr>
          <p:cNvPr id="4" name="Text Placeholder 3"/>
          <p:cNvSpPr>
            <a:spLocks noGrp="1"/>
          </p:cNvSpPr>
          <p:nvPr>
            <p:ph type="body" sz="half" idx="2"/>
          </p:nvPr>
        </p:nvSpPr>
        <p:spPr>
          <a:xfrm>
            <a:off x="611046" y="1758513"/>
            <a:ext cx="3639741" cy="2637274"/>
          </a:xfrm>
        </p:spPr>
        <p:txBody>
          <a:bodyPr anchor="t">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a:xfrm>
            <a:off x="2914358" y="4531022"/>
            <a:ext cx="732659" cy="273844"/>
          </a:xfrm>
        </p:spPr>
        <p:txBody>
          <a:bodyPr/>
          <a:lstStyle/>
          <a:p>
            <a:fld id="{09B482E8-6E0E-1B4F-B1FD-C69DB9E858D9}" type="datetimeFigureOut">
              <a:rPr lang="en-US" smtClean="0"/>
              <a:pPr/>
              <a:t>2/28/2025</a:t>
            </a:fld>
            <a:endParaRPr lang="en-US" dirty="0"/>
          </a:p>
        </p:txBody>
      </p:sp>
      <p:sp>
        <p:nvSpPr>
          <p:cNvPr id="6" name="Footer Placeholder 5"/>
          <p:cNvSpPr>
            <a:spLocks noGrp="1"/>
          </p:cNvSpPr>
          <p:nvPr>
            <p:ph type="ftr" sz="quarter" idx="11"/>
          </p:nvPr>
        </p:nvSpPr>
        <p:spPr>
          <a:xfrm>
            <a:off x="442797" y="4531022"/>
            <a:ext cx="2471560" cy="273844"/>
          </a:xfrm>
        </p:spPr>
        <p:txBody>
          <a:bodyPr/>
          <a:lstStyle/>
          <a:p>
            <a:endParaRPr lang="en-US" dirty="0"/>
          </a:p>
        </p:txBody>
      </p:sp>
      <p:sp>
        <p:nvSpPr>
          <p:cNvPr id="7" name="Slide Number Placeholder 6"/>
          <p:cNvSpPr>
            <a:spLocks noGrp="1"/>
          </p:cNvSpPr>
          <p:nvPr>
            <p:ph type="sldNum" sz="quarter" idx="12"/>
          </p:nvPr>
        </p:nvSpPr>
        <p:spPr>
          <a:xfrm>
            <a:off x="3647017" y="4436917"/>
            <a:ext cx="796616" cy="367949"/>
          </a:xfrm>
        </p:spPr>
        <p:txBody>
          <a:body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408484822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7500" y="335391"/>
            <a:ext cx="7928999" cy="727838"/>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607500" y="1638301"/>
            <a:ext cx="7922464" cy="2755798"/>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338636" y="4531022"/>
            <a:ext cx="6483240" cy="273844"/>
          </a:xfrm>
          <a:prstGeom prst="rect">
            <a:avLst/>
          </a:prstGeom>
        </p:spPr>
        <p:txBody>
          <a:bodyPr vert="horz" lIns="91440" tIns="45720" rIns="91440" bIns="45720" rtlCol="0" anchor="b"/>
          <a:lstStyle>
            <a:lvl1pPr algn="l">
              <a:defRPr sz="675">
                <a:solidFill>
                  <a:schemeClr val="tx1"/>
                </a:solidFill>
              </a:defRPr>
            </a:lvl1pPr>
          </a:lstStyle>
          <a:p>
            <a:endParaRPr lang="en-US" dirty="0"/>
          </a:p>
        </p:txBody>
      </p:sp>
      <p:sp>
        <p:nvSpPr>
          <p:cNvPr id="4" name="Date Placeholder 3"/>
          <p:cNvSpPr>
            <a:spLocks noGrp="1"/>
          </p:cNvSpPr>
          <p:nvPr>
            <p:ph type="dt" sz="half" idx="2"/>
          </p:nvPr>
        </p:nvSpPr>
        <p:spPr>
          <a:xfrm>
            <a:off x="7000969" y="4531022"/>
            <a:ext cx="1007780" cy="273844"/>
          </a:xfrm>
          <a:prstGeom prst="rect">
            <a:avLst/>
          </a:prstGeom>
        </p:spPr>
        <p:txBody>
          <a:bodyPr vert="horz" lIns="91440" tIns="45720" rIns="91440" bIns="45720" rtlCol="0" anchor="b"/>
          <a:lstStyle>
            <a:lvl1pPr algn="r">
              <a:defRPr sz="675">
                <a:solidFill>
                  <a:schemeClr val="tx1"/>
                </a:solidFill>
              </a:defRPr>
            </a:lvl1pPr>
          </a:lstStyle>
          <a:p>
            <a:fld id="{09B482E8-6E0E-1B4F-B1FD-C69DB9E858D9}" type="datetimeFigureOut">
              <a:rPr lang="en-US" smtClean="0"/>
              <a:pPr/>
              <a:t>2/28/2025</a:t>
            </a:fld>
            <a:endParaRPr lang="en-US" dirty="0"/>
          </a:p>
        </p:txBody>
      </p:sp>
      <p:sp>
        <p:nvSpPr>
          <p:cNvPr id="6" name="Slide Number Placeholder 5"/>
          <p:cNvSpPr>
            <a:spLocks noGrp="1"/>
          </p:cNvSpPr>
          <p:nvPr>
            <p:ph type="sldNum" sz="quarter" idx="4"/>
          </p:nvPr>
        </p:nvSpPr>
        <p:spPr>
          <a:xfrm>
            <a:off x="8008749" y="4436917"/>
            <a:ext cx="796616" cy="367949"/>
          </a:xfrm>
          <a:prstGeom prst="rect">
            <a:avLst/>
          </a:prstGeom>
        </p:spPr>
        <p:txBody>
          <a:bodyPr vert="horz" lIns="91440" tIns="45720" rIns="91440" bIns="10800" rtlCol="0" anchor="b"/>
          <a:lstStyle>
            <a:lvl1pPr algn="r">
              <a:defRPr sz="1500">
                <a:solidFill>
                  <a:schemeClr val="accent1"/>
                </a:solidFill>
              </a:defRPr>
            </a:lvl1p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663032954"/>
      </p:ext>
    </p:extLst>
  </p:cSld>
  <p:clrMap bg1="dk1" tx1="lt1" bg2="dk2" tx2="lt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 id="2147484012" r:id="rId12"/>
    <p:sldLayoutId id="2147484013" r:id="rId13"/>
    <p:sldLayoutId id="2147484014" r:id="rId14"/>
  </p:sldLayoutIdLst>
  <p:hf sldNum="0" hdr="0" ftr="0" dt="0"/>
  <p:txStyles>
    <p:titleStyle>
      <a:lvl1pPr algn="l" defTabSz="342900" rtl="0" eaLnBrk="1" latinLnBrk="0" hangingPunct="1">
        <a:spcBef>
          <a:spcPct val="0"/>
        </a:spcBef>
        <a:buNone/>
        <a:defRPr sz="3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ct val="20000"/>
        </a:spcBef>
        <a:spcAft>
          <a:spcPts val="450"/>
        </a:spcAft>
        <a:buClr>
          <a:schemeClr val="accent1"/>
        </a:buClr>
        <a:buFont typeface="Wingdings 2" charset="2"/>
        <a:buChar char=""/>
        <a:defRPr sz="1350" kern="1200">
          <a:solidFill>
            <a:schemeClr val="tx1"/>
          </a:solidFill>
          <a:latin typeface="+mn-lt"/>
          <a:ea typeface="+mn-ea"/>
          <a:cs typeface="+mn-cs"/>
        </a:defRPr>
      </a:lvl1pPr>
      <a:lvl2pPr marL="557213" indent="-214313" algn="l" defTabSz="342900" rtl="0" eaLnBrk="1" latinLnBrk="0" hangingPunct="1">
        <a:spcBef>
          <a:spcPct val="20000"/>
        </a:spcBef>
        <a:spcAft>
          <a:spcPts val="450"/>
        </a:spcAft>
        <a:buClr>
          <a:schemeClr val="accent1"/>
        </a:buClr>
        <a:buFont typeface="Wingdings 2" charset="2"/>
        <a:buChar char=""/>
        <a:defRPr sz="1200" kern="1200">
          <a:solidFill>
            <a:schemeClr val="tx1"/>
          </a:solidFill>
          <a:latin typeface="+mn-lt"/>
          <a:ea typeface="+mn-ea"/>
          <a:cs typeface="+mn-cs"/>
        </a:defRPr>
      </a:lvl2pPr>
      <a:lvl3pPr marL="857250" indent="-171450" algn="l" defTabSz="342900" rtl="0" eaLnBrk="1" latinLnBrk="0" hangingPunct="1">
        <a:spcBef>
          <a:spcPct val="20000"/>
        </a:spcBef>
        <a:spcAft>
          <a:spcPts val="450"/>
        </a:spcAft>
        <a:buClr>
          <a:schemeClr val="accent1"/>
        </a:buClr>
        <a:buFont typeface="Wingdings 2" charset="2"/>
        <a:buChar char=""/>
        <a:defRPr sz="1050" kern="1200">
          <a:solidFill>
            <a:schemeClr val="tx1"/>
          </a:solidFill>
          <a:latin typeface="+mn-lt"/>
          <a:ea typeface="+mn-ea"/>
          <a:cs typeface="+mn-cs"/>
        </a:defRPr>
      </a:lvl3pPr>
      <a:lvl4pPr marL="1200150" indent="-171450" algn="l" defTabSz="342900" rtl="0" eaLnBrk="1" latinLnBrk="0" hangingPunct="1">
        <a:spcBef>
          <a:spcPct val="20000"/>
        </a:spcBef>
        <a:spcAft>
          <a:spcPts val="450"/>
        </a:spcAft>
        <a:buClr>
          <a:schemeClr val="accent1"/>
        </a:buClr>
        <a:buFont typeface="Wingdings 2" charset="2"/>
        <a:buChar char=""/>
        <a:defRPr sz="900" kern="1200">
          <a:solidFill>
            <a:schemeClr val="tx1"/>
          </a:solidFill>
          <a:latin typeface="+mn-lt"/>
          <a:ea typeface="+mn-ea"/>
          <a:cs typeface="+mn-cs"/>
        </a:defRPr>
      </a:lvl4pPr>
      <a:lvl5pPr marL="1543050" indent="-171450" algn="l" defTabSz="342900" rtl="0" eaLnBrk="1" latinLnBrk="0" hangingPunct="1">
        <a:spcBef>
          <a:spcPct val="20000"/>
        </a:spcBef>
        <a:spcAft>
          <a:spcPts val="450"/>
        </a:spcAft>
        <a:buClr>
          <a:schemeClr val="accent1"/>
        </a:buClr>
        <a:buFont typeface="Wingdings 2" charset="2"/>
        <a:buChar char=""/>
        <a:defRPr sz="900" kern="1200">
          <a:solidFill>
            <a:schemeClr val="tx1"/>
          </a:solidFill>
          <a:latin typeface="+mn-lt"/>
          <a:ea typeface="+mn-ea"/>
          <a:cs typeface="+mn-cs"/>
        </a:defRPr>
      </a:lvl5pPr>
      <a:lvl6pPr marL="1800000" indent="-171450" algn="l" defTabSz="342900" rtl="0" eaLnBrk="1" latinLnBrk="0" hangingPunct="1">
        <a:spcBef>
          <a:spcPct val="20000"/>
        </a:spcBef>
        <a:spcAft>
          <a:spcPts val="450"/>
        </a:spcAft>
        <a:buClr>
          <a:schemeClr val="accent1"/>
        </a:buClr>
        <a:buFont typeface="Wingdings 2" charset="2"/>
        <a:buChar char=""/>
        <a:defRPr sz="900" kern="1200">
          <a:solidFill>
            <a:schemeClr val="tx1"/>
          </a:solidFill>
          <a:latin typeface="+mn-lt"/>
          <a:ea typeface="+mn-ea"/>
          <a:cs typeface="+mn-cs"/>
        </a:defRPr>
      </a:lvl6pPr>
      <a:lvl7pPr marL="2100000" indent="-171450" algn="l" defTabSz="342900" rtl="0" eaLnBrk="1" latinLnBrk="0" hangingPunct="1">
        <a:spcBef>
          <a:spcPct val="20000"/>
        </a:spcBef>
        <a:spcAft>
          <a:spcPts val="450"/>
        </a:spcAft>
        <a:buClr>
          <a:schemeClr val="accent1"/>
        </a:buClr>
        <a:buFont typeface="Wingdings 2" charset="2"/>
        <a:buChar char=""/>
        <a:defRPr sz="900" kern="1200">
          <a:solidFill>
            <a:schemeClr val="tx1"/>
          </a:solidFill>
          <a:latin typeface="+mn-lt"/>
          <a:ea typeface="+mn-ea"/>
          <a:cs typeface="+mn-cs"/>
        </a:defRPr>
      </a:lvl7pPr>
      <a:lvl8pPr marL="2400000" indent="-171450" algn="l" defTabSz="342900" rtl="0" eaLnBrk="1" latinLnBrk="0" hangingPunct="1">
        <a:spcBef>
          <a:spcPct val="20000"/>
        </a:spcBef>
        <a:spcAft>
          <a:spcPts val="450"/>
        </a:spcAft>
        <a:buClr>
          <a:schemeClr val="accent1"/>
        </a:buClr>
        <a:buFont typeface="Wingdings 2" charset="2"/>
        <a:buChar char=""/>
        <a:defRPr sz="900" kern="1200">
          <a:solidFill>
            <a:schemeClr val="tx1"/>
          </a:solidFill>
          <a:latin typeface="+mn-lt"/>
          <a:ea typeface="+mn-ea"/>
          <a:cs typeface="+mn-cs"/>
        </a:defRPr>
      </a:lvl8pPr>
      <a:lvl9pPr marL="2700000" indent="-171450" algn="l" defTabSz="342900" rtl="0" eaLnBrk="1" latinLnBrk="0" hangingPunct="1">
        <a:spcBef>
          <a:spcPct val="20000"/>
        </a:spcBef>
        <a:spcAft>
          <a:spcPts val="450"/>
        </a:spcAft>
        <a:buClr>
          <a:schemeClr val="accent1"/>
        </a:buClr>
        <a:buFont typeface="Wingdings 2" charset="2"/>
        <a:buChar char=""/>
        <a:defRPr sz="9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3" name="Title 2">
            <a:extLst>
              <a:ext uri="{FF2B5EF4-FFF2-40B4-BE49-F238E27FC236}">
                <a16:creationId xmlns:a16="http://schemas.microsoft.com/office/drawing/2014/main" id="{2DE66F0D-A75D-5898-F117-77C6AD33F432}"/>
              </a:ext>
            </a:extLst>
          </p:cNvPr>
          <p:cNvSpPr>
            <a:spLocks noGrp="1"/>
          </p:cNvSpPr>
          <p:nvPr>
            <p:ph type="ctrTitle"/>
          </p:nvPr>
        </p:nvSpPr>
        <p:spPr/>
        <p:txBody>
          <a:bodyPr/>
          <a:lstStyle/>
          <a:p>
            <a:r>
              <a:rPr lang="en-GB" dirty="0"/>
              <a:t>Naming Conventions</a:t>
            </a:r>
          </a:p>
        </p:txBody>
      </p:sp>
      <p:sp>
        <p:nvSpPr>
          <p:cNvPr id="4" name="Subtitle 3">
            <a:extLst>
              <a:ext uri="{FF2B5EF4-FFF2-40B4-BE49-F238E27FC236}">
                <a16:creationId xmlns:a16="http://schemas.microsoft.com/office/drawing/2014/main" id="{2B27A8EF-DC22-66E3-DAD5-D11FDAC580A3}"/>
              </a:ext>
            </a:extLst>
          </p:cNvPr>
          <p:cNvSpPr>
            <a:spLocks noGrp="1"/>
          </p:cNvSpPr>
          <p:nvPr>
            <p:ph type="subTitle" idx="1"/>
          </p:nvPr>
        </p:nvSpPr>
        <p:spPr/>
        <p:txBody>
          <a:bodyPr/>
          <a:lstStyle/>
          <a:p>
            <a:r>
              <a:rPr lang="en-GB" dirty="0"/>
              <a:t>Introducing conventions used in programming for naming objects and variables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B49A3A-A42F-A945-956E-BBB03356A23A}"/>
              </a:ext>
            </a:extLst>
          </p:cNvPr>
          <p:cNvSpPr>
            <a:spLocks noGrp="1"/>
          </p:cNvSpPr>
          <p:nvPr>
            <p:ph type="title"/>
          </p:nvPr>
        </p:nvSpPr>
        <p:spPr/>
        <p:txBody>
          <a:bodyPr/>
          <a:lstStyle/>
          <a:p>
            <a:r>
              <a:rPr lang="en-GB" dirty="0"/>
              <a:t>Add an End Game Screen</a:t>
            </a:r>
          </a:p>
        </p:txBody>
      </p:sp>
      <p:sp>
        <p:nvSpPr>
          <p:cNvPr id="2" name="Content Placeholder 1">
            <a:extLst>
              <a:ext uri="{FF2B5EF4-FFF2-40B4-BE49-F238E27FC236}">
                <a16:creationId xmlns:a16="http://schemas.microsoft.com/office/drawing/2014/main" id="{6DAA6C1F-D0D3-862E-D569-62FA74E75D29}"/>
              </a:ext>
            </a:extLst>
          </p:cNvPr>
          <p:cNvSpPr>
            <a:spLocks noGrp="1"/>
          </p:cNvSpPr>
          <p:nvPr>
            <p:ph sz="half" idx="1"/>
          </p:nvPr>
        </p:nvSpPr>
        <p:spPr/>
        <p:txBody>
          <a:bodyPr>
            <a:normAutofit/>
          </a:bodyPr>
          <a:lstStyle/>
          <a:p>
            <a:pPr marL="0" indent="0">
              <a:buNone/>
            </a:pPr>
            <a:r>
              <a:rPr lang="en-GB" sz="1600" dirty="0"/>
              <a:t>We’re going to use a Text object to show an End Game message which changes depending on if the player wins or loses.</a:t>
            </a:r>
          </a:p>
          <a:p>
            <a:pPr marL="0" indent="0">
              <a:buNone/>
            </a:pPr>
            <a:endParaRPr lang="en-GB" sz="1600" dirty="0"/>
          </a:p>
          <a:p>
            <a:pPr marL="0" indent="0">
              <a:buNone/>
            </a:pPr>
            <a:r>
              <a:rPr lang="en-GB" sz="1600" dirty="0"/>
              <a:t>Add a new Text object. Name the object ‘</a:t>
            </a:r>
            <a:r>
              <a:rPr lang="en-GB" sz="1600" dirty="0" err="1"/>
              <a:t>endText</a:t>
            </a:r>
            <a:r>
              <a:rPr lang="en-GB" sz="1600" dirty="0"/>
              <a:t>’ and change its properties make sure it’s easily readable for the player.</a:t>
            </a:r>
          </a:p>
        </p:txBody>
      </p:sp>
      <p:sp>
        <p:nvSpPr>
          <p:cNvPr id="4" name="Google Shape;99;p16">
            <a:extLst>
              <a:ext uri="{FF2B5EF4-FFF2-40B4-BE49-F238E27FC236}">
                <a16:creationId xmlns:a16="http://schemas.microsoft.com/office/drawing/2014/main" id="{5A049653-4E16-6EEA-8A53-6750292E93C3}"/>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A26D27A0-F973-92BE-6342-773B6D83ABF7}"/>
              </a:ext>
            </a:extLst>
          </p:cNvPr>
          <p:cNvSpPr/>
          <p:nvPr/>
        </p:nvSpPr>
        <p:spPr>
          <a:xfrm>
            <a:off x="267900" y="194562"/>
            <a:ext cx="225000" cy="119227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TextBox 9">
            <a:extLst>
              <a:ext uri="{FF2B5EF4-FFF2-40B4-BE49-F238E27FC236}">
                <a16:creationId xmlns:a16="http://schemas.microsoft.com/office/drawing/2014/main" id="{D9667474-59E2-8FCF-2E8B-14C4685EBFBE}"/>
              </a:ext>
            </a:extLst>
          </p:cNvPr>
          <p:cNvSpPr txBox="1"/>
          <p:nvPr/>
        </p:nvSpPr>
        <p:spPr>
          <a:xfrm>
            <a:off x="660654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9" name="Google Shape;251;p26">
            <a:extLst>
              <a:ext uri="{FF2B5EF4-FFF2-40B4-BE49-F238E27FC236}">
                <a16:creationId xmlns:a16="http://schemas.microsoft.com/office/drawing/2014/main" id="{92F0C778-4B35-0355-BCD9-30CC401BB559}"/>
              </a:ext>
            </a:extLst>
          </p:cNvPr>
          <p:cNvPicPr preferRelativeResize="0">
            <a:picLocks noGrp="1"/>
          </p:cNvPicPr>
          <p:nvPr>
            <p:ph sz="half" idx="2"/>
          </p:nvPr>
        </p:nvPicPr>
        <p:blipFill rotWithShape="1">
          <a:blip r:embed="rId3">
            <a:alphaModFix/>
          </a:blip>
          <a:srcRect l="34023" t="29141" r="34020" b="22020"/>
          <a:stretch/>
        </p:blipFill>
        <p:spPr>
          <a:xfrm>
            <a:off x="4939861" y="1666875"/>
            <a:ext cx="3296528" cy="2728913"/>
          </a:xfrm>
          <a:prstGeom prst="rect">
            <a:avLst/>
          </a:prstGeom>
          <a:noFill/>
          <a:ln>
            <a:noFill/>
          </a:ln>
        </p:spPr>
      </p:pic>
      <p:pic>
        <p:nvPicPr>
          <p:cNvPr id="7" name="Picture 6" descr="A cartoon pig wearing a helmet&#10;&#10;Description automatically generated">
            <a:extLst>
              <a:ext uri="{FF2B5EF4-FFF2-40B4-BE49-F238E27FC236}">
                <a16:creationId xmlns:a16="http://schemas.microsoft.com/office/drawing/2014/main" id="{4E70C2E3-2612-DEB0-851C-7E219E8F2D54}"/>
              </a:ext>
            </a:extLst>
          </p:cNvPr>
          <p:cNvPicPr>
            <a:picLocks noChangeAspect="1"/>
          </p:cNvPicPr>
          <p:nvPr/>
        </p:nvPicPr>
        <p:blipFill>
          <a:blip r:embed="rId4"/>
          <a:srcRect l="8620" r="16389" b="7623"/>
          <a:stretch/>
        </p:blipFill>
        <p:spPr>
          <a:xfrm>
            <a:off x="66676" y="1085598"/>
            <a:ext cx="627448" cy="713510"/>
          </a:xfrm>
          <a:prstGeom prst="rect">
            <a:avLst/>
          </a:prstGeom>
        </p:spPr>
      </p:pic>
    </p:spTree>
    <p:extLst>
      <p:ext uri="{BB962C8B-B14F-4D97-AF65-F5344CB8AC3E}">
        <p14:creationId xmlns:p14="http://schemas.microsoft.com/office/powerpoint/2010/main" val="16287931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747508-EB21-6185-2EFB-BD9CD356925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DEFF0FC-003D-6F19-DAF5-0A72A34681B3}"/>
              </a:ext>
            </a:extLst>
          </p:cNvPr>
          <p:cNvSpPr>
            <a:spLocks noGrp="1"/>
          </p:cNvSpPr>
          <p:nvPr>
            <p:ph type="title"/>
          </p:nvPr>
        </p:nvSpPr>
        <p:spPr/>
        <p:txBody>
          <a:bodyPr/>
          <a:lstStyle/>
          <a:p>
            <a:r>
              <a:rPr lang="en-GB" dirty="0"/>
              <a:t>Add an End Game Screen</a:t>
            </a:r>
          </a:p>
        </p:txBody>
      </p:sp>
      <p:sp>
        <p:nvSpPr>
          <p:cNvPr id="2" name="Content Placeholder 1">
            <a:extLst>
              <a:ext uri="{FF2B5EF4-FFF2-40B4-BE49-F238E27FC236}">
                <a16:creationId xmlns:a16="http://schemas.microsoft.com/office/drawing/2014/main" id="{2E2E7BFE-2BD9-E7AD-C0C1-5514DF6C95AB}"/>
              </a:ext>
            </a:extLst>
          </p:cNvPr>
          <p:cNvSpPr>
            <a:spLocks noGrp="1"/>
          </p:cNvSpPr>
          <p:nvPr>
            <p:ph sz="half" idx="1"/>
          </p:nvPr>
        </p:nvSpPr>
        <p:spPr/>
        <p:txBody>
          <a:bodyPr>
            <a:normAutofit/>
          </a:bodyPr>
          <a:lstStyle/>
          <a:p>
            <a:pPr marL="0" indent="0">
              <a:buNone/>
            </a:pPr>
            <a:r>
              <a:rPr lang="en-GB" sz="1600" dirty="0"/>
              <a:t>We don’t want the player to see this text when the game starts. We can reposition it when the game ends.</a:t>
            </a:r>
          </a:p>
          <a:p>
            <a:pPr marL="0" indent="0">
              <a:buNone/>
            </a:pPr>
            <a:endParaRPr lang="en-GB" sz="1600" dirty="0"/>
          </a:p>
          <a:p>
            <a:pPr marL="0" indent="0">
              <a:buNone/>
            </a:pPr>
            <a:r>
              <a:rPr lang="en-GB" sz="1600" dirty="0"/>
              <a:t>Move the Text object off of the main layout.</a:t>
            </a:r>
          </a:p>
        </p:txBody>
      </p:sp>
      <p:pic>
        <p:nvPicPr>
          <p:cNvPr id="8" name="Content Placeholder 7" descr="A screenshot of a video game&#10;&#10;AI-generated content may be incorrect.">
            <a:extLst>
              <a:ext uri="{FF2B5EF4-FFF2-40B4-BE49-F238E27FC236}">
                <a16:creationId xmlns:a16="http://schemas.microsoft.com/office/drawing/2014/main" id="{0268454A-60A1-CB55-F18E-7FE7BD36913F}"/>
              </a:ext>
            </a:extLst>
          </p:cNvPr>
          <p:cNvPicPr>
            <a:picLocks noGrp="1" noChangeAspect="1"/>
          </p:cNvPicPr>
          <p:nvPr>
            <p:ph sz="half" idx="2"/>
          </p:nvPr>
        </p:nvPicPr>
        <p:blipFill>
          <a:blip r:embed="rId3"/>
          <a:stretch>
            <a:fillRect/>
          </a:stretch>
        </p:blipFill>
        <p:spPr>
          <a:xfrm>
            <a:off x="4897746" y="1666875"/>
            <a:ext cx="3380758" cy="2728913"/>
          </a:xfrm>
        </p:spPr>
      </p:pic>
      <p:sp>
        <p:nvSpPr>
          <p:cNvPr id="4" name="Google Shape;99;p16">
            <a:extLst>
              <a:ext uri="{FF2B5EF4-FFF2-40B4-BE49-F238E27FC236}">
                <a16:creationId xmlns:a16="http://schemas.microsoft.com/office/drawing/2014/main" id="{F8A7107E-1E31-EDD2-E64A-C6DB35BE0E8D}"/>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0DC14B9F-9E2D-7E7E-3267-350D7118BE00}"/>
              </a:ext>
            </a:extLst>
          </p:cNvPr>
          <p:cNvSpPr/>
          <p:nvPr/>
        </p:nvSpPr>
        <p:spPr>
          <a:xfrm>
            <a:off x="267900" y="194561"/>
            <a:ext cx="225000" cy="1472155"/>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TextBox 16">
            <a:extLst>
              <a:ext uri="{FF2B5EF4-FFF2-40B4-BE49-F238E27FC236}">
                <a16:creationId xmlns:a16="http://schemas.microsoft.com/office/drawing/2014/main" id="{491C7885-B4C4-B3FB-29C5-486871EF522B}"/>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7" name="Picture 6" descr="A cartoon pig wearing a helmet&#10;&#10;Description automatically generated">
            <a:extLst>
              <a:ext uri="{FF2B5EF4-FFF2-40B4-BE49-F238E27FC236}">
                <a16:creationId xmlns:a16="http://schemas.microsoft.com/office/drawing/2014/main" id="{A45F00D5-BE5E-55B2-6AF1-4FFB8297C4A1}"/>
              </a:ext>
            </a:extLst>
          </p:cNvPr>
          <p:cNvPicPr>
            <a:picLocks noChangeAspect="1"/>
          </p:cNvPicPr>
          <p:nvPr/>
        </p:nvPicPr>
        <p:blipFill>
          <a:blip r:embed="rId4"/>
          <a:srcRect l="8620" r="16389" b="7623"/>
          <a:stretch/>
        </p:blipFill>
        <p:spPr>
          <a:xfrm>
            <a:off x="66676" y="1232960"/>
            <a:ext cx="627448" cy="713510"/>
          </a:xfrm>
          <a:prstGeom prst="rect">
            <a:avLst/>
          </a:prstGeom>
        </p:spPr>
      </p:pic>
    </p:spTree>
    <p:extLst>
      <p:ext uri="{BB962C8B-B14F-4D97-AF65-F5344CB8AC3E}">
        <p14:creationId xmlns:p14="http://schemas.microsoft.com/office/powerpoint/2010/main" val="31531922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C7D60E-90C6-1BA9-F901-5A078E3F3D7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D1D910D-C0C8-6D9B-5DC3-C3C650A742FE}"/>
              </a:ext>
            </a:extLst>
          </p:cNvPr>
          <p:cNvSpPr>
            <a:spLocks noGrp="1"/>
          </p:cNvSpPr>
          <p:nvPr>
            <p:ph type="title"/>
          </p:nvPr>
        </p:nvSpPr>
        <p:spPr/>
        <p:txBody>
          <a:bodyPr/>
          <a:lstStyle/>
          <a:p>
            <a:r>
              <a:rPr lang="en-GB" dirty="0"/>
              <a:t>Adding a Win Condition</a:t>
            </a:r>
          </a:p>
        </p:txBody>
      </p:sp>
      <p:sp>
        <p:nvSpPr>
          <p:cNvPr id="2" name="Content Placeholder 1">
            <a:extLst>
              <a:ext uri="{FF2B5EF4-FFF2-40B4-BE49-F238E27FC236}">
                <a16:creationId xmlns:a16="http://schemas.microsoft.com/office/drawing/2014/main" id="{65F858AA-6916-3756-9D41-4C98AAA8C674}"/>
              </a:ext>
            </a:extLst>
          </p:cNvPr>
          <p:cNvSpPr>
            <a:spLocks noGrp="1"/>
          </p:cNvSpPr>
          <p:nvPr>
            <p:ph sz="half" idx="1"/>
          </p:nvPr>
        </p:nvSpPr>
        <p:spPr/>
        <p:txBody>
          <a:bodyPr>
            <a:normAutofit/>
          </a:bodyPr>
          <a:lstStyle/>
          <a:p>
            <a:pPr marL="0" indent="0">
              <a:buNone/>
            </a:pPr>
            <a:r>
              <a:rPr lang="en-GB" sz="1600" dirty="0"/>
              <a:t>Your player can now pick up all the toast in the map. This is a good opportunity to add a Win Condition.</a:t>
            </a:r>
          </a:p>
          <a:p>
            <a:pPr marL="0" indent="0">
              <a:buNone/>
            </a:pPr>
            <a:endParaRPr lang="en-GB" sz="1600" dirty="0"/>
          </a:p>
          <a:p>
            <a:pPr marL="0" indent="0">
              <a:buNone/>
            </a:pPr>
            <a:r>
              <a:rPr lang="en-GB" sz="1600" dirty="0"/>
              <a:t>Add a Global Variable like you did for the Score in the first game. Call this variable </a:t>
            </a:r>
            <a:r>
              <a:rPr lang="en-GB" sz="1600" dirty="0" err="1"/>
              <a:t>toastCount</a:t>
            </a:r>
            <a:r>
              <a:rPr lang="en-GB" sz="1600" dirty="0"/>
              <a:t>.</a:t>
            </a:r>
          </a:p>
        </p:txBody>
      </p:sp>
      <p:sp>
        <p:nvSpPr>
          <p:cNvPr id="4" name="Google Shape;99;p16">
            <a:extLst>
              <a:ext uri="{FF2B5EF4-FFF2-40B4-BE49-F238E27FC236}">
                <a16:creationId xmlns:a16="http://schemas.microsoft.com/office/drawing/2014/main" id="{5A025279-C8E8-D2B5-0B4C-A085B2169255}"/>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A57FCB66-8798-380F-D830-3919C0142F10}"/>
              </a:ext>
            </a:extLst>
          </p:cNvPr>
          <p:cNvSpPr/>
          <p:nvPr/>
        </p:nvSpPr>
        <p:spPr>
          <a:xfrm>
            <a:off x="267900" y="194561"/>
            <a:ext cx="225000" cy="1634240"/>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TextBox 14">
            <a:extLst>
              <a:ext uri="{FF2B5EF4-FFF2-40B4-BE49-F238E27FC236}">
                <a16:creationId xmlns:a16="http://schemas.microsoft.com/office/drawing/2014/main" id="{AFF5D179-2B33-DB4B-FB16-6907344A1491}"/>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11" name="Content Placeholder 10" descr="A screenshot of a computer&#10;&#10;AI-generated content may be incorrect.">
            <a:extLst>
              <a:ext uri="{FF2B5EF4-FFF2-40B4-BE49-F238E27FC236}">
                <a16:creationId xmlns:a16="http://schemas.microsoft.com/office/drawing/2014/main" id="{C57DEEEF-A819-EBB2-B40A-D43A1D552319}"/>
              </a:ext>
            </a:extLst>
          </p:cNvPr>
          <p:cNvPicPr>
            <a:picLocks noGrp="1" noChangeAspect="1"/>
          </p:cNvPicPr>
          <p:nvPr>
            <p:ph sz="half" idx="2"/>
          </p:nvPr>
        </p:nvPicPr>
        <p:blipFill>
          <a:blip r:embed="rId3"/>
          <a:stretch>
            <a:fillRect/>
          </a:stretch>
        </p:blipFill>
        <p:spPr>
          <a:xfrm>
            <a:off x="4951404" y="1666875"/>
            <a:ext cx="3273443" cy="2728913"/>
          </a:xfrm>
        </p:spPr>
      </p:pic>
      <p:pic>
        <p:nvPicPr>
          <p:cNvPr id="7" name="Picture 6" descr="A cartoon pig wearing a helmet&#10;&#10;Description automatically generated">
            <a:extLst>
              <a:ext uri="{FF2B5EF4-FFF2-40B4-BE49-F238E27FC236}">
                <a16:creationId xmlns:a16="http://schemas.microsoft.com/office/drawing/2014/main" id="{D67BC54C-4B11-BA51-3C59-6970D52DCCF4}"/>
              </a:ext>
            </a:extLst>
          </p:cNvPr>
          <p:cNvPicPr>
            <a:picLocks noChangeAspect="1"/>
          </p:cNvPicPr>
          <p:nvPr/>
        </p:nvPicPr>
        <p:blipFill>
          <a:blip r:embed="rId4"/>
          <a:srcRect l="8620" r="16389" b="7623"/>
          <a:stretch/>
        </p:blipFill>
        <p:spPr>
          <a:xfrm>
            <a:off x="66676" y="1383819"/>
            <a:ext cx="627448" cy="713510"/>
          </a:xfrm>
          <a:prstGeom prst="rect">
            <a:avLst/>
          </a:prstGeom>
        </p:spPr>
      </p:pic>
    </p:spTree>
    <p:extLst>
      <p:ext uri="{BB962C8B-B14F-4D97-AF65-F5344CB8AC3E}">
        <p14:creationId xmlns:p14="http://schemas.microsoft.com/office/powerpoint/2010/main" val="10452948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5BC72-AC58-7145-B38A-E2FCEFCFA2D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47A7F45-AABB-8157-9450-2C0F25A1F8C0}"/>
              </a:ext>
            </a:extLst>
          </p:cNvPr>
          <p:cNvSpPr>
            <a:spLocks noGrp="1"/>
          </p:cNvSpPr>
          <p:nvPr>
            <p:ph type="title"/>
          </p:nvPr>
        </p:nvSpPr>
        <p:spPr/>
        <p:txBody>
          <a:bodyPr/>
          <a:lstStyle/>
          <a:p>
            <a:r>
              <a:rPr lang="en-GB" dirty="0"/>
              <a:t>Adding a Win Condition</a:t>
            </a:r>
          </a:p>
        </p:txBody>
      </p:sp>
      <p:sp>
        <p:nvSpPr>
          <p:cNvPr id="2" name="Content Placeholder 1">
            <a:extLst>
              <a:ext uri="{FF2B5EF4-FFF2-40B4-BE49-F238E27FC236}">
                <a16:creationId xmlns:a16="http://schemas.microsoft.com/office/drawing/2014/main" id="{38E090AF-0E08-1C92-DC6F-6EEB62A44DB3}"/>
              </a:ext>
            </a:extLst>
          </p:cNvPr>
          <p:cNvSpPr>
            <a:spLocks noGrp="1"/>
          </p:cNvSpPr>
          <p:nvPr>
            <p:ph sz="half" idx="1"/>
          </p:nvPr>
        </p:nvSpPr>
        <p:spPr/>
        <p:txBody>
          <a:bodyPr>
            <a:normAutofit/>
          </a:bodyPr>
          <a:lstStyle/>
          <a:p>
            <a:pPr marL="0" indent="0">
              <a:buNone/>
            </a:pPr>
            <a:r>
              <a:rPr lang="en-GB" sz="1600" dirty="0"/>
              <a:t>We can add an action to our existing event block to increase the variable when the Player picks up some Toast.</a:t>
            </a:r>
          </a:p>
          <a:p>
            <a:pPr marL="0" indent="0">
              <a:buNone/>
            </a:pPr>
            <a:endParaRPr lang="en-GB" sz="1600" dirty="0"/>
          </a:p>
          <a:p>
            <a:pPr marL="0" indent="0">
              <a:buNone/>
            </a:pPr>
            <a:r>
              <a:rPr lang="en-GB" sz="1600" dirty="0"/>
              <a:t>Click Add Action, then select System.</a:t>
            </a:r>
          </a:p>
          <a:p>
            <a:pPr marL="0" indent="0">
              <a:buNone/>
            </a:pPr>
            <a:r>
              <a:rPr lang="en-GB" sz="1600" dirty="0"/>
              <a:t>See if you can remember which action you need to create the block on the right.</a:t>
            </a:r>
          </a:p>
        </p:txBody>
      </p:sp>
      <p:sp>
        <p:nvSpPr>
          <p:cNvPr id="4" name="Google Shape;99;p16">
            <a:extLst>
              <a:ext uri="{FF2B5EF4-FFF2-40B4-BE49-F238E27FC236}">
                <a16:creationId xmlns:a16="http://schemas.microsoft.com/office/drawing/2014/main" id="{016D5A19-2F5D-0200-A427-06B3DB20D6A9}"/>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C6D552B5-74CB-D4DD-FA79-3DF4271D775B}"/>
              </a:ext>
            </a:extLst>
          </p:cNvPr>
          <p:cNvSpPr/>
          <p:nvPr/>
        </p:nvSpPr>
        <p:spPr>
          <a:xfrm>
            <a:off x="267900" y="194561"/>
            <a:ext cx="225000" cy="1862840"/>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TextBox 14">
            <a:extLst>
              <a:ext uri="{FF2B5EF4-FFF2-40B4-BE49-F238E27FC236}">
                <a16:creationId xmlns:a16="http://schemas.microsoft.com/office/drawing/2014/main" id="{82CDA637-B51C-916B-DAEE-4ABA06E30FE3}"/>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10" name="Content Placeholder 9" descr="A screenshot of a computer&#10;&#10;AI-generated content may be incorrect.">
            <a:extLst>
              <a:ext uri="{FF2B5EF4-FFF2-40B4-BE49-F238E27FC236}">
                <a16:creationId xmlns:a16="http://schemas.microsoft.com/office/drawing/2014/main" id="{A2A45E71-0120-30A3-7BF1-1D3ED256AE62}"/>
              </a:ext>
            </a:extLst>
          </p:cNvPr>
          <p:cNvPicPr>
            <a:picLocks noGrp="1" noChangeAspect="1"/>
          </p:cNvPicPr>
          <p:nvPr>
            <p:ph sz="half" idx="2"/>
          </p:nvPr>
        </p:nvPicPr>
        <p:blipFill>
          <a:blip r:embed="rId3"/>
          <a:stretch>
            <a:fillRect/>
          </a:stretch>
        </p:blipFill>
        <p:spPr>
          <a:xfrm>
            <a:off x="4640263" y="2659467"/>
            <a:ext cx="3895725" cy="743729"/>
          </a:xfrm>
        </p:spPr>
      </p:pic>
      <p:pic>
        <p:nvPicPr>
          <p:cNvPr id="7" name="Picture 6" descr="A cartoon pig wearing a helmet&#10;&#10;Description automatically generated">
            <a:extLst>
              <a:ext uri="{FF2B5EF4-FFF2-40B4-BE49-F238E27FC236}">
                <a16:creationId xmlns:a16="http://schemas.microsoft.com/office/drawing/2014/main" id="{253A0D51-43FE-DA1F-D8B6-B156B95119E7}"/>
              </a:ext>
            </a:extLst>
          </p:cNvPr>
          <p:cNvPicPr>
            <a:picLocks noChangeAspect="1"/>
          </p:cNvPicPr>
          <p:nvPr/>
        </p:nvPicPr>
        <p:blipFill>
          <a:blip r:embed="rId4"/>
          <a:srcRect l="8620" r="16389" b="7623"/>
          <a:stretch/>
        </p:blipFill>
        <p:spPr>
          <a:xfrm>
            <a:off x="66676" y="1615227"/>
            <a:ext cx="627448" cy="713510"/>
          </a:xfrm>
          <a:prstGeom prst="rect">
            <a:avLst/>
          </a:prstGeom>
        </p:spPr>
      </p:pic>
    </p:spTree>
    <p:extLst>
      <p:ext uri="{BB962C8B-B14F-4D97-AF65-F5344CB8AC3E}">
        <p14:creationId xmlns:p14="http://schemas.microsoft.com/office/powerpoint/2010/main" val="3239359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6AF9F-1593-F88E-0D19-A6FC328718C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CF9989C-944B-7ABD-CD35-3D7E6DB441C6}"/>
              </a:ext>
            </a:extLst>
          </p:cNvPr>
          <p:cNvSpPr>
            <a:spLocks noGrp="1"/>
          </p:cNvSpPr>
          <p:nvPr>
            <p:ph type="title"/>
          </p:nvPr>
        </p:nvSpPr>
        <p:spPr/>
        <p:txBody>
          <a:bodyPr/>
          <a:lstStyle/>
          <a:p>
            <a:r>
              <a:rPr lang="en-GB" dirty="0"/>
              <a:t>Adding a Win Condition</a:t>
            </a:r>
          </a:p>
        </p:txBody>
      </p:sp>
      <p:sp>
        <p:nvSpPr>
          <p:cNvPr id="2" name="Content Placeholder 1">
            <a:extLst>
              <a:ext uri="{FF2B5EF4-FFF2-40B4-BE49-F238E27FC236}">
                <a16:creationId xmlns:a16="http://schemas.microsoft.com/office/drawing/2014/main" id="{FC54736B-A885-66C7-299C-D7A404E1B198}"/>
              </a:ext>
            </a:extLst>
          </p:cNvPr>
          <p:cNvSpPr>
            <a:spLocks noGrp="1"/>
          </p:cNvSpPr>
          <p:nvPr>
            <p:ph idx="1"/>
          </p:nvPr>
        </p:nvSpPr>
        <p:spPr/>
        <p:txBody>
          <a:bodyPr>
            <a:normAutofit/>
          </a:bodyPr>
          <a:lstStyle/>
          <a:p>
            <a:pPr marL="0" indent="0">
              <a:buNone/>
            </a:pPr>
            <a:r>
              <a:rPr lang="en-GB" sz="1600" dirty="0"/>
              <a:t>Now when your Player collides with a piece of toast, </a:t>
            </a:r>
            <a:r>
              <a:rPr lang="en-GB" sz="1600" dirty="0" err="1"/>
              <a:t>toastCount</a:t>
            </a:r>
            <a:r>
              <a:rPr lang="en-GB" sz="1600" dirty="0"/>
              <a:t> will increase.</a:t>
            </a:r>
          </a:p>
          <a:p>
            <a:pPr marL="0" indent="0">
              <a:buNone/>
            </a:pPr>
            <a:r>
              <a:rPr lang="en-GB" sz="1600" dirty="0"/>
              <a:t>When the </a:t>
            </a:r>
            <a:r>
              <a:rPr lang="en-GB" sz="1600" dirty="0" err="1"/>
              <a:t>toastCount</a:t>
            </a:r>
            <a:r>
              <a:rPr lang="en-GB" sz="1600" dirty="0"/>
              <a:t> is greater then or equal to the number of toast in the maze, the Player should win.</a:t>
            </a:r>
          </a:p>
          <a:p>
            <a:pPr marL="0" indent="0">
              <a:buNone/>
            </a:pPr>
            <a:r>
              <a:rPr lang="en-GB" sz="1600" dirty="0"/>
              <a:t>This needs a new event block.</a:t>
            </a:r>
          </a:p>
        </p:txBody>
      </p:sp>
      <p:sp>
        <p:nvSpPr>
          <p:cNvPr id="4" name="Google Shape;99;p16">
            <a:extLst>
              <a:ext uri="{FF2B5EF4-FFF2-40B4-BE49-F238E27FC236}">
                <a16:creationId xmlns:a16="http://schemas.microsoft.com/office/drawing/2014/main" id="{4847DB80-3055-953A-0E89-8C404CBF31D0}"/>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D56ED92B-FBF2-C5FD-58B7-78555B411D05}"/>
              </a:ext>
            </a:extLst>
          </p:cNvPr>
          <p:cNvSpPr/>
          <p:nvPr/>
        </p:nvSpPr>
        <p:spPr>
          <a:xfrm>
            <a:off x="267900" y="194561"/>
            <a:ext cx="225000" cy="2114300"/>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TextBox 14">
            <a:extLst>
              <a:ext uri="{FF2B5EF4-FFF2-40B4-BE49-F238E27FC236}">
                <a16:creationId xmlns:a16="http://schemas.microsoft.com/office/drawing/2014/main" id="{5EC88A89-C09B-0A24-881E-9661C7394D10}"/>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7" name="Picture 6" descr="A cartoon pig wearing a helmet&#10;&#10;Description automatically generated">
            <a:extLst>
              <a:ext uri="{FF2B5EF4-FFF2-40B4-BE49-F238E27FC236}">
                <a16:creationId xmlns:a16="http://schemas.microsoft.com/office/drawing/2014/main" id="{4A5737B4-A28C-5014-CDB3-E2CAC0FCADA5}"/>
              </a:ext>
            </a:extLst>
          </p:cNvPr>
          <p:cNvPicPr>
            <a:picLocks noChangeAspect="1"/>
          </p:cNvPicPr>
          <p:nvPr/>
        </p:nvPicPr>
        <p:blipFill>
          <a:blip r:embed="rId3"/>
          <a:srcRect l="8620" r="16389" b="7623"/>
          <a:stretch/>
        </p:blipFill>
        <p:spPr>
          <a:xfrm>
            <a:off x="66676" y="1858240"/>
            <a:ext cx="627448" cy="713510"/>
          </a:xfrm>
          <a:prstGeom prst="rect">
            <a:avLst/>
          </a:prstGeom>
        </p:spPr>
      </p:pic>
    </p:spTree>
    <p:extLst>
      <p:ext uri="{BB962C8B-B14F-4D97-AF65-F5344CB8AC3E}">
        <p14:creationId xmlns:p14="http://schemas.microsoft.com/office/powerpoint/2010/main" val="25526595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FAF17-DF89-3D1A-3672-72D4CDC179F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0308981-7242-6442-1E70-D2EAD70CDD9E}"/>
              </a:ext>
            </a:extLst>
          </p:cNvPr>
          <p:cNvSpPr>
            <a:spLocks noGrp="1"/>
          </p:cNvSpPr>
          <p:nvPr>
            <p:ph type="title"/>
          </p:nvPr>
        </p:nvSpPr>
        <p:spPr/>
        <p:txBody>
          <a:bodyPr/>
          <a:lstStyle/>
          <a:p>
            <a:r>
              <a:rPr lang="en-GB" dirty="0"/>
              <a:t>Adding a Win Condition</a:t>
            </a:r>
          </a:p>
        </p:txBody>
      </p:sp>
      <p:sp>
        <p:nvSpPr>
          <p:cNvPr id="2" name="Content Placeholder 1">
            <a:extLst>
              <a:ext uri="{FF2B5EF4-FFF2-40B4-BE49-F238E27FC236}">
                <a16:creationId xmlns:a16="http://schemas.microsoft.com/office/drawing/2014/main" id="{228FB05B-4C52-6371-FB4A-B0D8BCC1737F}"/>
              </a:ext>
            </a:extLst>
          </p:cNvPr>
          <p:cNvSpPr>
            <a:spLocks noGrp="1"/>
          </p:cNvSpPr>
          <p:nvPr>
            <p:ph sz="half" idx="1"/>
          </p:nvPr>
        </p:nvSpPr>
        <p:spPr>
          <a:xfrm>
            <a:off x="614034" y="1666715"/>
            <a:ext cx="4081066" cy="3141393"/>
          </a:xfrm>
        </p:spPr>
        <p:txBody>
          <a:bodyPr>
            <a:normAutofit/>
          </a:bodyPr>
          <a:lstStyle/>
          <a:p>
            <a:pPr marL="0" indent="0">
              <a:buNone/>
            </a:pPr>
            <a:r>
              <a:rPr lang="en-GB" sz="1600" dirty="0"/>
              <a:t>Click Add Event in the Event Sheet, then select System.</a:t>
            </a:r>
          </a:p>
          <a:p>
            <a:pPr marL="0" indent="0">
              <a:buNone/>
            </a:pPr>
            <a:r>
              <a:rPr lang="en-GB" sz="1600" dirty="0"/>
              <a:t>Select Compare variable and choose your </a:t>
            </a:r>
            <a:r>
              <a:rPr lang="en-GB" sz="1600" dirty="0" err="1"/>
              <a:t>toastCount</a:t>
            </a:r>
            <a:r>
              <a:rPr lang="en-GB" sz="1600" dirty="0"/>
              <a:t> variable from the dropdown menu.</a:t>
            </a:r>
          </a:p>
          <a:p>
            <a:pPr marL="0" indent="0">
              <a:buNone/>
            </a:pPr>
            <a:r>
              <a:rPr lang="en-GB" sz="1600" dirty="0"/>
              <a:t>We’re going to use Greater or Equal to as the Comparison, then you need to set the Value to the number of Toast collectibles you have in your maze.</a:t>
            </a:r>
          </a:p>
        </p:txBody>
      </p:sp>
      <p:sp>
        <p:nvSpPr>
          <p:cNvPr id="4" name="Google Shape;99;p16">
            <a:extLst>
              <a:ext uri="{FF2B5EF4-FFF2-40B4-BE49-F238E27FC236}">
                <a16:creationId xmlns:a16="http://schemas.microsoft.com/office/drawing/2014/main" id="{5467B5BB-5F8E-19D4-DD6D-398544BB8378}"/>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D3649A61-1464-37A2-19C1-00AFB5A19DDE}"/>
              </a:ext>
            </a:extLst>
          </p:cNvPr>
          <p:cNvSpPr/>
          <p:nvPr/>
        </p:nvSpPr>
        <p:spPr>
          <a:xfrm>
            <a:off x="267900" y="194561"/>
            <a:ext cx="225000" cy="2377190"/>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TextBox 14">
            <a:extLst>
              <a:ext uri="{FF2B5EF4-FFF2-40B4-BE49-F238E27FC236}">
                <a16:creationId xmlns:a16="http://schemas.microsoft.com/office/drawing/2014/main" id="{28F072D8-8178-61A4-3542-73AD6D94D5A9}"/>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9" name="Content Placeholder 8" descr="A screenshot of a computer&#10;&#10;AI-generated content may be incorrect.">
            <a:extLst>
              <a:ext uri="{FF2B5EF4-FFF2-40B4-BE49-F238E27FC236}">
                <a16:creationId xmlns:a16="http://schemas.microsoft.com/office/drawing/2014/main" id="{04351015-5959-042B-75F0-D3856A04D4D4}"/>
              </a:ext>
            </a:extLst>
          </p:cNvPr>
          <p:cNvPicPr>
            <a:picLocks noGrp="1" noChangeAspect="1"/>
          </p:cNvPicPr>
          <p:nvPr>
            <p:ph sz="half" idx="2"/>
          </p:nvPr>
        </p:nvPicPr>
        <p:blipFill>
          <a:blip r:embed="rId3"/>
          <a:stretch>
            <a:fillRect/>
          </a:stretch>
        </p:blipFill>
        <p:spPr>
          <a:xfrm>
            <a:off x="4896324" y="1864497"/>
            <a:ext cx="3639664" cy="2180282"/>
          </a:xfrm>
        </p:spPr>
      </p:pic>
      <p:pic>
        <p:nvPicPr>
          <p:cNvPr id="7" name="Picture 6" descr="A cartoon pig wearing a helmet&#10;&#10;Description automatically generated">
            <a:extLst>
              <a:ext uri="{FF2B5EF4-FFF2-40B4-BE49-F238E27FC236}">
                <a16:creationId xmlns:a16="http://schemas.microsoft.com/office/drawing/2014/main" id="{FC4C7830-A3B8-713E-9711-F5A7FE4DB829}"/>
              </a:ext>
            </a:extLst>
          </p:cNvPr>
          <p:cNvPicPr>
            <a:picLocks noChangeAspect="1"/>
          </p:cNvPicPr>
          <p:nvPr/>
        </p:nvPicPr>
        <p:blipFill>
          <a:blip r:embed="rId4"/>
          <a:srcRect l="8620" r="16389" b="7623"/>
          <a:stretch/>
        </p:blipFill>
        <p:spPr>
          <a:xfrm>
            <a:off x="66676" y="2094460"/>
            <a:ext cx="627448" cy="713510"/>
          </a:xfrm>
          <a:prstGeom prst="rect">
            <a:avLst/>
          </a:prstGeom>
        </p:spPr>
      </p:pic>
    </p:spTree>
    <p:extLst>
      <p:ext uri="{BB962C8B-B14F-4D97-AF65-F5344CB8AC3E}">
        <p14:creationId xmlns:p14="http://schemas.microsoft.com/office/powerpoint/2010/main" val="6374661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1B9080-8110-5BF3-9A88-7BE94D8A054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B1AD195-641F-BA03-D7E1-5BE9635EF022}"/>
              </a:ext>
            </a:extLst>
          </p:cNvPr>
          <p:cNvSpPr>
            <a:spLocks noGrp="1"/>
          </p:cNvSpPr>
          <p:nvPr>
            <p:ph type="title"/>
          </p:nvPr>
        </p:nvSpPr>
        <p:spPr/>
        <p:txBody>
          <a:bodyPr/>
          <a:lstStyle/>
          <a:p>
            <a:r>
              <a:rPr lang="en-GB" dirty="0"/>
              <a:t>Adding a Win Condition</a:t>
            </a:r>
          </a:p>
        </p:txBody>
      </p:sp>
      <p:sp>
        <p:nvSpPr>
          <p:cNvPr id="10" name="Content Placeholder 9">
            <a:extLst>
              <a:ext uri="{FF2B5EF4-FFF2-40B4-BE49-F238E27FC236}">
                <a16:creationId xmlns:a16="http://schemas.microsoft.com/office/drawing/2014/main" id="{CE27BC7B-4E2E-71AB-8A94-9845E67398F5}"/>
              </a:ext>
            </a:extLst>
          </p:cNvPr>
          <p:cNvSpPr>
            <a:spLocks noGrp="1"/>
          </p:cNvSpPr>
          <p:nvPr>
            <p:ph sz="half" idx="1"/>
          </p:nvPr>
        </p:nvSpPr>
        <p:spPr/>
        <p:txBody>
          <a:bodyPr>
            <a:normAutofit/>
          </a:bodyPr>
          <a:lstStyle/>
          <a:p>
            <a:pPr marL="0" indent="0">
              <a:buNone/>
            </a:pPr>
            <a:r>
              <a:rPr lang="en-GB" sz="1600" dirty="0"/>
              <a:t>Now you have the Condition, we need an Action to go with it.</a:t>
            </a:r>
          </a:p>
          <a:p>
            <a:pPr marL="0" indent="0">
              <a:buNone/>
            </a:pPr>
            <a:r>
              <a:rPr lang="en-GB" sz="1600" dirty="0"/>
              <a:t>Add action &gt; </a:t>
            </a:r>
            <a:r>
              <a:rPr lang="en-GB" sz="1600" dirty="0" err="1"/>
              <a:t>endText</a:t>
            </a:r>
            <a:r>
              <a:rPr lang="en-GB" sz="1600" dirty="0"/>
              <a:t> &gt; Set Position</a:t>
            </a:r>
          </a:p>
          <a:p>
            <a:pPr marL="0" indent="0">
              <a:buNone/>
            </a:pPr>
            <a:r>
              <a:rPr lang="en-GB" sz="1600" dirty="0"/>
              <a:t>Set your coordinates to:</a:t>
            </a:r>
          </a:p>
          <a:p>
            <a:r>
              <a:rPr lang="en-GB" sz="1600" dirty="0"/>
              <a:t>X: 288</a:t>
            </a:r>
          </a:p>
          <a:p>
            <a:r>
              <a:rPr lang="en-GB" sz="1600" dirty="0"/>
              <a:t>Y: 192</a:t>
            </a:r>
          </a:p>
        </p:txBody>
      </p:sp>
      <p:pic>
        <p:nvPicPr>
          <p:cNvPr id="13" name="Content Placeholder 12">
            <a:extLst>
              <a:ext uri="{FF2B5EF4-FFF2-40B4-BE49-F238E27FC236}">
                <a16:creationId xmlns:a16="http://schemas.microsoft.com/office/drawing/2014/main" id="{81AF9FF7-FDB6-118F-46F8-29AE19611606}"/>
              </a:ext>
            </a:extLst>
          </p:cNvPr>
          <p:cNvPicPr>
            <a:picLocks noGrp="1" noChangeAspect="1"/>
          </p:cNvPicPr>
          <p:nvPr>
            <p:ph sz="half" idx="2"/>
          </p:nvPr>
        </p:nvPicPr>
        <p:blipFill>
          <a:blip r:embed="rId3"/>
          <a:stretch>
            <a:fillRect/>
          </a:stretch>
        </p:blipFill>
        <p:spPr>
          <a:xfrm>
            <a:off x="4640263" y="2834672"/>
            <a:ext cx="3895725" cy="393318"/>
          </a:xfrm>
        </p:spPr>
      </p:pic>
      <p:sp>
        <p:nvSpPr>
          <p:cNvPr id="4" name="Google Shape;99;p16">
            <a:extLst>
              <a:ext uri="{FF2B5EF4-FFF2-40B4-BE49-F238E27FC236}">
                <a16:creationId xmlns:a16="http://schemas.microsoft.com/office/drawing/2014/main" id="{E2B3BB96-77A1-E22F-B7B9-C4CDE1FDBC0B}"/>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3806DE7F-8E01-BB32-B07C-9A3D19B1D0E0}"/>
              </a:ext>
            </a:extLst>
          </p:cNvPr>
          <p:cNvSpPr/>
          <p:nvPr/>
        </p:nvSpPr>
        <p:spPr>
          <a:xfrm>
            <a:off x="267900" y="194561"/>
            <a:ext cx="225000" cy="2449580"/>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descr="A cartoon pig wearing a helmet&#10;&#10;Description automatically generated">
            <a:extLst>
              <a:ext uri="{FF2B5EF4-FFF2-40B4-BE49-F238E27FC236}">
                <a16:creationId xmlns:a16="http://schemas.microsoft.com/office/drawing/2014/main" id="{09666672-A2A4-C2BB-3D21-457697BC7FC0}"/>
              </a:ext>
            </a:extLst>
          </p:cNvPr>
          <p:cNvPicPr>
            <a:picLocks noChangeAspect="1"/>
          </p:cNvPicPr>
          <p:nvPr/>
        </p:nvPicPr>
        <p:blipFill>
          <a:blip r:embed="rId4"/>
          <a:srcRect l="8620" r="16389" b="7623"/>
          <a:stretch/>
        </p:blipFill>
        <p:spPr>
          <a:xfrm>
            <a:off x="66676" y="2317742"/>
            <a:ext cx="627448" cy="713510"/>
          </a:xfrm>
          <a:prstGeom prst="rect">
            <a:avLst/>
          </a:prstGeom>
        </p:spPr>
      </p:pic>
      <p:sp>
        <p:nvSpPr>
          <p:cNvPr id="15" name="TextBox 14">
            <a:extLst>
              <a:ext uri="{FF2B5EF4-FFF2-40B4-BE49-F238E27FC236}">
                <a16:creationId xmlns:a16="http://schemas.microsoft.com/office/drawing/2014/main" id="{16C707F9-0A27-3211-6274-72778443E695}"/>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spTree>
    <p:extLst>
      <p:ext uri="{BB962C8B-B14F-4D97-AF65-F5344CB8AC3E}">
        <p14:creationId xmlns:p14="http://schemas.microsoft.com/office/powerpoint/2010/main" val="32859494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A7386-F9AD-0C6B-A28F-96134B3FF7E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CBE282A-C613-A4C5-D97C-B395BBABCE65}"/>
              </a:ext>
            </a:extLst>
          </p:cNvPr>
          <p:cNvSpPr>
            <a:spLocks noGrp="1"/>
          </p:cNvSpPr>
          <p:nvPr>
            <p:ph type="title"/>
          </p:nvPr>
        </p:nvSpPr>
        <p:spPr/>
        <p:txBody>
          <a:bodyPr/>
          <a:lstStyle/>
          <a:p>
            <a:r>
              <a:rPr lang="en-GB" dirty="0"/>
              <a:t>Adding a Win Condition</a:t>
            </a:r>
          </a:p>
        </p:txBody>
      </p:sp>
      <p:sp>
        <p:nvSpPr>
          <p:cNvPr id="10" name="Content Placeholder 9">
            <a:extLst>
              <a:ext uri="{FF2B5EF4-FFF2-40B4-BE49-F238E27FC236}">
                <a16:creationId xmlns:a16="http://schemas.microsoft.com/office/drawing/2014/main" id="{52EE4531-DB9D-82C4-5048-775482D9524F}"/>
              </a:ext>
            </a:extLst>
          </p:cNvPr>
          <p:cNvSpPr>
            <a:spLocks noGrp="1"/>
          </p:cNvSpPr>
          <p:nvPr>
            <p:ph sz="half" idx="1"/>
          </p:nvPr>
        </p:nvSpPr>
        <p:spPr/>
        <p:txBody>
          <a:bodyPr>
            <a:normAutofit/>
          </a:bodyPr>
          <a:lstStyle/>
          <a:p>
            <a:pPr marL="0" indent="0">
              <a:buNone/>
            </a:pPr>
            <a:r>
              <a:rPr lang="en-GB" sz="1600" dirty="0"/>
              <a:t>In the same event block, you can set the message that is shown to the Player when they’ve collected all of the toast.</a:t>
            </a:r>
          </a:p>
          <a:p>
            <a:pPr marL="0" indent="0">
              <a:buNone/>
            </a:pPr>
            <a:endParaRPr lang="en-GB" sz="1600" dirty="0"/>
          </a:p>
          <a:p>
            <a:pPr marL="0" indent="0">
              <a:buNone/>
            </a:pPr>
            <a:r>
              <a:rPr lang="en-GB" sz="1600" dirty="0"/>
              <a:t>Add another Action, select </a:t>
            </a:r>
            <a:r>
              <a:rPr lang="en-GB" sz="1600" dirty="0" err="1"/>
              <a:t>endText</a:t>
            </a:r>
            <a:r>
              <a:rPr lang="en-GB" sz="1600" dirty="0"/>
              <a:t> and then Set Text.</a:t>
            </a:r>
          </a:p>
          <a:p>
            <a:pPr marL="0" indent="0">
              <a:buNone/>
            </a:pPr>
            <a:r>
              <a:rPr lang="en-GB" sz="1600" dirty="0"/>
              <a:t>Type “</a:t>
            </a:r>
            <a:r>
              <a:rPr lang="en-GB" sz="1600" dirty="0" err="1"/>
              <a:t>YouWin</a:t>
            </a:r>
            <a:r>
              <a:rPr lang="en-GB" sz="1600" dirty="0"/>
              <a:t>!” in the text box. Then click Done.</a:t>
            </a:r>
          </a:p>
        </p:txBody>
      </p:sp>
      <p:sp>
        <p:nvSpPr>
          <p:cNvPr id="4" name="Google Shape;99;p16">
            <a:extLst>
              <a:ext uri="{FF2B5EF4-FFF2-40B4-BE49-F238E27FC236}">
                <a16:creationId xmlns:a16="http://schemas.microsoft.com/office/drawing/2014/main" id="{8680638A-02B3-A7CE-C714-702E22062132}"/>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6690CCC6-1CC0-B778-C7DB-F3A045276E5D}"/>
              </a:ext>
            </a:extLst>
          </p:cNvPr>
          <p:cNvSpPr/>
          <p:nvPr/>
        </p:nvSpPr>
        <p:spPr>
          <a:xfrm>
            <a:off x="267900" y="194560"/>
            <a:ext cx="225000" cy="2800099"/>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descr="A cartoon pig wearing a helmet&#10;&#10;Description automatically generated">
            <a:extLst>
              <a:ext uri="{FF2B5EF4-FFF2-40B4-BE49-F238E27FC236}">
                <a16:creationId xmlns:a16="http://schemas.microsoft.com/office/drawing/2014/main" id="{09BB0DE0-FB8A-1167-129B-61F81B6D96B7}"/>
              </a:ext>
            </a:extLst>
          </p:cNvPr>
          <p:cNvPicPr>
            <a:picLocks noChangeAspect="1"/>
          </p:cNvPicPr>
          <p:nvPr/>
        </p:nvPicPr>
        <p:blipFill>
          <a:blip r:embed="rId3"/>
          <a:srcRect l="8620" r="16389" b="7623"/>
          <a:stretch/>
        </p:blipFill>
        <p:spPr>
          <a:xfrm>
            <a:off x="66676" y="2417920"/>
            <a:ext cx="627448" cy="713510"/>
          </a:xfrm>
          <a:prstGeom prst="rect">
            <a:avLst/>
          </a:prstGeom>
        </p:spPr>
      </p:pic>
      <p:sp>
        <p:nvSpPr>
          <p:cNvPr id="15" name="TextBox 14">
            <a:extLst>
              <a:ext uri="{FF2B5EF4-FFF2-40B4-BE49-F238E27FC236}">
                <a16:creationId xmlns:a16="http://schemas.microsoft.com/office/drawing/2014/main" id="{EFB3076E-09E9-597D-87F0-CDB292520690}"/>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9" name="Content Placeholder 8" descr="A screenshot of a computer&#10;&#10;AI-generated content may be incorrect.">
            <a:extLst>
              <a:ext uri="{FF2B5EF4-FFF2-40B4-BE49-F238E27FC236}">
                <a16:creationId xmlns:a16="http://schemas.microsoft.com/office/drawing/2014/main" id="{547DC6F3-7C46-0647-0024-2D957C4C1EC1}"/>
              </a:ext>
            </a:extLst>
          </p:cNvPr>
          <p:cNvPicPr>
            <a:picLocks noGrp="1" noChangeAspect="1"/>
          </p:cNvPicPr>
          <p:nvPr>
            <p:ph sz="half" idx="2"/>
          </p:nvPr>
        </p:nvPicPr>
        <p:blipFill>
          <a:blip r:embed="rId4"/>
          <a:stretch>
            <a:fillRect/>
          </a:stretch>
        </p:blipFill>
        <p:spPr>
          <a:xfrm>
            <a:off x="4640263" y="1870166"/>
            <a:ext cx="3895725" cy="2322330"/>
          </a:xfrm>
        </p:spPr>
      </p:pic>
    </p:spTree>
    <p:extLst>
      <p:ext uri="{BB962C8B-B14F-4D97-AF65-F5344CB8AC3E}">
        <p14:creationId xmlns:p14="http://schemas.microsoft.com/office/powerpoint/2010/main" val="15649138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A99917-9944-8513-E3B9-2D9FFF2A770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4FB7B05-7E66-21F2-9A76-CEB0DA5C3157}"/>
              </a:ext>
            </a:extLst>
          </p:cNvPr>
          <p:cNvSpPr>
            <a:spLocks noGrp="1"/>
          </p:cNvSpPr>
          <p:nvPr>
            <p:ph type="title"/>
          </p:nvPr>
        </p:nvSpPr>
        <p:spPr/>
        <p:txBody>
          <a:bodyPr/>
          <a:lstStyle/>
          <a:p>
            <a:r>
              <a:rPr lang="en-GB" dirty="0"/>
              <a:t>Adding a Win Condition</a:t>
            </a:r>
          </a:p>
        </p:txBody>
      </p:sp>
      <p:sp>
        <p:nvSpPr>
          <p:cNvPr id="10" name="Content Placeholder 9">
            <a:extLst>
              <a:ext uri="{FF2B5EF4-FFF2-40B4-BE49-F238E27FC236}">
                <a16:creationId xmlns:a16="http://schemas.microsoft.com/office/drawing/2014/main" id="{C9FCCA07-B03C-A7CA-2930-1A1853E228FA}"/>
              </a:ext>
            </a:extLst>
          </p:cNvPr>
          <p:cNvSpPr>
            <a:spLocks noGrp="1"/>
          </p:cNvSpPr>
          <p:nvPr>
            <p:ph sz="half" idx="1"/>
          </p:nvPr>
        </p:nvSpPr>
        <p:spPr/>
        <p:txBody>
          <a:bodyPr>
            <a:normAutofit/>
          </a:bodyPr>
          <a:lstStyle/>
          <a:p>
            <a:pPr marL="0" indent="0">
              <a:buNone/>
            </a:pPr>
            <a:r>
              <a:rPr lang="en-GB" sz="1600" dirty="0"/>
              <a:t>Your Win Condition event should look like this.</a:t>
            </a:r>
          </a:p>
          <a:p>
            <a:pPr marL="0" indent="0">
              <a:buNone/>
            </a:pPr>
            <a:r>
              <a:rPr lang="en-GB" sz="1600" dirty="0"/>
              <a:t>Take this opportunity to add a comment to the block to show what it does.</a:t>
            </a:r>
          </a:p>
        </p:txBody>
      </p:sp>
      <p:sp>
        <p:nvSpPr>
          <p:cNvPr id="4" name="Google Shape;99;p16">
            <a:extLst>
              <a:ext uri="{FF2B5EF4-FFF2-40B4-BE49-F238E27FC236}">
                <a16:creationId xmlns:a16="http://schemas.microsoft.com/office/drawing/2014/main" id="{E3F61F26-9180-69CE-3979-E562E7BD1C71}"/>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E32281A0-A7BF-AAE7-DDA8-7CC82B65BB13}"/>
              </a:ext>
            </a:extLst>
          </p:cNvPr>
          <p:cNvSpPr/>
          <p:nvPr/>
        </p:nvSpPr>
        <p:spPr>
          <a:xfrm>
            <a:off x="267900" y="194560"/>
            <a:ext cx="225000" cy="2800099"/>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descr="A cartoon pig wearing a helmet&#10;&#10;Description automatically generated">
            <a:extLst>
              <a:ext uri="{FF2B5EF4-FFF2-40B4-BE49-F238E27FC236}">
                <a16:creationId xmlns:a16="http://schemas.microsoft.com/office/drawing/2014/main" id="{40D605EC-DF92-24EC-13B8-AD6ADEF43CC4}"/>
              </a:ext>
            </a:extLst>
          </p:cNvPr>
          <p:cNvPicPr>
            <a:picLocks noChangeAspect="1"/>
          </p:cNvPicPr>
          <p:nvPr/>
        </p:nvPicPr>
        <p:blipFill>
          <a:blip r:embed="rId3"/>
          <a:srcRect l="8620" r="16389" b="7623"/>
          <a:stretch/>
        </p:blipFill>
        <p:spPr>
          <a:xfrm>
            <a:off x="66676" y="2571750"/>
            <a:ext cx="627448" cy="713510"/>
          </a:xfrm>
          <a:prstGeom prst="rect">
            <a:avLst/>
          </a:prstGeom>
        </p:spPr>
      </p:pic>
      <p:sp>
        <p:nvSpPr>
          <p:cNvPr id="15" name="TextBox 14">
            <a:extLst>
              <a:ext uri="{FF2B5EF4-FFF2-40B4-BE49-F238E27FC236}">
                <a16:creationId xmlns:a16="http://schemas.microsoft.com/office/drawing/2014/main" id="{01B04E41-7AAE-2C78-8AB5-724626ADE3A1}"/>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11" name="Content Placeholder 10" descr="A close up of a screen&#10;&#10;AI-generated content may be incorrect.">
            <a:extLst>
              <a:ext uri="{FF2B5EF4-FFF2-40B4-BE49-F238E27FC236}">
                <a16:creationId xmlns:a16="http://schemas.microsoft.com/office/drawing/2014/main" id="{F5D907A6-3F37-D192-B499-731669CA0B8F}"/>
              </a:ext>
            </a:extLst>
          </p:cNvPr>
          <p:cNvPicPr>
            <a:picLocks noGrp="1" noChangeAspect="1"/>
          </p:cNvPicPr>
          <p:nvPr>
            <p:ph sz="half" idx="2"/>
          </p:nvPr>
        </p:nvPicPr>
        <p:blipFill>
          <a:blip r:embed="rId4"/>
          <a:stretch>
            <a:fillRect/>
          </a:stretch>
        </p:blipFill>
        <p:spPr>
          <a:xfrm>
            <a:off x="4640263" y="2729650"/>
            <a:ext cx="3895725" cy="603362"/>
          </a:xfrm>
        </p:spPr>
      </p:pic>
    </p:spTree>
    <p:extLst>
      <p:ext uri="{BB962C8B-B14F-4D97-AF65-F5344CB8AC3E}">
        <p14:creationId xmlns:p14="http://schemas.microsoft.com/office/powerpoint/2010/main" val="40514231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93D12-B0A0-80E5-504D-6A80E66173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830DF1-F8FD-1F56-1E72-9855B1B3F2F5}"/>
              </a:ext>
            </a:extLst>
          </p:cNvPr>
          <p:cNvSpPr>
            <a:spLocks noGrp="1"/>
          </p:cNvSpPr>
          <p:nvPr>
            <p:ph type="title"/>
          </p:nvPr>
        </p:nvSpPr>
        <p:spPr/>
        <p:txBody>
          <a:bodyPr/>
          <a:lstStyle/>
          <a:p>
            <a:r>
              <a:rPr lang="en-GB" dirty="0"/>
              <a:t>Adding a Lose Condition</a:t>
            </a:r>
          </a:p>
        </p:txBody>
      </p:sp>
      <p:sp>
        <p:nvSpPr>
          <p:cNvPr id="11" name="Content Placeholder 10">
            <a:extLst>
              <a:ext uri="{FF2B5EF4-FFF2-40B4-BE49-F238E27FC236}">
                <a16:creationId xmlns:a16="http://schemas.microsoft.com/office/drawing/2014/main" id="{2486581F-682B-21A5-0603-961F4705C910}"/>
              </a:ext>
            </a:extLst>
          </p:cNvPr>
          <p:cNvSpPr>
            <a:spLocks noGrp="1"/>
          </p:cNvSpPr>
          <p:nvPr>
            <p:ph sz="half" idx="1"/>
          </p:nvPr>
        </p:nvSpPr>
        <p:spPr/>
        <p:txBody>
          <a:bodyPr>
            <a:noAutofit/>
          </a:bodyPr>
          <a:lstStyle/>
          <a:p>
            <a:pPr marL="0" indent="0">
              <a:buNone/>
            </a:pPr>
            <a:r>
              <a:rPr lang="en-GB" sz="1600" dirty="0"/>
              <a:t>The Lose Condition for this game should be triggered when the Player and Water collide.</a:t>
            </a:r>
          </a:p>
          <a:p>
            <a:pPr marL="0" indent="0">
              <a:buNone/>
            </a:pPr>
            <a:r>
              <a:rPr lang="en-GB" sz="1600" dirty="0"/>
              <a:t>We can use another On Collision With event for this.</a:t>
            </a:r>
          </a:p>
          <a:p>
            <a:pPr marL="0" indent="0">
              <a:buNone/>
            </a:pPr>
            <a:endParaRPr lang="en-GB" sz="1600" dirty="0"/>
          </a:p>
          <a:p>
            <a:pPr marL="0" indent="0">
              <a:buNone/>
            </a:pPr>
            <a:r>
              <a:rPr lang="en-GB" sz="1600" dirty="0"/>
              <a:t>As you did for the Toast and the Player, create a new condition for:</a:t>
            </a:r>
          </a:p>
          <a:p>
            <a:pPr marL="0" indent="0">
              <a:buNone/>
            </a:pPr>
            <a:r>
              <a:rPr lang="en-GB" sz="1600" dirty="0"/>
              <a:t>	Water &gt; On Collision With &gt; Player</a:t>
            </a:r>
          </a:p>
        </p:txBody>
      </p:sp>
      <p:sp>
        <p:nvSpPr>
          <p:cNvPr id="3" name="TextBox 2">
            <a:extLst>
              <a:ext uri="{FF2B5EF4-FFF2-40B4-BE49-F238E27FC236}">
                <a16:creationId xmlns:a16="http://schemas.microsoft.com/office/drawing/2014/main" id="{CCA14E8E-4BF6-464F-D06E-C3692B6ADF22}"/>
              </a:ext>
            </a:extLst>
          </p:cNvPr>
          <p:cNvSpPr txBox="1"/>
          <p:nvPr/>
        </p:nvSpPr>
        <p:spPr>
          <a:xfrm>
            <a:off x="6614160" y="333629"/>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sp>
        <p:nvSpPr>
          <p:cNvPr id="4" name="Google Shape;99;p16">
            <a:extLst>
              <a:ext uri="{FF2B5EF4-FFF2-40B4-BE49-F238E27FC236}">
                <a16:creationId xmlns:a16="http://schemas.microsoft.com/office/drawing/2014/main" id="{825D9C62-CD9F-8053-A8EB-D5BC932656B6}"/>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2E13EAB8-2060-DFEC-78B1-EED9AA5EA8CE}"/>
              </a:ext>
            </a:extLst>
          </p:cNvPr>
          <p:cNvSpPr/>
          <p:nvPr/>
        </p:nvSpPr>
        <p:spPr>
          <a:xfrm>
            <a:off x="267900" y="194562"/>
            <a:ext cx="225000" cy="292201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Content Placeholder 8" descr="A close up of a screen&#10;&#10;AI-generated content may be incorrect.">
            <a:extLst>
              <a:ext uri="{FF2B5EF4-FFF2-40B4-BE49-F238E27FC236}">
                <a16:creationId xmlns:a16="http://schemas.microsoft.com/office/drawing/2014/main" id="{E756DE32-B442-F944-54D6-AF11EB592DF1}"/>
              </a:ext>
            </a:extLst>
          </p:cNvPr>
          <p:cNvPicPr>
            <a:picLocks noGrp="1" noChangeAspect="1"/>
          </p:cNvPicPr>
          <p:nvPr>
            <p:ph sz="half" idx="2"/>
          </p:nvPr>
        </p:nvPicPr>
        <p:blipFill>
          <a:blip r:embed="rId3"/>
          <a:stretch>
            <a:fillRect/>
          </a:stretch>
        </p:blipFill>
        <p:spPr>
          <a:xfrm>
            <a:off x="4840044" y="2774120"/>
            <a:ext cx="3496163" cy="514422"/>
          </a:xfrm>
        </p:spPr>
      </p:pic>
      <p:pic>
        <p:nvPicPr>
          <p:cNvPr id="7" name="Picture 6" descr="A cartoon pig wearing a helmet&#10;&#10;Description automatically generated">
            <a:extLst>
              <a:ext uri="{FF2B5EF4-FFF2-40B4-BE49-F238E27FC236}">
                <a16:creationId xmlns:a16="http://schemas.microsoft.com/office/drawing/2014/main" id="{93CB4CC3-2231-80CF-5277-68653C284CBE}"/>
              </a:ext>
            </a:extLst>
          </p:cNvPr>
          <p:cNvPicPr>
            <a:picLocks noChangeAspect="1"/>
          </p:cNvPicPr>
          <p:nvPr/>
        </p:nvPicPr>
        <p:blipFill>
          <a:blip r:embed="rId4"/>
          <a:srcRect l="8620" r="16389" b="7623"/>
          <a:stretch/>
        </p:blipFill>
        <p:spPr>
          <a:xfrm>
            <a:off x="66676" y="2774120"/>
            <a:ext cx="627448" cy="713510"/>
          </a:xfrm>
          <a:prstGeom prst="rect">
            <a:avLst/>
          </a:prstGeom>
        </p:spPr>
      </p:pic>
    </p:spTree>
    <p:extLst>
      <p:ext uri="{BB962C8B-B14F-4D97-AF65-F5344CB8AC3E}">
        <p14:creationId xmlns:p14="http://schemas.microsoft.com/office/powerpoint/2010/main" val="264814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B158D-FDC5-19EF-796A-1096378A9F20}"/>
              </a:ext>
            </a:extLst>
          </p:cNvPr>
          <p:cNvSpPr>
            <a:spLocks noGrp="1"/>
          </p:cNvSpPr>
          <p:nvPr>
            <p:ph type="title"/>
          </p:nvPr>
        </p:nvSpPr>
        <p:spPr/>
        <p:txBody>
          <a:bodyPr/>
          <a:lstStyle/>
          <a:p>
            <a:r>
              <a:rPr lang="en-GB" dirty="0"/>
              <a:t>Learning Objectives</a:t>
            </a:r>
          </a:p>
        </p:txBody>
      </p:sp>
      <p:sp>
        <p:nvSpPr>
          <p:cNvPr id="4" name="Content Placeholder 3">
            <a:extLst>
              <a:ext uri="{FF2B5EF4-FFF2-40B4-BE49-F238E27FC236}">
                <a16:creationId xmlns:a16="http://schemas.microsoft.com/office/drawing/2014/main" id="{B274B97C-E9E3-6D18-E8D4-E700C2CEE3DB}"/>
              </a:ext>
            </a:extLst>
          </p:cNvPr>
          <p:cNvSpPr>
            <a:spLocks noGrp="1"/>
          </p:cNvSpPr>
          <p:nvPr>
            <p:ph idx="1"/>
          </p:nvPr>
        </p:nvSpPr>
        <p:spPr/>
        <p:txBody>
          <a:bodyPr>
            <a:normAutofit/>
          </a:bodyPr>
          <a:lstStyle/>
          <a:p>
            <a:r>
              <a:rPr lang="en-GB" sz="1800" dirty="0"/>
              <a:t>To identify several examples of naming conventions used in programming</a:t>
            </a:r>
          </a:p>
          <a:p>
            <a:r>
              <a:rPr lang="en-GB" sz="1800" dirty="0"/>
              <a:t>To create a way to win the game and lose the game</a:t>
            </a:r>
          </a:p>
          <a:p>
            <a:r>
              <a:rPr lang="en-GB" sz="1800" dirty="0"/>
              <a:t>To demonstrate an effective testing stage</a:t>
            </a:r>
          </a:p>
        </p:txBody>
      </p:sp>
      <p:sp>
        <p:nvSpPr>
          <p:cNvPr id="6" name="Google Shape;99;p16">
            <a:extLst>
              <a:ext uri="{FF2B5EF4-FFF2-40B4-BE49-F238E27FC236}">
                <a16:creationId xmlns:a16="http://schemas.microsoft.com/office/drawing/2014/main" id="{2BB11984-A0FC-647B-6117-9B976F3C66FE}"/>
              </a:ext>
            </a:extLst>
          </p:cNvPr>
          <p:cNvSpPr/>
          <p:nvPr userDrawn="1"/>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02;p16">
            <a:extLst>
              <a:ext uri="{FF2B5EF4-FFF2-40B4-BE49-F238E27FC236}">
                <a16:creationId xmlns:a16="http://schemas.microsoft.com/office/drawing/2014/main" id="{1427FA7F-13CC-EEDD-4074-12EE4879693A}"/>
              </a:ext>
            </a:extLst>
          </p:cNvPr>
          <p:cNvSpPr/>
          <p:nvPr userDrawn="1"/>
        </p:nvSpPr>
        <p:spPr>
          <a:xfrm>
            <a:off x="267900" y="194562"/>
            <a:ext cx="225000" cy="43789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 name="Picture 7" descr="A cartoon pig wearing a helmet&#10;&#10;Description automatically generated">
            <a:extLst>
              <a:ext uri="{FF2B5EF4-FFF2-40B4-BE49-F238E27FC236}">
                <a16:creationId xmlns:a16="http://schemas.microsoft.com/office/drawing/2014/main" id="{107BB32E-9415-1FD8-4838-DEBE879E35B2}"/>
              </a:ext>
            </a:extLst>
          </p:cNvPr>
          <p:cNvPicPr>
            <a:picLocks noChangeAspect="1"/>
          </p:cNvPicPr>
          <p:nvPr userDrawn="1"/>
        </p:nvPicPr>
        <p:blipFill>
          <a:blip r:embed="rId3"/>
          <a:srcRect l="8620" r="16389" b="7623"/>
          <a:stretch/>
        </p:blipFill>
        <p:spPr>
          <a:xfrm>
            <a:off x="66676" y="130925"/>
            <a:ext cx="627448" cy="713510"/>
          </a:xfrm>
          <a:prstGeom prst="rect">
            <a:avLst/>
          </a:prstGeom>
        </p:spPr>
      </p:pic>
      <p:sp>
        <p:nvSpPr>
          <p:cNvPr id="9" name="TextBox 8">
            <a:extLst>
              <a:ext uri="{FF2B5EF4-FFF2-40B4-BE49-F238E27FC236}">
                <a16:creationId xmlns:a16="http://schemas.microsoft.com/office/drawing/2014/main" id="{8B44FCCA-01BB-6CBE-6B35-706CCDCD172E}"/>
              </a:ext>
            </a:extLst>
          </p:cNvPr>
          <p:cNvSpPr txBox="1"/>
          <p:nvPr/>
        </p:nvSpPr>
        <p:spPr>
          <a:xfrm>
            <a:off x="6751320" y="309623"/>
            <a:ext cx="1234633" cy="584775"/>
          </a:xfrm>
          <a:prstGeom prst="rect">
            <a:avLst/>
          </a:prstGeom>
          <a:noFill/>
        </p:spPr>
        <p:txBody>
          <a:bodyPr wrap="none" rtlCol="0">
            <a:spAutoFit/>
          </a:bodyPr>
          <a:lstStyle/>
          <a:p>
            <a:r>
              <a:rPr lang="en-GB" sz="3200" spc="-100" dirty="0">
                <a:solidFill>
                  <a:srgbClr val="212121"/>
                </a:solidFill>
                <a:latin typeface="+mj-lt"/>
              </a:rPr>
              <a:t>Ignite</a:t>
            </a:r>
          </a:p>
        </p:txBody>
      </p:sp>
    </p:spTree>
    <p:extLst>
      <p:ext uri="{BB962C8B-B14F-4D97-AF65-F5344CB8AC3E}">
        <p14:creationId xmlns:p14="http://schemas.microsoft.com/office/powerpoint/2010/main" val="35387908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2B028-8055-B23B-8CE0-D0FCDAAD4C26}"/>
              </a:ext>
            </a:extLst>
          </p:cNvPr>
          <p:cNvSpPr>
            <a:spLocks noGrp="1"/>
          </p:cNvSpPr>
          <p:nvPr>
            <p:ph type="title"/>
          </p:nvPr>
        </p:nvSpPr>
        <p:spPr/>
        <p:txBody>
          <a:bodyPr/>
          <a:lstStyle/>
          <a:p>
            <a:r>
              <a:rPr lang="en-GB" dirty="0"/>
              <a:t>Adding a Lose Condition</a:t>
            </a:r>
          </a:p>
        </p:txBody>
      </p:sp>
      <p:sp>
        <p:nvSpPr>
          <p:cNvPr id="11" name="Content Placeholder 10">
            <a:extLst>
              <a:ext uri="{FF2B5EF4-FFF2-40B4-BE49-F238E27FC236}">
                <a16:creationId xmlns:a16="http://schemas.microsoft.com/office/drawing/2014/main" id="{A84E4701-2550-971E-9522-59E4811822FF}"/>
              </a:ext>
            </a:extLst>
          </p:cNvPr>
          <p:cNvSpPr>
            <a:spLocks noGrp="1"/>
          </p:cNvSpPr>
          <p:nvPr>
            <p:ph sz="half" idx="1"/>
          </p:nvPr>
        </p:nvSpPr>
        <p:spPr/>
        <p:txBody>
          <a:bodyPr>
            <a:normAutofit/>
          </a:bodyPr>
          <a:lstStyle/>
          <a:p>
            <a:pPr marL="0" indent="0">
              <a:buNone/>
            </a:pPr>
            <a:r>
              <a:rPr lang="en-GB" sz="1600" dirty="0"/>
              <a:t>Next, we need to add an action. You created a similar one in the first game.</a:t>
            </a:r>
          </a:p>
          <a:p>
            <a:pPr marL="0" indent="0">
              <a:buNone/>
            </a:pPr>
            <a:endParaRPr lang="en-GB" sz="1600" dirty="0"/>
          </a:p>
          <a:p>
            <a:pPr marL="0" indent="0">
              <a:buNone/>
            </a:pPr>
            <a:r>
              <a:rPr lang="en-GB" sz="1600" dirty="0"/>
              <a:t>See if you can create an action for:</a:t>
            </a:r>
          </a:p>
          <a:p>
            <a:pPr marL="0" indent="0">
              <a:buNone/>
            </a:pPr>
            <a:r>
              <a:rPr lang="en-GB" sz="1600" dirty="0"/>
              <a:t>	Player &gt; Destroy</a:t>
            </a:r>
          </a:p>
          <a:p>
            <a:pPr marL="0" indent="0">
              <a:buNone/>
            </a:pPr>
            <a:endParaRPr lang="en-GB" sz="1600" dirty="0"/>
          </a:p>
          <a:p>
            <a:pPr marL="0" indent="0">
              <a:buNone/>
            </a:pPr>
            <a:r>
              <a:rPr lang="en-GB" sz="1600" dirty="0"/>
              <a:t>Now you have a complete event for the enemy hitting the player.</a:t>
            </a:r>
          </a:p>
        </p:txBody>
      </p:sp>
      <p:sp>
        <p:nvSpPr>
          <p:cNvPr id="3" name="TextBox 2">
            <a:extLst>
              <a:ext uri="{FF2B5EF4-FFF2-40B4-BE49-F238E27FC236}">
                <a16:creationId xmlns:a16="http://schemas.microsoft.com/office/drawing/2014/main" id="{5E8F19FF-0BD3-30B4-06D0-DB2551FC84D0}"/>
              </a:ext>
            </a:extLst>
          </p:cNvPr>
          <p:cNvSpPr txBox="1"/>
          <p:nvPr/>
        </p:nvSpPr>
        <p:spPr>
          <a:xfrm>
            <a:off x="6614160" y="333629"/>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sp>
        <p:nvSpPr>
          <p:cNvPr id="4" name="Google Shape;99;p16">
            <a:extLst>
              <a:ext uri="{FF2B5EF4-FFF2-40B4-BE49-F238E27FC236}">
                <a16:creationId xmlns:a16="http://schemas.microsoft.com/office/drawing/2014/main" id="{686B97AA-ED63-D0E7-82AE-237A3A9B5C52}"/>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6DE5D1BB-D6FE-2FDD-E614-222263105954}"/>
              </a:ext>
            </a:extLst>
          </p:cNvPr>
          <p:cNvSpPr/>
          <p:nvPr/>
        </p:nvSpPr>
        <p:spPr>
          <a:xfrm>
            <a:off x="267900" y="194562"/>
            <a:ext cx="225000" cy="312775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 name="Content Placeholder 8">
            <a:extLst>
              <a:ext uri="{FF2B5EF4-FFF2-40B4-BE49-F238E27FC236}">
                <a16:creationId xmlns:a16="http://schemas.microsoft.com/office/drawing/2014/main" id="{BA48FF21-1CB1-45F2-4EAB-EA2455B103CD}"/>
              </a:ext>
            </a:extLst>
          </p:cNvPr>
          <p:cNvPicPr>
            <a:picLocks noGrp="1" noChangeAspect="1"/>
          </p:cNvPicPr>
          <p:nvPr>
            <p:ph sz="half" idx="2"/>
          </p:nvPr>
        </p:nvPicPr>
        <p:blipFill>
          <a:blip r:embed="rId3"/>
          <a:stretch>
            <a:fillRect/>
          </a:stretch>
        </p:blipFill>
        <p:spPr>
          <a:xfrm>
            <a:off x="4640263" y="2902120"/>
            <a:ext cx="3895725" cy="258422"/>
          </a:xfrm>
        </p:spPr>
      </p:pic>
      <p:pic>
        <p:nvPicPr>
          <p:cNvPr id="7" name="Picture 6" descr="A cartoon pig wearing a helmet&#10;&#10;Description automatically generated">
            <a:extLst>
              <a:ext uri="{FF2B5EF4-FFF2-40B4-BE49-F238E27FC236}">
                <a16:creationId xmlns:a16="http://schemas.microsoft.com/office/drawing/2014/main" id="{0D039F55-A68A-5950-0994-E973681DE477}"/>
              </a:ext>
            </a:extLst>
          </p:cNvPr>
          <p:cNvPicPr>
            <a:picLocks noChangeAspect="1"/>
          </p:cNvPicPr>
          <p:nvPr/>
        </p:nvPicPr>
        <p:blipFill>
          <a:blip r:embed="rId4"/>
          <a:srcRect l="8620" r="16389" b="7623"/>
          <a:stretch/>
        </p:blipFill>
        <p:spPr>
          <a:xfrm>
            <a:off x="66676" y="2885122"/>
            <a:ext cx="627448" cy="713510"/>
          </a:xfrm>
          <a:prstGeom prst="rect">
            <a:avLst/>
          </a:prstGeom>
        </p:spPr>
      </p:pic>
    </p:spTree>
    <p:extLst>
      <p:ext uri="{BB962C8B-B14F-4D97-AF65-F5344CB8AC3E}">
        <p14:creationId xmlns:p14="http://schemas.microsoft.com/office/powerpoint/2010/main" val="37657981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17AA8-2D33-D5FB-94F1-CD1819FE132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DCCBBD6-B874-06E1-E997-3EAB75A544FB}"/>
              </a:ext>
            </a:extLst>
          </p:cNvPr>
          <p:cNvSpPr>
            <a:spLocks noGrp="1"/>
          </p:cNvSpPr>
          <p:nvPr>
            <p:ph type="title"/>
          </p:nvPr>
        </p:nvSpPr>
        <p:spPr/>
        <p:txBody>
          <a:bodyPr/>
          <a:lstStyle/>
          <a:p>
            <a:r>
              <a:rPr lang="en-GB" dirty="0"/>
              <a:t>Add a Game Over Screen</a:t>
            </a:r>
          </a:p>
        </p:txBody>
      </p:sp>
      <p:sp>
        <p:nvSpPr>
          <p:cNvPr id="7" name="Content Placeholder 6">
            <a:extLst>
              <a:ext uri="{FF2B5EF4-FFF2-40B4-BE49-F238E27FC236}">
                <a16:creationId xmlns:a16="http://schemas.microsoft.com/office/drawing/2014/main" id="{8835CB1B-720F-8FC5-06D1-527D0839DB7D}"/>
              </a:ext>
            </a:extLst>
          </p:cNvPr>
          <p:cNvSpPr>
            <a:spLocks noGrp="1"/>
          </p:cNvSpPr>
          <p:nvPr>
            <p:ph sz="half" idx="1"/>
          </p:nvPr>
        </p:nvSpPr>
        <p:spPr>
          <a:xfrm>
            <a:off x="682595" y="1864266"/>
            <a:ext cx="3889405" cy="2729072"/>
          </a:xfrm>
        </p:spPr>
        <p:txBody>
          <a:bodyPr>
            <a:normAutofit/>
          </a:bodyPr>
          <a:lstStyle/>
          <a:p>
            <a:pPr marL="0" indent="0">
              <a:buNone/>
            </a:pPr>
            <a:r>
              <a:rPr lang="en-GB" sz="1600" dirty="0"/>
              <a:t>As well as destroying the player, the game needs to show a Game Over message to the player.</a:t>
            </a:r>
          </a:p>
          <a:p>
            <a:pPr marL="0" indent="0">
              <a:buNone/>
            </a:pPr>
            <a:endParaRPr lang="en-GB" sz="1600" dirty="0"/>
          </a:p>
          <a:p>
            <a:pPr marL="0" indent="0">
              <a:buNone/>
            </a:pPr>
            <a:r>
              <a:rPr lang="en-GB" sz="1600" dirty="0"/>
              <a:t>You can use the same events as in the Win Condition block. If you hold the Ctrl key, then click and drag the action to copy it into your Lose Condition block.</a:t>
            </a:r>
          </a:p>
        </p:txBody>
      </p:sp>
      <p:sp>
        <p:nvSpPr>
          <p:cNvPr id="4" name="Google Shape;99;p16">
            <a:extLst>
              <a:ext uri="{FF2B5EF4-FFF2-40B4-BE49-F238E27FC236}">
                <a16:creationId xmlns:a16="http://schemas.microsoft.com/office/drawing/2014/main" id="{BD22EE6A-8785-08D2-94CC-5ADEEC928218}"/>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BCE860AF-5F19-266E-D8EB-23734FBDD5B3}"/>
              </a:ext>
            </a:extLst>
          </p:cNvPr>
          <p:cNvSpPr/>
          <p:nvPr/>
        </p:nvSpPr>
        <p:spPr>
          <a:xfrm>
            <a:off x="267900" y="194561"/>
            <a:ext cx="225000" cy="3341119"/>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TextBox 10">
            <a:extLst>
              <a:ext uri="{FF2B5EF4-FFF2-40B4-BE49-F238E27FC236}">
                <a16:creationId xmlns:a16="http://schemas.microsoft.com/office/drawing/2014/main" id="{4896CF54-6565-8AB7-9E4F-C7FF9BDEA8D3}"/>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9" name="Google Shape;261;p27">
            <a:extLst>
              <a:ext uri="{FF2B5EF4-FFF2-40B4-BE49-F238E27FC236}">
                <a16:creationId xmlns:a16="http://schemas.microsoft.com/office/drawing/2014/main" id="{2A5570F5-5F10-9ADF-7DAB-589872DFB5C5}"/>
              </a:ext>
            </a:extLst>
          </p:cNvPr>
          <p:cNvPicPr preferRelativeResize="0">
            <a:picLocks noGrp="1"/>
          </p:cNvPicPr>
          <p:nvPr>
            <p:ph sz="half" idx="2"/>
          </p:nvPr>
        </p:nvPicPr>
        <p:blipFill rotWithShape="1">
          <a:blip r:embed="rId3">
            <a:alphaModFix/>
          </a:blip>
          <a:srcRect l="29939" t="22047" r="30206" b="19049"/>
          <a:stretch/>
        </p:blipFill>
        <p:spPr>
          <a:xfrm>
            <a:off x="4946874" y="1666875"/>
            <a:ext cx="3589625" cy="2984239"/>
          </a:xfrm>
          <a:prstGeom prst="rect">
            <a:avLst/>
          </a:prstGeom>
          <a:noFill/>
          <a:ln>
            <a:noFill/>
          </a:ln>
        </p:spPr>
      </p:pic>
      <p:pic>
        <p:nvPicPr>
          <p:cNvPr id="2" name="Picture 1" descr="A cartoon pig wearing a helmet&#10;&#10;Description automatically generated">
            <a:extLst>
              <a:ext uri="{FF2B5EF4-FFF2-40B4-BE49-F238E27FC236}">
                <a16:creationId xmlns:a16="http://schemas.microsoft.com/office/drawing/2014/main" id="{E6C73CE1-7FB5-A5EF-F0B5-7333EF2409B7}"/>
              </a:ext>
            </a:extLst>
          </p:cNvPr>
          <p:cNvPicPr>
            <a:picLocks noChangeAspect="1"/>
          </p:cNvPicPr>
          <p:nvPr/>
        </p:nvPicPr>
        <p:blipFill>
          <a:blip r:embed="rId4"/>
          <a:srcRect l="8620" r="16389" b="7623"/>
          <a:stretch/>
        </p:blipFill>
        <p:spPr>
          <a:xfrm>
            <a:off x="66676" y="3075063"/>
            <a:ext cx="627448" cy="713510"/>
          </a:xfrm>
          <a:prstGeom prst="rect">
            <a:avLst/>
          </a:prstGeom>
        </p:spPr>
      </p:pic>
    </p:spTree>
    <p:extLst>
      <p:ext uri="{BB962C8B-B14F-4D97-AF65-F5344CB8AC3E}">
        <p14:creationId xmlns:p14="http://schemas.microsoft.com/office/powerpoint/2010/main" val="14120174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AD9DB-3E17-BDA2-5059-8CA96A43909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A263021-8427-7380-D1DD-2250E304A07C}"/>
              </a:ext>
            </a:extLst>
          </p:cNvPr>
          <p:cNvSpPr>
            <a:spLocks noGrp="1"/>
          </p:cNvSpPr>
          <p:nvPr>
            <p:ph type="title"/>
          </p:nvPr>
        </p:nvSpPr>
        <p:spPr/>
        <p:txBody>
          <a:bodyPr/>
          <a:lstStyle/>
          <a:p>
            <a:r>
              <a:rPr lang="en-GB" dirty="0"/>
              <a:t>Add a Game Over Screen</a:t>
            </a:r>
          </a:p>
        </p:txBody>
      </p:sp>
      <p:sp>
        <p:nvSpPr>
          <p:cNvPr id="7" name="Content Placeholder 6">
            <a:extLst>
              <a:ext uri="{FF2B5EF4-FFF2-40B4-BE49-F238E27FC236}">
                <a16:creationId xmlns:a16="http://schemas.microsoft.com/office/drawing/2014/main" id="{D4C93296-CC63-429A-B178-FB9A39EB4651}"/>
              </a:ext>
            </a:extLst>
          </p:cNvPr>
          <p:cNvSpPr>
            <a:spLocks noGrp="1"/>
          </p:cNvSpPr>
          <p:nvPr>
            <p:ph sz="half" idx="1"/>
          </p:nvPr>
        </p:nvSpPr>
        <p:spPr>
          <a:xfrm>
            <a:off x="682595" y="1864266"/>
            <a:ext cx="3889405" cy="2729072"/>
          </a:xfrm>
        </p:spPr>
        <p:txBody>
          <a:bodyPr>
            <a:normAutofit/>
          </a:bodyPr>
          <a:lstStyle/>
          <a:p>
            <a:pPr marL="0" indent="0">
              <a:buNone/>
            </a:pPr>
            <a:r>
              <a:rPr lang="en-GB" sz="1600" dirty="0"/>
              <a:t>If you copied the actions into the new event block, be sure to change the Text in the Set Text action to “Game Over!”</a:t>
            </a:r>
          </a:p>
          <a:p>
            <a:pPr marL="0" indent="0">
              <a:buNone/>
            </a:pPr>
            <a:r>
              <a:rPr lang="en-GB" sz="1600" dirty="0"/>
              <a:t>If you double-click the action, you can edit its parameters.</a:t>
            </a:r>
          </a:p>
        </p:txBody>
      </p:sp>
      <p:sp>
        <p:nvSpPr>
          <p:cNvPr id="4" name="Google Shape;99;p16">
            <a:extLst>
              <a:ext uri="{FF2B5EF4-FFF2-40B4-BE49-F238E27FC236}">
                <a16:creationId xmlns:a16="http://schemas.microsoft.com/office/drawing/2014/main" id="{21664CDE-7897-2D26-9BE1-F4E1B71D6CB8}"/>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36FA2E01-374D-213E-7EC7-20CA9DACF5B1}"/>
              </a:ext>
            </a:extLst>
          </p:cNvPr>
          <p:cNvSpPr/>
          <p:nvPr/>
        </p:nvSpPr>
        <p:spPr>
          <a:xfrm>
            <a:off x="267900" y="194561"/>
            <a:ext cx="225000" cy="3409699"/>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TextBox 10">
            <a:extLst>
              <a:ext uri="{FF2B5EF4-FFF2-40B4-BE49-F238E27FC236}">
                <a16:creationId xmlns:a16="http://schemas.microsoft.com/office/drawing/2014/main" id="{504F2B67-487E-0DBF-2036-3C8417787E42}"/>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12" name="Content Placeholder 11" descr="A screenshot of a computer&#10;&#10;AI-generated content may be incorrect.">
            <a:extLst>
              <a:ext uri="{FF2B5EF4-FFF2-40B4-BE49-F238E27FC236}">
                <a16:creationId xmlns:a16="http://schemas.microsoft.com/office/drawing/2014/main" id="{25E9E773-3FB9-C59D-C2B7-B08956E5F0F4}"/>
              </a:ext>
            </a:extLst>
          </p:cNvPr>
          <p:cNvPicPr>
            <a:picLocks noGrp="1" noChangeAspect="1"/>
          </p:cNvPicPr>
          <p:nvPr>
            <p:ph sz="half" idx="2"/>
          </p:nvPr>
        </p:nvPicPr>
        <p:blipFill>
          <a:blip r:embed="rId3"/>
          <a:stretch>
            <a:fillRect/>
          </a:stretch>
        </p:blipFill>
        <p:spPr>
          <a:xfrm>
            <a:off x="4673917" y="2056302"/>
            <a:ext cx="3895725" cy="2344999"/>
          </a:xfrm>
        </p:spPr>
      </p:pic>
      <p:pic>
        <p:nvPicPr>
          <p:cNvPr id="2" name="Picture 1" descr="A cartoon pig wearing a helmet&#10;&#10;Description automatically generated">
            <a:extLst>
              <a:ext uri="{FF2B5EF4-FFF2-40B4-BE49-F238E27FC236}">
                <a16:creationId xmlns:a16="http://schemas.microsoft.com/office/drawing/2014/main" id="{5CE00582-4CA8-4C40-3744-6272391122BD}"/>
              </a:ext>
            </a:extLst>
          </p:cNvPr>
          <p:cNvPicPr>
            <a:picLocks noChangeAspect="1"/>
          </p:cNvPicPr>
          <p:nvPr/>
        </p:nvPicPr>
        <p:blipFill>
          <a:blip r:embed="rId4"/>
          <a:srcRect l="8620" r="16389" b="7623"/>
          <a:stretch/>
        </p:blipFill>
        <p:spPr>
          <a:xfrm>
            <a:off x="66676" y="3228801"/>
            <a:ext cx="627448" cy="713510"/>
          </a:xfrm>
          <a:prstGeom prst="rect">
            <a:avLst/>
          </a:prstGeom>
        </p:spPr>
      </p:pic>
    </p:spTree>
    <p:extLst>
      <p:ext uri="{BB962C8B-B14F-4D97-AF65-F5344CB8AC3E}">
        <p14:creationId xmlns:p14="http://schemas.microsoft.com/office/powerpoint/2010/main" val="32620197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A97DB-4DAE-752B-8B1F-AA600581D85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10B549B-78D6-02DC-21A6-C55314253342}"/>
              </a:ext>
            </a:extLst>
          </p:cNvPr>
          <p:cNvSpPr>
            <a:spLocks noGrp="1"/>
          </p:cNvSpPr>
          <p:nvPr>
            <p:ph type="title"/>
          </p:nvPr>
        </p:nvSpPr>
        <p:spPr>
          <a:xfrm>
            <a:off x="607500" y="309623"/>
            <a:ext cx="7928999" cy="727838"/>
          </a:xfrm>
        </p:spPr>
        <p:txBody>
          <a:bodyPr/>
          <a:lstStyle/>
          <a:p>
            <a:r>
              <a:rPr lang="en-GB" dirty="0"/>
              <a:t>Add a Game Over Screen</a:t>
            </a:r>
          </a:p>
        </p:txBody>
      </p:sp>
      <p:sp>
        <p:nvSpPr>
          <p:cNvPr id="4" name="Google Shape;99;p16">
            <a:extLst>
              <a:ext uri="{FF2B5EF4-FFF2-40B4-BE49-F238E27FC236}">
                <a16:creationId xmlns:a16="http://schemas.microsoft.com/office/drawing/2014/main" id="{572F2CF7-E3A2-3D06-3308-A7F44416A336}"/>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4B015643-DFF5-5497-5D14-7997964F61AC}"/>
              </a:ext>
            </a:extLst>
          </p:cNvPr>
          <p:cNvSpPr/>
          <p:nvPr/>
        </p:nvSpPr>
        <p:spPr>
          <a:xfrm>
            <a:off x="267900" y="194561"/>
            <a:ext cx="225000" cy="3623059"/>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TextBox 14">
            <a:extLst>
              <a:ext uri="{FF2B5EF4-FFF2-40B4-BE49-F238E27FC236}">
                <a16:creationId xmlns:a16="http://schemas.microsoft.com/office/drawing/2014/main" id="{EA48A38D-3D09-C140-83CA-5159F4F18F5F}"/>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sp>
        <p:nvSpPr>
          <p:cNvPr id="2" name="TextBox 1">
            <a:extLst>
              <a:ext uri="{FF2B5EF4-FFF2-40B4-BE49-F238E27FC236}">
                <a16:creationId xmlns:a16="http://schemas.microsoft.com/office/drawing/2014/main" id="{244FB792-5581-C5CD-6D9F-F3C108633F26}"/>
              </a:ext>
            </a:extLst>
          </p:cNvPr>
          <p:cNvSpPr txBox="1"/>
          <p:nvPr/>
        </p:nvSpPr>
        <p:spPr>
          <a:xfrm>
            <a:off x="853440" y="1821180"/>
            <a:ext cx="7683059" cy="1754326"/>
          </a:xfrm>
          <a:prstGeom prst="rect">
            <a:avLst/>
          </a:prstGeom>
          <a:noFill/>
        </p:spPr>
        <p:txBody>
          <a:bodyPr wrap="square" rtlCol="0">
            <a:spAutoFit/>
          </a:bodyPr>
          <a:lstStyle/>
          <a:p>
            <a:r>
              <a:rPr lang="en-GB" dirty="0"/>
              <a:t>Your final events for both the Win Condition and the Lose Condition should look like this:</a:t>
            </a:r>
          </a:p>
          <a:p>
            <a:endParaRPr lang="en-GB" dirty="0"/>
          </a:p>
          <a:p>
            <a:endParaRPr lang="en-GB" dirty="0"/>
          </a:p>
          <a:p>
            <a:endParaRPr lang="en-GB" dirty="0"/>
          </a:p>
          <a:p>
            <a:endParaRPr lang="en-GB" dirty="0"/>
          </a:p>
        </p:txBody>
      </p:sp>
      <p:pic>
        <p:nvPicPr>
          <p:cNvPr id="8" name="Picture 7" descr="A screenshot of a computer&#10;&#10;AI-generated content may be incorrect.">
            <a:extLst>
              <a:ext uri="{FF2B5EF4-FFF2-40B4-BE49-F238E27FC236}">
                <a16:creationId xmlns:a16="http://schemas.microsoft.com/office/drawing/2014/main" id="{4149215B-4D7E-583D-26B0-75117E14ADDA}"/>
              </a:ext>
            </a:extLst>
          </p:cNvPr>
          <p:cNvPicPr>
            <a:picLocks noChangeAspect="1"/>
          </p:cNvPicPr>
          <p:nvPr/>
        </p:nvPicPr>
        <p:blipFill>
          <a:blip r:embed="rId3"/>
          <a:stretch>
            <a:fillRect/>
          </a:stretch>
        </p:blipFill>
        <p:spPr>
          <a:xfrm>
            <a:off x="2010484" y="2718308"/>
            <a:ext cx="5123030" cy="1943944"/>
          </a:xfrm>
          <a:prstGeom prst="rect">
            <a:avLst/>
          </a:prstGeom>
        </p:spPr>
      </p:pic>
      <p:pic>
        <p:nvPicPr>
          <p:cNvPr id="7" name="Picture 6" descr="A cartoon pig wearing a helmet&#10;&#10;Description automatically generated">
            <a:extLst>
              <a:ext uri="{FF2B5EF4-FFF2-40B4-BE49-F238E27FC236}">
                <a16:creationId xmlns:a16="http://schemas.microsoft.com/office/drawing/2014/main" id="{633C974B-82FD-876E-6879-8A64375962D8}"/>
              </a:ext>
            </a:extLst>
          </p:cNvPr>
          <p:cNvPicPr>
            <a:picLocks noChangeAspect="1"/>
          </p:cNvPicPr>
          <p:nvPr/>
        </p:nvPicPr>
        <p:blipFill>
          <a:blip r:embed="rId4"/>
          <a:srcRect l="8620" r="16389" b="7623"/>
          <a:stretch/>
        </p:blipFill>
        <p:spPr>
          <a:xfrm>
            <a:off x="66676" y="3403832"/>
            <a:ext cx="627448" cy="713510"/>
          </a:xfrm>
          <a:prstGeom prst="rect">
            <a:avLst/>
          </a:prstGeom>
        </p:spPr>
      </p:pic>
    </p:spTree>
    <p:extLst>
      <p:ext uri="{BB962C8B-B14F-4D97-AF65-F5344CB8AC3E}">
        <p14:creationId xmlns:p14="http://schemas.microsoft.com/office/powerpoint/2010/main" val="3354463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8751A-A21E-8875-4E95-BF29D66CE41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B90BDFE-FCDE-B3C4-178F-119C223DB0F2}"/>
              </a:ext>
            </a:extLst>
          </p:cNvPr>
          <p:cNvSpPr>
            <a:spLocks noGrp="1"/>
          </p:cNvSpPr>
          <p:nvPr>
            <p:ph type="title"/>
          </p:nvPr>
        </p:nvSpPr>
        <p:spPr/>
        <p:txBody>
          <a:bodyPr/>
          <a:lstStyle/>
          <a:p>
            <a:r>
              <a:rPr lang="en-GB" dirty="0"/>
              <a:t>Add a Game Over Screen</a:t>
            </a:r>
          </a:p>
        </p:txBody>
      </p:sp>
      <p:sp>
        <p:nvSpPr>
          <p:cNvPr id="7" name="Content Placeholder 6">
            <a:extLst>
              <a:ext uri="{FF2B5EF4-FFF2-40B4-BE49-F238E27FC236}">
                <a16:creationId xmlns:a16="http://schemas.microsoft.com/office/drawing/2014/main" id="{B4BD65B0-7FB4-7046-32A4-230FD71A5C27}"/>
              </a:ext>
            </a:extLst>
          </p:cNvPr>
          <p:cNvSpPr>
            <a:spLocks noGrp="1"/>
          </p:cNvSpPr>
          <p:nvPr>
            <p:ph sz="half" idx="1"/>
          </p:nvPr>
        </p:nvSpPr>
        <p:spPr/>
        <p:txBody>
          <a:bodyPr/>
          <a:lstStyle/>
          <a:p>
            <a:pPr marL="0" indent="0">
              <a:buNone/>
            </a:pPr>
            <a:r>
              <a:rPr lang="en-GB" dirty="0"/>
              <a:t>The event block for our Win Condition translates to:</a:t>
            </a:r>
          </a:p>
          <a:p>
            <a:pPr marL="0" indent="0">
              <a:buNone/>
            </a:pPr>
            <a:endParaRPr lang="en-GB" dirty="0"/>
          </a:p>
          <a:p>
            <a:pPr marL="0" indent="0">
              <a:buNone/>
            </a:pPr>
            <a:r>
              <a:rPr lang="en-GB" b="1" dirty="0"/>
              <a:t>IF </a:t>
            </a:r>
            <a:r>
              <a:rPr lang="en-GB" dirty="0"/>
              <a:t>the </a:t>
            </a:r>
            <a:r>
              <a:rPr lang="en-GB" dirty="0" err="1"/>
              <a:t>toastCount</a:t>
            </a:r>
            <a:r>
              <a:rPr lang="en-GB" dirty="0"/>
              <a:t> variable is greater than or equal to the number of Toast</a:t>
            </a:r>
          </a:p>
          <a:p>
            <a:pPr marL="0" indent="0">
              <a:buNone/>
            </a:pPr>
            <a:r>
              <a:rPr lang="en-GB" b="1" dirty="0"/>
              <a:t>	THEN </a:t>
            </a:r>
            <a:r>
              <a:rPr lang="en-GB" dirty="0"/>
              <a:t>change the </a:t>
            </a:r>
            <a:r>
              <a:rPr lang="en-GB" dirty="0" err="1"/>
              <a:t>endGame</a:t>
            </a:r>
            <a:r>
              <a:rPr lang="en-GB" dirty="0"/>
              <a:t> Text</a:t>
            </a:r>
          </a:p>
          <a:p>
            <a:pPr marL="0" indent="0">
              <a:buNone/>
            </a:pPr>
            <a:r>
              <a:rPr lang="en-GB" b="1" dirty="0"/>
              <a:t>	AND THEN</a:t>
            </a:r>
            <a:r>
              <a:rPr lang="en-GB" dirty="0"/>
              <a:t> move the </a:t>
            </a:r>
            <a:r>
              <a:rPr lang="en-GB" dirty="0" err="1"/>
              <a:t>endGame</a:t>
            </a:r>
            <a:r>
              <a:rPr lang="en-GB" dirty="0"/>
              <a:t> object to its 	position</a:t>
            </a:r>
            <a:endParaRPr lang="en-GB" b="1" dirty="0"/>
          </a:p>
        </p:txBody>
      </p:sp>
      <p:sp>
        <p:nvSpPr>
          <p:cNvPr id="8" name="Content Placeholder 7">
            <a:extLst>
              <a:ext uri="{FF2B5EF4-FFF2-40B4-BE49-F238E27FC236}">
                <a16:creationId xmlns:a16="http://schemas.microsoft.com/office/drawing/2014/main" id="{AA075C98-E00E-6183-0382-0E5352DF6E59}"/>
              </a:ext>
            </a:extLst>
          </p:cNvPr>
          <p:cNvSpPr>
            <a:spLocks noGrp="1"/>
          </p:cNvSpPr>
          <p:nvPr>
            <p:ph sz="half" idx="2"/>
          </p:nvPr>
        </p:nvSpPr>
        <p:spPr/>
        <p:txBody>
          <a:bodyPr/>
          <a:lstStyle/>
          <a:p>
            <a:pPr marL="0" indent="0">
              <a:buNone/>
            </a:pPr>
            <a:r>
              <a:rPr lang="en-GB" dirty="0"/>
              <a:t>The event block for our Lose Condition translates to:</a:t>
            </a:r>
          </a:p>
          <a:p>
            <a:pPr marL="0" indent="0">
              <a:buNone/>
            </a:pPr>
            <a:endParaRPr lang="en-GB" dirty="0"/>
          </a:p>
          <a:p>
            <a:pPr marL="0" indent="0">
              <a:buNone/>
            </a:pPr>
            <a:r>
              <a:rPr lang="en-GB" b="1" dirty="0"/>
              <a:t>IF </a:t>
            </a:r>
            <a:r>
              <a:rPr lang="en-GB" dirty="0"/>
              <a:t>the enemy collides with the player</a:t>
            </a:r>
          </a:p>
          <a:p>
            <a:pPr marL="0" indent="0">
              <a:buNone/>
            </a:pPr>
            <a:r>
              <a:rPr lang="en-GB" b="1" dirty="0"/>
              <a:t>	THEN </a:t>
            </a:r>
            <a:r>
              <a:rPr lang="en-GB" dirty="0"/>
              <a:t>change the </a:t>
            </a:r>
            <a:r>
              <a:rPr lang="en-GB" dirty="0" err="1"/>
              <a:t>endGame</a:t>
            </a:r>
            <a:r>
              <a:rPr lang="en-GB" dirty="0"/>
              <a:t> Text</a:t>
            </a:r>
          </a:p>
          <a:p>
            <a:pPr marL="0" indent="0">
              <a:buNone/>
            </a:pPr>
            <a:r>
              <a:rPr lang="en-GB" b="1" dirty="0"/>
              <a:t>	AND THEN</a:t>
            </a:r>
            <a:r>
              <a:rPr lang="en-GB" dirty="0"/>
              <a:t> move the </a:t>
            </a:r>
            <a:r>
              <a:rPr lang="en-GB" dirty="0" err="1"/>
              <a:t>endGame</a:t>
            </a:r>
            <a:r>
              <a:rPr lang="en-GB" dirty="0"/>
              <a:t> object to its 	position</a:t>
            </a:r>
          </a:p>
          <a:p>
            <a:pPr marL="0" indent="0">
              <a:buNone/>
            </a:pPr>
            <a:r>
              <a:rPr lang="en-GB" b="1" dirty="0"/>
              <a:t>	AND THEN </a:t>
            </a:r>
            <a:r>
              <a:rPr lang="en-GB" dirty="0"/>
              <a:t>destroy the Player</a:t>
            </a:r>
            <a:endParaRPr lang="en-GB" b="1" dirty="0"/>
          </a:p>
        </p:txBody>
      </p:sp>
      <p:sp>
        <p:nvSpPr>
          <p:cNvPr id="4" name="Google Shape;99;p16">
            <a:extLst>
              <a:ext uri="{FF2B5EF4-FFF2-40B4-BE49-F238E27FC236}">
                <a16:creationId xmlns:a16="http://schemas.microsoft.com/office/drawing/2014/main" id="{BCDC8C06-EC38-7A90-FA4C-42C5000BDFF6}"/>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BB90B7E5-5554-D0E3-F3CD-B78F9887602B}"/>
              </a:ext>
            </a:extLst>
          </p:cNvPr>
          <p:cNvSpPr/>
          <p:nvPr/>
        </p:nvSpPr>
        <p:spPr>
          <a:xfrm>
            <a:off x="267900" y="194561"/>
            <a:ext cx="225000" cy="3859279"/>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TextBox 14">
            <a:extLst>
              <a:ext uri="{FF2B5EF4-FFF2-40B4-BE49-F238E27FC236}">
                <a16:creationId xmlns:a16="http://schemas.microsoft.com/office/drawing/2014/main" id="{970B3D13-31A8-CCE2-8600-B339208E6A72}"/>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2" name="Picture 1" descr="A cartoon pig wearing a helmet&#10;&#10;Description automatically generated">
            <a:extLst>
              <a:ext uri="{FF2B5EF4-FFF2-40B4-BE49-F238E27FC236}">
                <a16:creationId xmlns:a16="http://schemas.microsoft.com/office/drawing/2014/main" id="{5846A676-E457-87AD-9848-47AAAD985CD4}"/>
              </a:ext>
            </a:extLst>
          </p:cNvPr>
          <p:cNvPicPr>
            <a:picLocks noChangeAspect="1"/>
          </p:cNvPicPr>
          <p:nvPr/>
        </p:nvPicPr>
        <p:blipFill>
          <a:blip r:embed="rId3"/>
          <a:srcRect l="8620" r="16389" b="7623"/>
          <a:stretch/>
        </p:blipFill>
        <p:spPr>
          <a:xfrm>
            <a:off x="66676" y="3594332"/>
            <a:ext cx="627448" cy="713510"/>
          </a:xfrm>
          <a:prstGeom prst="rect">
            <a:avLst/>
          </a:prstGeom>
        </p:spPr>
      </p:pic>
    </p:spTree>
    <p:extLst>
      <p:ext uri="{BB962C8B-B14F-4D97-AF65-F5344CB8AC3E}">
        <p14:creationId xmlns:p14="http://schemas.microsoft.com/office/powerpoint/2010/main" val="14196920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ABD22-45E2-EA41-8C89-C52F78D579D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9F9A44E-B983-FB98-39E5-CF82E7959C75}"/>
              </a:ext>
            </a:extLst>
          </p:cNvPr>
          <p:cNvSpPr>
            <a:spLocks noGrp="1"/>
          </p:cNvSpPr>
          <p:nvPr>
            <p:ph type="title"/>
          </p:nvPr>
        </p:nvSpPr>
        <p:spPr/>
        <p:txBody>
          <a:bodyPr/>
          <a:lstStyle/>
          <a:p>
            <a:r>
              <a:rPr lang="en-GB" dirty="0"/>
              <a:t>Testing Your Game</a:t>
            </a:r>
          </a:p>
        </p:txBody>
      </p:sp>
      <p:sp>
        <p:nvSpPr>
          <p:cNvPr id="4" name="Google Shape;99;p16">
            <a:extLst>
              <a:ext uri="{FF2B5EF4-FFF2-40B4-BE49-F238E27FC236}">
                <a16:creationId xmlns:a16="http://schemas.microsoft.com/office/drawing/2014/main" id="{5ADE120F-0C41-05D8-B3F8-F5A3AF9558B5}"/>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1FD3963D-EFD3-5ED3-80D0-D266FD5010FD}"/>
              </a:ext>
            </a:extLst>
          </p:cNvPr>
          <p:cNvSpPr/>
          <p:nvPr/>
        </p:nvSpPr>
        <p:spPr>
          <a:xfrm>
            <a:off x="267900" y="194561"/>
            <a:ext cx="225000" cy="4080259"/>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 name="Straight Arrow Connector 11">
            <a:extLst>
              <a:ext uri="{FF2B5EF4-FFF2-40B4-BE49-F238E27FC236}">
                <a16:creationId xmlns:a16="http://schemas.microsoft.com/office/drawing/2014/main" id="{657E228A-CB5A-CCA0-A68A-9DB2EBAC7875}"/>
              </a:ext>
            </a:extLst>
          </p:cNvPr>
          <p:cNvCxnSpPr>
            <a:cxnSpLocks/>
          </p:cNvCxnSpPr>
          <p:nvPr/>
        </p:nvCxnSpPr>
        <p:spPr>
          <a:xfrm flipV="1">
            <a:off x="2179494" y="1821180"/>
            <a:ext cx="380826" cy="1026299"/>
          </a:xfrm>
          <a:prstGeom prst="straightConnector1">
            <a:avLst/>
          </a:prstGeom>
          <a:ln>
            <a:solidFill>
              <a:srgbClr val="212121"/>
            </a:solidFill>
            <a:tailEnd type="triangle"/>
          </a:ln>
        </p:spPr>
        <p:style>
          <a:lnRef idx="3">
            <a:schemeClr val="accent5"/>
          </a:lnRef>
          <a:fillRef idx="0">
            <a:schemeClr val="accent5"/>
          </a:fillRef>
          <a:effectRef idx="2">
            <a:schemeClr val="accent5"/>
          </a:effectRef>
          <a:fontRef idx="minor">
            <a:schemeClr val="tx1"/>
          </a:fontRef>
        </p:style>
      </p:cxnSp>
      <p:sp>
        <p:nvSpPr>
          <p:cNvPr id="15" name="TextBox 14">
            <a:extLst>
              <a:ext uri="{FF2B5EF4-FFF2-40B4-BE49-F238E27FC236}">
                <a16:creationId xmlns:a16="http://schemas.microsoft.com/office/drawing/2014/main" id="{803A76E2-1458-E97C-B86D-0B643995217E}"/>
              </a:ext>
            </a:extLst>
          </p:cNvPr>
          <p:cNvSpPr txBox="1"/>
          <p:nvPr/>
        </p:nvSpPr>
        <p:spPr>
          <a:xfrm>
            <a:off x="662178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graphicFrame>
        <p:nvGraphicFramePr>
          <p:cNvPr id="11" name="Table 10">
            <a:extLst>
              <a:ext uri="{FF2B5EF4-FFF2-40B4-BE49-F238E27FC236}">
                <a16:creationId xmlns:a16="http://schemas.microsoft.com/office/drawing/2014/main" id="{E1356907-A46D-8693-128B-E15BE8C550D1}"/>
              </a:ext>
            </a:extLst>
          </p:cNvPr>
          <p:cNvGraphicFramePr>
            <a:graphicFrameLocks noGrp="1"/>
          </p:cNvGraphicFramePr>
          <p:nvPr>
            <p:extLst>
              <p:ext uri="{D42A27DB-BD31-4B8C-83A1-F6EECF244321}">
                <p14:modId xmlns:p14="http://schemas.microsoft.com/office/powerpoint/2010/main" val="1997953800"/>
              </p:ext>
            </p:extLst>
          </p:nvPr>
        </p:nvGraphicFramePr>
        <p:xfrm>
          <a:off x="1297499" y="2004798"/>
          <a:ext cx="7239000" cy="2712630"/>
        </p:xfrm>
        <a:graphic>
          <a:graphicData uri="http://schemas.openxmlformats.org/drawingml/2006/table">
            <a:tbl>
              <a:tblPr>
                <a:noFill/>
              </a:tblPr>
              <a:tblGrid>
                <a:gridCol w="1836525">
                  <a:extLst>
                    <a:ext uri="{9D8B030D-6E8A-4147-A177-3AD203B41FA5}">
                      <a16:colId xmlns:a16="http://schemas.microsoft.com/office/drawing/2014/main" val="881128778"/>
                    </a:ext>
                  </a:extLst>
                </a:gridCol>
                <a:gridCol w="2337300">
                  <a:extLst>
                    <a:ext uri="{9D8B030D-6E8A-4147-A177-3AD203B41FA5}">
                      <a16:colId xmlns:a16="http://schemas.microsoft.com/office/drawing/2014/main" val="1684780297"/>
                    </a:ext>
                  </a:extLst>
                </a:gridCol>
                <a:gridCol w="1769325">
                  <a:extLst>
                    <a:ext uri="{9D8B030D-6E8A-4147-A177-3AD203B41FA5}">
                      <a16:colId xmlns:a16="http://schemas.microsoft.com/office/drawing/2014/main" val="3723006376"/>
                    </a:ext>
                  </a:extLst>
                </a:gridCol>
                <a:gridCol w="1295850">
                  <a:extLst>
                    <a:ext uri="{9D8B030D-6E8A-4147-A177-3AD203B41FA5}">
                      <a16:colId xmlns:a16="http://schemas.microsoft.com/office/drawing/2014/main" val="885191045"/>
                    </a:ext>
                  </a:extLst>
                </a:gridCol>
              </a:tblGrid>
              <a:tr h="381000">
                <a:tc>
                  <a:txBody>
                    <a:bodyPr/>
                    <a:lstStyle/>
                    <a:p>
                      <a:pPr marL="0" lvl="0" indent="0" algn="ctr" rtl="0">
                        <a:spcBef>
                          <a:spcPts val="0"/>
                        </a:spcBef>
                        <a:spcAft>
                          <a:spcPts val="0"/>
                        </a:spcAft>
                        <a:buNone/>
                      </a:pPr>
                      <a:r>
                        <a:rPr lang="en-GB" sz="1400" b="1" dirty="0">
                          <a:latin typeface="Halis R S Bold" panose="02000505000000020004" pitchFamily="50" charset="0"/>
                          <a:ea typeface="Montserrat"/>
                          <a:cs typeface="Montserrat"/>
                          <a:sym typeface="Montserrat"/>
                        </a:rPr>
                        <a:t>Test</a:t>
                      </a:r>
                      <a:endParaRPr sz="1400" b="1" dirty="0">
                        <a:latin typeface="Halis R S Bold" panose="02000505000000020004" pitchFamily="50" charset="0"/>
                        <a:ea typeface="Montserrat"/>
                        <a:cs typeface="Montserrat"/>
                        <a:sym typeface="Montserrat"/>
                      </a:endParaRPr>
                    </a:p>
                  </a:txBody>
                  <a:tcPr marL="91425" marR="91425" marT="91425" marB="91425">
                    <a:solidFill>
                      <a:srgbClr val="705FD7"/>
                    </a:solidFill>
                  </a:tcPr>
                </a:tc>
                <a:tc>
                  <a:txBody>
                    <a:bodyPr/>
                    <a:lstStyle/>
                    <a:p>
                      <a:pPr marL="0" lvl="0" indent="0" algn="ctr" rtl="0">
                        <a:spcBef>
                          <a:spcPts val="0"/>
                        </a:spcBef>
                        <a:spcAft>
                          <a:spcPts val="0"/>
                        </a:spcAft>
                        <a:buNone/>
                      </a:pPr>
                      <a:r>
                        <a:rPr lang="en-GB" sz="1400" b="1" dirty="0">
                          <a:latin typeface="Halis R S Bold" panose="02000505000000020004" pitchFamily="50" charset="0"/>
                          <a:ea typeface="Montserrat"/>
                          <a:cs typeface="Montserrat"/>
                          <a:sym typeface="Montserrat"/>
                        </a:rPr>
                        <a:t>Expected Outcome</a:t>
                      </a:r>
                      <a:endParaRPr sz="1400" b="1" dirty="0">
                        <a:latin typeface="Halis R S Bold" panose="02000505000000020004" pitchFamily="50" charset="0"/>
                        <a:ea typeface="Montserrat"/>
                        <a:cs typeface="Montserrat"/>
                        <a:sym typeface="Montserrat"/>
                      </a:endParaRPr>
                    </a:p>
                  </a:txBody>
                  <a:tcPr marL="91425" marR="91425" marT="91425" marB="91425">
                    <a:solidFill>
                      <a:srgbClr val="705FD7"/>
                    </a:solidFill>
                  </a:tcPr>
                </a:tc>
                <a:tc>
                  <a:txBody>
                    <a:bodyPr/>
                    <a:lstStyle/>
                    <a:p>
                      <a:pPr marL="0" lvl="0" indent="0" algn="ctr" rtl="0">
                        <a:spcBef>
                          <a:spcPts val="0"/>
                        </a:spcBef>
                        <a:spcAft>
                          <a:spcPts val="0"/>
                        </a:spcAft>
                        <a:buNone/>
                      </a:pPr>
                      <a:r>
                        <a:rPr lang="en-GB" sz="1400" b="1" dirty="0">
                          <a:latin typeface="Halis R S Bold" panose="02000505000000020004" pitchFamily="50" charset="0"/>
                          <a:ea typeface="Montserrat"/>
                          <a:cs typeface="Montserrat"/>
                          <a:sym typeface="Montserrat"/>
                        </a:rPr>
                        <a:t>Actual Outcome</a:t>
                      </a:r>
                      <a:endParaRPr sz="1400" b="1" dirty="0">
                        <a:latin typeface="Halis R S Bold" panose="02000505000000020004" pitchFamily="50" charset="0"/>
                        <a:ea typeface="Montserrat"/>
                        <a:cs typeface="Montserrat"/>
                        <a:sym typeface="Montserrat"/>
                      </a:endParaRPr>
                    </a:p>
                  </a:txBody>
                  <a:tcPr marL="91425" marR="91425" marT="91425" marB="91425">
                    <a:solidFill>
                      <a:srgbClr val="705FD7"/>
                    </a:solidFill>
                  </a:tcPr>
                </a:tc>
                <a:tc>
                  <a:txBody>
                    <a:bodyPr/>
                    <a:lstStyle/>
                    <a:p>
                      <a:pPr marL="0" lvl="0" indent="0" algn="ctr" rtl="0">
                        <a:spcBef>
                          <a:spcPts val="0"/>
                        </a:spcBef>
                        <a:spcAft>
                          <a:spcPts val="0"/>
                        </a:spcAft>
                        <a:buNone/>
                      </a:pPr>
                      <a:r>
                        <a:rPr lang="en-GB" sz="1400" b="1" dirty="0">
                          <a:latin typeface="Halis R S Bold" panose="02000505000000020004" pitchFamily="50" charset="0"/>
                          <a:ea typeface="Montserrat"/>
                          <a:cs typeface="Montserrat"/>
                          <a:sym typeface="Montserrat"/>
                        </a:rPr>
                        <a:t>Action</a:t>
                      </a:r>
                      <a:endParaRPr sz="1400" b="1" dirty="0">
                        <a:latin typeface="Halis R S Bold" panose="02000505000000020004" pitchFamily="50" charset="0"/>
                        <a:ea typeface="Montserrat"/>
                        <a:cs typeface="Montserrat"/>
                        <a:sym typeface="Montserrat"/>
                      </a:endParaRPr>
                    </a:p>
                  </a:txBody>
                  <a:tcPr marL="91425" marR="91425" marT="91425" marB="91425">
                    <a:solidFill>
                      <a:srgbClr val="705FD7"/>
                    </a:solidFill>
                  </a:tcPr>
                </a:tc>
                <a:extLst>
                  <a:ext uri="{0D108BD9-81ED-4DB2-BD59-A6C34878D82A}">
                    <a16:rowId xmlns:a16="http://schemas.microsoft.com/office/drawing/2014/main" val="3946843676"/>
                  </a:ext>
                </a:extLst>
              </a:tr>
              <a:tr h="381000">
                <a:tc>
                  <a:txBody>
                    <a:bodyPr/>
                    <a:lstStyle/>
                    <a:p>
                      <a:pPr marL="0" lvl="0" indent="0" algn="l" rtl="0">
                        <a:spcBef>
                          <a:spcPts val="0"/>
                        </a:spcBef>
                        <a:spcAft>
                          <a:spcPts val="0"/>
                        </a:spcAft>
                        <a:buNone/>
                      </a:pPr>
                      <a:r>
                        <a:rPr lang="en-GB" sz="1600" dirty="0">
                          <a:solidFill>
                            <a:srgbClr val="FFFFFF"/>
                          </a:solidFill>
                          <a:latin typeface="+mn-lt"/>
                          <a:ea typeface="Montserrat"/>
                          <a:cs typeface="Montserrat"/>
                          <a:sym typeface="Montserrat"/>
                        </a:rPr>
                        <a:t>Lose Condition</a:t>
                      </a:r>
                      <a:endParaRPr sz="1600" dirty="0">
                        <a:solidFill>
                          <a:srgbClr val="FFFFFF"/>
                        </a:solidFill>
                        <a:latin typeface="+mn-lt"/>
                        <a:ea typeface="Montserrat"/>
                        <a:cs typeface="Montserrat"/>
                        <a:sym typeface="Montserrat"/>
                      </a:endParaRPr>
                    </a:p>
                  </a:txBody>
                  <a:tcPr marL="91425" marR="91425" marT="91425" marB="91425"/>
                </a:tc>
                <a:tc>
                  <a:txBody>
                    <a:bodyPr/>
                    <a:lstStyle/>
                    <a:p>
                      <a:pPr marL="0" lvl="0" indent="0" algn="l" rtl="0">
                        <a:spcBef>
                          <a:spcPts val="0"/>
                        </a:spcBef>
                        <a:spcAft>
                          <a:spcPts val="0"/>
                        </a:spcAft>
                        <a:buNone/>
                      </a:pPr>
                      <a:r>
                        <a:rPr lang="en-GB" sz="1600" dirty="0">
                          <a:solidFill>
                            <a:srgbClr val="FFFFFF"/>
                          </a:solidFill>
                          <a:latin typeface="+mn-lt"/>
                          <a:ea typeface="Montserrat"/>
                          <a:cs typeface="Montserrat"/>
                          <a:sym typeface="Montserrat"/>
                        </a:rPr>
                        <a:t>When the Water collides with the Player the Game Over message is shown</a:t>
                      </a:r>
                      <a:endParaRPr sz="1600" dirty="0">
                        <a:solidFill>
                          <a:srgbClr val="FFFFFF"/>
                        </a:solidFill>
                        <a:latin typeface="+mn-lt"/>
                        <a:ea typeface="Montserrat"/>
                        <a:cs typeface="Montserrat"/>
                        <a:sym typeface="Montserrat"/>
                      </a:endParaRPr>
                    </a:p>
                  </a:txBody>
                  <a:tcPr marL="91425" marR="91425" marT="91425" marB="91425"/>
                </a:tc>
                <a:tc>
                  <a:txBody>
                    <a:bodyPr/>
                    <a:lstStyle/>
                    <a:p>
                      <a:pPr marL="0" lvl="0" indent="0" algn="ctr" rtl="0">
                        <a:spcBef>
                          <a:spcPts val="0"/>
                        </a:spcBef>
                        <a:spcAft>
                          <a:spcPts val="0"/>
                        </a:spcAft>
                        <a:buNone/>
                      </a:pPr>
                      <a:endParaRPr sz="1600" dirty="0">
                        <a:solidFill>
                          <a:srgbClr val="FFFFFF"/>
                        </a:solidFill>
                        <a:latin typeface="+mn-lt"/>
                        <a:ea typeface="Montserrat"/>
                        <a:cs typeface="Montserrat"/>
                        <a:sym typeface="Montserrat"/>
                      </a:endParaRPr>
                    </a:p>
                  </a:txBody>
                  <a:tcPr marL="91425" marR="91425" marT="91425" marB="91425"/>
                </a:tc>
                <a:tc>
                  <a:txBody>
                    <a:bodyPr/>
                    <a:lstStyle/>
                    <a:p>
                      <a:pPr marL="0" lvl="0" indent="0" algn="ctr" rtl="0">
                        <a:spcBef>
                          <a:spcPts val="0"/>
                        </a:spcBef>
                        <a:spcAft>
                          <a:spcPts val="0"/>
                        </a:spcAft>
                        <a:buNone/>
                      </a:pPr>
                      <a:endParaRPr sz="1600" dirty="0">
                        <a:solidFill>
                          <a:srgbClr val="FFFFFF"/>
                        </a:solidFill>
                        <a:latin typeface="+mn-lt"/>
                        <a:ea typeface="Montserrat"/>
                        <a:cs typeface="Montserrat"/>
                        <a:sym typeface="Montserrat"/>
                      </a:endParaRPr>
                    </a:p>
                  </a:txBody>
                  <a:tcPr marL="91425" marR="91425" marT="91425" marB="91425"/>
                </a:tc>
                <a:extLst>
                  <a:ext uri="{0D108BD9-81ED-4DB2-BD59-A6C34878D82A}">
                    <a16:rowId xmlns:a16="http://schemas.microsoft.com/office/drawing/2014/main" val="726070221"/>
                  </a:ext>
                </a:extLst>
              </a:tr>
              <a:tr h="381000">
                <a:tc>
                  <a:txBody>
                    <a:bodyPr/>
                    <a:lstStyle/>
                    <a:p>
                      <a:pPr marL="0" lvl="0" indent="0" algn="l" rtl="0">
                        <a:spcBef>
                          <a:spcPts val="0"/>
                        </a:spcBef>
                        <a:spcAft>
                          <a:spcPts val="0"/>
                        </a:spcAft>
                        <a:buNone/>
                      </a:pPr>
                      <a:r>
                        <a:rPr lang="en-GB" sz="1600" dirty="0">
                          <a:solidFill>
                            <a:srgbClr val="FFFFFF"/>
                          </a:solidFill>
                          <a:latin typeface="+mn-lt"/>
                          <a:ea typeface="Montserrat"/>
                          <a:cs typeface="Montserrat"/>
                          <a:sym typeface="Montserrat"/>
                        </a:rPr>
                        <a:t>Win Condition</a:t>
                      </a:r>
                      <a:endParaRPr sz="1600" dirty="0">
                        <a:solidFill>
                          <a:srgbClr val="FFFFFF"/>
                        </a:solidFill>
                        <a:latin typeface="+mn-lt"/>
                        <a:ea typeface="Montserrat"/>
                        <a:cs typeface="Montserrat"/>
                        <a:sym typeface="Montserrat"/>
                      </a:endParaRPr>
                    </a:p>
                  </a:txBody>
                  <a:tcPr marL="91425" marR="91425" marT="91425" marB="91425"/>
                </a:tc>
                <a:tc>
                  <a:txBody>
                    <a:bodyPr/>
                    <a:lstStyle/>
                    <a:p>
                      <a:pPr marL="0" lvl="0" indent="0" algn="l" rtl="0">
                        <a:spcBef>
                          <a:spcPts val="0"/>
                        </a:spcBef>
                        <a:spcAft>
                          <a:spcPts val="0"/>
                        </a:spcAft>
                        <a:buNone/>
                      </a:pPr>
                      <a:r>
                        <a:rPr lang="en-GB" sz="1600" dirty="0">
                          <a:solidFill>
                            <a:srgbClr val="FFFFFF"/>
                          </a:solidFill>
                          <a:latin typeface="+mn-lt"/>
                          <a:ea typeface="Montserrat"/>
                          <a:cs typeface="Montserrat"/>
                          <a:sym typeface="Montserrat"/>
                        </a:rPr>
                        <a:t>When the Water collides with the Player the You Win message is shown</a:t>
                      </a:r>
                    </a:p>
                  </a:txBody>
                  <a:tcPr marL="91425" marR="91425" marT="91425" marB="91425"/>
                </a:tc>
                <a:tc>
                  <a:txBody>
                    <a:bodyPr/>
                    <a:lstStyle/>
                    <a:p>
                      <a:pPr marL="0" lvl="0" indent="0" algn="ctr" rtl="0">
                        <a:spcBef>
                          <a:spcPts val="0"/>
                        </a:spcBef>
                        <a:spcAft>
                          <a:spcPts val="0"/>
                        </a:spcAft>
                        <a:buNone/>
                      </a:pPr>
                      <a:endParaRPr sz="1600" dirty="0">
                        <a:solidFill>
                          <a:srgbClr val="FFFFFF"/>
                        </a:solidFill>
                        <a:latin typeface="+mn-lt"/>
                        <a:ea typeface="Montserrat"/>
                        <a:cs typeface="Montserrat"/>
                        <a:sym typeface="Montserrat"/>
                      </a:endParaRPr>
                    </a:p>
                  </a:txBody>
                  <a:tcPr marL="91425" marR="91425" marT="91425" marB="91425"/>
                </a:tc>
                <a:tc>
                  <a:txBody>
                    <a:bodyPr/>
                    <a:lstStyle/>
                    <a:p>
                      <a:pPr marL="0" lvl="0" indent="0" algn="ctr" rtl="0">
                        <a:spcBef>
                          <a:spcPts val="0"/>
                        </a:spcBef>
                        <a:spcAft>
                          <a:spcPts val="0"/>
                        </a:spcAft>
                        <a:buNone/>
                      </a:pPr>
                      <a:endParaRPr sz="1600" dirty="0">
                        <a:solidFill>
                          <a:srgbClr val="FFFFFF"/>
                        </a:solidFill>
                        <a:latin typeface="+mn-lt"/>
                        <a:ea typeface="Montserrat"/>
                        <a:cs typeface="Montserrat"/>
                        <a:sym typeface="Montserrat"/>
                      </a:endParaRPr>
                    </a:p>
                  </a:txBody>
                  <a:tcPr marL="91425" marR="91425" marT="91425" marB="91425"/>
                </a:tc>
                <a:extLst>
                  <a:ext uri="{0D108BD9-81ED-4DB2-BD59-A6C34878D82A}">
                    <a16:rowId xmlns:a16="http://schemas.microsoft.com/office/drawing/2014/main" val="1794097531"/>
                  </a:ext>
                </a:extLst>
              </a:tr>
            </a:tbl>
          </a:graphicData>
        </a:graphic>
      </p:graphicFrame>
      <p:pic>
        <p:nvPicPr>
          <p:cNvPr id="2" name="Picture 1" descr="A cartoon pig wearing a helmet&#10;&#10;Description automatically generated">
            <a:extLst>
              <a:ext uri="{FF2B5EF4-FFF2-40B4-BE49-F238E27FC236}">
                <a16:creationId xmlns:a16="http://schemas.microsoft.com/office/drawing/2014/main" id="{B466CBFC-7B71-7627-C489-BFBBB1713D08}"/>
              </a:ext>
            </a:extLst>
          </p:cNvPr>
          <p:cNvPicPr>
            <a:picLocks noChangeAspect="1"/>
          </p:cNvPicPr>
          <p:nvPr/>
        </p:nvPicPr>
        <p:blipFill>
          <a:blip r:embed="rId3"/>
          <a:srcRect l="8620" r="16389" b="7623"/>
          <a:stretch/>
        </p:blipFill>
        <p:spPr>
          <a:xfrm>
            <a:off x="66676" y="3833598"/>
            <a:ext cx="627448" cy="713510"/>
          </a:xfrm>
          <a:prstGeom prst="rect">
            <a:avLst/>
          </a:prstGeom>
        </p:spPr>
      </p:pic>
    </p:spTree>
    <p:extLst>
      <p:ext uri="{BB962C8B-B14F-4D97-AF65-F5344CB8AC3E}">
        <p14:creationId xmlns:p14="http://schemas.microsoft.com/office/powerpoint/2010/main" val="10372488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9BA2C-2C5A-A04A-D1C1-B76FCC7A47D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26E89EE-E00C-ABB3-EB28-C7846CEA48D9}"/>
              </a:ext>
            </a:extLst>
          </p:cNvPr>
          <p:cNvSpPr>
            <a:spLocks noGrp="1"/>
          </p:cNvSpPr>
          <p:nvPr>
            <p:ph type="title"/>
          </p:nvPr>
        </p:nvSpPr>
        <p:spPr/>
        <p:txBody>
          <a:bodyPr/>
          <a:lstStyle/>
          <a:p>
            <a:r>
              <a:rPr lang="en-GB" dirty="0"/>
              <a:t>Extra Challenge</a:t>
            </a:r>
          </a:p>
        </p:txBody>
      </p:sp>
      <p:sp>
        <p:nvSpPr>
          <p:cNvPr id="15" name="TextBox 14">
            <a:extLst>
              <a:ext uri="{FF2B5EF4-FFF2-40B4-BE49-F238E27FC236}">
                <a16:creationId xmlns:a16="http://schemas.microsoft.com/office/drawing/2014/main" id="{F1489D0D-FA79-0BC9-FBE0-7C9F8F60DA75}"/>
              </a:ext>
            </a:extLst>
          </p:cNvPr>
          <p:cNvSpPr txBox="1"/>
          <p:nvPr/>
        </p:nvSpPr>
        <p:spPr>
          <a:xfrm>
            <a:off x="6766560" y="335391"/>
            <a:ext cx="1314784" cy="584775"/>
          </a:xfrm>
          <a:prstGeom prst="rect">
            <a:avLst/>
          </a:prstGeom>
          <a:noFill/>
        </p:spPr>
        <p:txBody>
          <a:bodyPr wrap="none" rtlCol="0">
            <a:spAutoFit/>
          </a:bodyPr>
          <a:lstStyle/>
          <a:p>
            <a:r>
              <a:rPr lang="en-GB" sz="3200" spc="-100" dirty="0">
                <a:solidFill>
                  <a:srgbClr val="212121"/>
                </a:solidFill>
                <a:latin typeface="+mj-lt"/>
              </a:rPr>
              <a:t>Reach</a:t>
            </a:r>
          </a:p>
        </p:txBody>
      </p:sp>
      <p:sp>
        <p:nvSpPr>
          <p:cNvPr id="21" name="Google Shape;99;p16">
            <a:extLst>
              <a:ext uri="{FF2B5EF4-FFF2-40B4-BE49-F238E27FC236}">
                <a16:creationId xmlns:a16="http://schemas.microsoft.com/office/drawing/2014/main" id="{7DD47C93-51B0-379D-CD61-EE77EBB7743E}"/>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02;p16">
            <a:extLst>
              <a:ext uri="{FF2B5EF4-FFF2-40B4-BE49-F238E27FC236}">
                <a16:creationId xmlns:a16="http://schemas.microsoft.com/office/drawing/2014/main" id="{DE4BF9E2-2D06-940D-D7DC-697A6B579A9F}"/>
              </a:ext>
            </a:extLst>
          </p:cNvPr>
          <p:cNvSpPr/>
          <p:nvPr/>
        </p:nvSpPr>
        <p:spPr>
          <a:xfrm>
            <a:off x="267900" y="194558"/>
            <a:ext cx="225000" cy="4346961"/>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 name="Picture 22" descr="A cartoon pig wearing a helmet&#10;&#10;Description automatically generated">
            <a:extLst>
              <a:ext uri="{FF2B5EF4-FFF2-40B4-BE49-F238E27FC236}">
                <a16:creationId xmlns:a16="http://schemas.microsoft.com/office/drawing/2014/main" id="{6B031BD7-9112-9ACF-3D5C-2BAF26104D63}"/>
              </a:ext>
            </a:extLst>
          </p:cNvPr>
          <p:cNvPicPr>
            <a:picLocks noChangeAspect="1"/>
          </p:cNvPicPr>
          <p:nvPr/>
        </p:nvPicPr>
        <p:blipFill>
          <a:blip r:embed="rId3"/>
          <a:srcRect l="8620" r="16389" b="7623"/>
          <a:stretch/>
        </p:blipFill>
        <p:spPr>
          <a:xfrm>
            <a:off x="66676" y="4103109"/>
            <a:ext cx="627448" cy="713510"/>
          </a:xfrm>
          <a:prstGeom prst="rect">
            <a:avLst/>
          </a:prstGeom>
        </p:spPr>
      </p:pic>
      <p:sp>
        <p:nvSpPr>
          <p:cNvPr id="6" name="Rectangle: Rounded Corners 5">
            <a:extLst>
              <a:ext uri="{FF2B5EF4-FFF2-40B4-BE49-F238E27FC236}">
                <a16:creationId xmlns:a16="http://schemas.microsoft.com/office/drawing/2014/main" id="{A4002038-76C9-B68E-5B37-085442BA7E50}"/>
              </a:ext>
            </a:extLst>
          </p:cNvPr>
          <p:cNvSpPr/>
          <p:nvPr/>
        </p:nvSpPr>
        <p:spPr>
          <a:xfrm>
            <a:off x="822960" y="1844040"/>
            <a:ext cx="1524000" cy="487680"/>
          </a:xfrm>
          <a:prstGeom prst="roundRect">
            <a:avLst/>
          </a:prstGeom>
          <a:solidFill>
            <a:srgbClr val="5A5F64"/>
          </a:solidFill>
          <a:ln>
            <a:solidFill>
              <a:schemeClr val="bg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bg2">
                    <a:lumMod val="50000"/>
                    <a:lumOff val="50000"/>
                  </a:schemeClr>
                </a:solidFill>
                <a:latin typeface="+mj-lt"/>
              </a:rPr>
              <a:t>Reflect</a:t>
            </a:r>
          </a:p>
        </p:txBody>
      </p:sp>
      <p:sp>
        <p:nvSpPr>
          <p:cNvPr id="7" name="Rectangle: Rounded Corners 6">
            <a:extLst>
              <a:ext uri="{FF2B5EF4-FFF2-40B4-BE49-F238E27FC236}">
                <a16:creationId xmlns:a16="http://schemas.microsoft.com/office/drawing/2014/main" id="{5A0A6370-B43D-BB45-7B10-73568CA7B9F7}"/>
              </a:ext>
            </a:extLst>
          </p:cNvPr>
          <p:cNvSpPr/>
          <p:nvPr/>
        </p:nvSpPr>
        <p:spPr>
          <a:xfrm>
            <a:off x="822960" y="2474468"/>
            <a:ext cx="1524000" cy="487680"/>
          </a:xfrm>
          <a:prstGeom prst="roundRect">
            <a:avLst/>
          </a:prstGeom>
          <a:solidFill>
            <a:srgbClr val="00FFDA"/>
          </a:solidFill>
          <a:ln>
            <a:solidFill>
              <a:schemeClr val="bg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rgbClr val="212121"/>
                </a:solidFill>
                <a:latin typeface="+mj-lt"/>
              </a:rPr>
              <a:t>Evaluate</a:t>
            </a:r>
          </a:p>
        </p:txBody>
      </p:sp>
      <p:sp>
        <p:nvSpPr>
          <p:cNvPr id="8" name="Rectangle: Rounded Corners 7">
            <a:extLst>
              <a:ext uri="{FF2B5EF4-FFF2-40B4-BE49-F238E27FC236}">
                <a16:creationId xmlns:a16="http://schemas.microsoft.com/office/drawing/2014/main" id="{7294B11B-4B37-ECDB-18F1-8D58543B5AAF}"/>
              </a:ext>
            </a:extLst>
          </p:cNvPr>
          <p:cNvSpPr/>
          <p:nvPr/>
        </p:nvSpPr>
        <p:spPr>
          <a:xfrm>
            <a:off x="822960" y="3112531"/>
            <a:ext cx="1524000" cy="487680"/>
          </a:xfrm>
          <a:prstGeom prst="roundRect">
            <a:avLst/>
          </a:prstGeom>
          <a:solidFill>
            <a:srgbClr val="5A5F64"/>
          </a:solidFill>
          <a:ln>
            <a:solidFill>
              <a:schemeClr val="bg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bg2">
                    <a:lumMod val="50000"/>
                    <a:lumOff val="50000"/>
                  </a:schemeClr>
                </a:solidFill>
                <a:latin typeface="+mj-lt"/>
              </a:rPr>
              <a:t>Assess</a:t>
            </a:r>
          </a:p>
        </p:txBody>
      </p:sp>
      <p:sp>
        <p:nvSpPr>
          <p:cNvPr id="13" name="Rectangle: Rounded Corners 12">
            <a:extLst>
              <a:ext uri="{FF2B5EF4-FFF2-40B4-BE49-F238E27FC236}">
                <a16:creationId xmlns:a16="http://schemas.microsoft.com/office/drawing/2014/main" id="{A949DFF0-1075-043E-302B-379CC122F32D}"/>
              </a:ext>
            </a:extLst>
          </p:cNvPr>
          <p:cNvSpPr/>
          <p:nvPr/>
        </p:nvSpPr>
        <p:spPr>
          <a:xfrm>
            <a:off x="822960" y="3720735"/>
            <a:ext cx="1524000" cy="487680"/>
          </a:xfrm>
          <a:prstGeom prst="roundRect">
            <a:avLst/>
          </a:prstGeom>
          <a:solidFill>
            <a:srgbClr val="5A5F64"/>
          </a:solidFill>
          <a:ln>
            <a:solidFill>
              <a:srgbClr val="5A5F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bg2">
                    <a:lumMod val="50000"/>
                    <a:lumOff val="50000"/>
                  </a:schemeClr>
                </a:solidFill>
                <a:latin typeface="+mj-lt"/>
              </a:rPr>
              <a:t>Challenge</a:t>
            </a:r>
          </a:p>
        </p:txBody>
      </p:sp>
      <p:sp>
        <p:nvSpPr>
          <p:cNvPr id="14" name="Rectangle: Rounded Corners 13">
            <a:extLst>
              <a:ext uri="{FF2B5EF4-FFF2-40B4-BE49-F238E27FC236}">
                <a16:creationId xmlns:a16="http://schemas.microsoft.com/office/drawing/2014/main" id="{46B9C568-A1D5-00BF-11EF-0D569BBAB519}"/>
              </a:ext>
            </a:extLst>
          </p:cNvPr>
          <p:cNvSpPr/>
          <p:nvPr/>
        </p:nvSpPr>
        <p:spPr>
          <a:xfrm>
            <a:off x="822960" y="4328939"/>
            <a:ext cx="1524000" cy="487680"/>
          </a:xfrm>
          <a:prstGeom prst="roundRect">
            <a:avLst/>
          </a:prstGeom>
          <a:solidFill>
            <a:srgbClr val="5A5F64"/>
          </a:solidFill>
          <a:ln>
            <a:solidFill>
              <a:schemeClr val="bg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bg2">
                    <a:lumMod val="50000"/>
                    <a:lumOff val="50000"/>
                  </a:schemeClr>
                </a:solidFill>
                <a:latin typeface="+mj-lt"/>
              </a:rPr>
              <a:t>How To</a:t>
            </a:r>
          </a:p>
        </p:txBody>
      </p:sp>
      <p:sp>
        <p:nvSpPr>
          <p:cNvPr id="16" name="TextBox 15">
            <a:extLst>
              <a:ext uri="{FF2B5EF4-FFF2-40B4-BE49-F238E27FC236}">
                <a16:creationId xmlns:a16="http://schemas.microsoft.com/office/drawing/2014/main" id="{AE62134D-D38C-13FC-66D7-B39FAB0A695B}"/>
              </a:ext>
            </a:extLst>
          </p:cNvPr>
          <p:cNvSpPr txBox="1"/>
          <p:nvPr/>
        </p:nvSpPr>
        <p:spPr>
          <a:xfrm>
            <a:off x="4273683" y="2474468"/>
            <a:ext cx="3752799" cy="1754326"/>
          </a:xfrm>
          <a:prstGeom prst="rect">
            <a:avLst/>
          </a:prstGeom>
          <a:noFill/>
        </p:spPr>
        <p:txBody>
          <a:bodyPr wrap="square" rtlCol="0">
            <a:spAutoFit/>
          </a:bodyPr>
          <a:lstStyle/>
          <a:p>
            <a:pPr marL="0" lvl="0" indent="0" algn="ctr" rtl="0">
              <a:spcBef>
                <a:spcPts val="0"/>
              </a:spcBef>
              <a:spcAft>
                <a:spcPts val="0"/>
              </a:spcAft>
              <a:buNone/>
            </a:pPr>
            <a:r>
              <a:rPr lang="en-US" sz="1800" dirty="0">
                <a:solidFill>
                  <a:srgbClr val="FFFFFF"/>
                </a:solidFill>
                <a:ea typeface="Montserrat"/>
                <a:cs typeface="Montserrat"/>
                <a:sym typeface="Montserrat"/>
              </a:rPr>
              <a:t>What other win or lose conditions can you </a:t>
            </a:r>
            <a:r>
              <a:rPr lang="en-US" sz="1800">
                <a:solidFill>
                  <a:srgbClr val="FFFFFF"/>
                </a:solidFill>
                <a:ea typeface="Montserrat"/>
                <a:cs typeface="Montserrat"/>
                <a:sym typeface="Montserrat"/>
              </a:rPr>
              <a:t>think of for </a:t>
            </a:r>
            <a:r>
              <a:rPr lang="en-US" sz="1800" dirty="0">
                <a:solidFill>
                  <a:srgbClr val="FFFFFF"/>
                </a:solidFill>
                <a:ea typeface="Montserrat"/>
                <a:cs typeface="Montserrat"/>
                <a:sym typeface="Montserrat"/>
              </a:rPr>
              <a:t>this type of game?</a:t>
            </a:r>
          </a:p>
          <a:p>
            <a:pPr marL="0" lvl="0" indent="0" algn="ctr" rtl="0">
              <a:spcBef>
                <a:spcPts val="0"/>
              </a:spcBef>
              <a:spcAft>
                <a:spcPts val="0"/>
              </a:spcAft>
              <a:buNone/>
            </a:pPr>
            <a:endParaRPr lang="en-US" dirty="0">
              <a:solidFill>
                <a:srgbClr val="FFFFFF"/>
              </a:solidFill>
              <a:ea typeface="Montserrat"/>
              <a:cs typeface="Montserrat"/>
              <a:sym typeface="Montserrat"/>
            </a:endParaRPr>
          </a:p>
          <a:p>
            <a:pPr marL="0" lvl="0" indent="0" algn="ctr" rtl="0">
              <a:spcBef>
                <a:spcPts val="0"/>
              </a:spcBef>
              <a:spcAft>
                <a:spcPts val="0"/>
              </a:spcAft>
              <a:buNone/>
            </a:pPr>
            <a:r>
              <a:rPr lang="en-US" sz="1800" dirty="0">
                <a:solidFill>
                  <a:srgbClr val="FFFFFF"/>
                </a:solidFill>
                <a:ea typeface="Montserrat"/>
                <a:cs typeface="Montserrat"/>
                <a:sym typeface="Montserrat"/>
              </a:rPr>
              <a:t>What would you need to add to make those true?</a:t>
            </a:r>
          </a:p>
        </p:txBody>
      </p:sp>
      <p:cxnSp>
        <p:nvCxnSpPr>
          <p:cNvPr id="20" name="Straight Arrow Connector 19">
            <a:extLst>
              <a:ext uri="{FF2B5EF4-FFF2-40B4-BE49-F238E27FC236}">
                <a16:creationId xmlns:a16="http://schemas.microsoft.com/office/drawing/2014/main" id="{EC2F1D69-0DCC-9D53-8352-8DEEF58D81D2}"/>
              </a:ext>
            </a:extLst>
          </p:cNvPr>
          <p:cNvCxnSpPr>
            <a:cxnSpLocks/>
            <a:stCxn id="7" idx="3"/>
            <a:endCxn id="16" idx="1"/>
          </p:cNvCxnSpPr>
          <p:nvPr/>
        </p:nvCxnSpPr>
        <p:spPr>
          <a:xfrm>
            <a:off x="2346960" y="2718308"/>
            <a:ext cx="1926723" cy="633323"/>
          </a:xfrm>
          <a:prstGeom prst="straightConnector1">
            <a:avLst/>
          </a:prstGeom>
          <a:ln w="19050" cap="flat" cmpd="sng" algn="ctr">
            <a:solidFill>
              <a:srgbClr val="00FFDA"/>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42044434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6FD9B6-8F02-2AC5-7FBC-607C2E082B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B78F58-75F5-5467-38C3-98F3278FF633}"/>
              </a:ext>
            </a:extLst>
          </p:cNvPr>
          <p:cNvSpPr>
            <a:spLocks noGrp="1"/>
          </p:cNvSpPr>
          <p:nvPr>
            <p:ph type="title"/>
          </p:nvPr>
        </p:nvSpPr>
        <p:spPr/>
        <p:txBody>
          <a:bodyPr/>
          <a:lstStyle/>
          <a:p>
            <a:r>
              <a:rPr lang="en-GB" dirty="0"/>
              <a:t>Learning Objectives</a:t>
            </a:r>
          </a:p>
        </p:txBody>
      </p:sp>
      <p:sp>
        <p:nvSpPr>
          <p:cNvPr id="4" name="Content Placeholder 3">
            <a:extLst>
              <a:ext uri="{FF2B5EF4-FFF2-40B4-BE49-F238E27FC236}">
                <a16:creationId xmlns:a16="http://schemas.microsoft.com/office/drawing/2014/main" id="{EC6436B3-F207-4EFA-6125-30D8C62D5CD6}"/>
              </a:ext>
            </a:extLst>
          </p:cNvPr>
          <p:cNvSpPr>
            <a:spLocks noGrp="1"/>
          </p:cNvSpPr>
          <p:nvPr>
            <p:ph idx="1"/>
          </p:nvPr>
        </p:nvSpPr>
        <p:spPr/>
        <p:txBody>
          <a:bodyPr>
            <a:normAutofit/>
          </a:bodyPr>
          <a:lstStyle/>
          <a:p>
            <a:r>
              <a:rPr lang="en-GB" sz="1800" dirty="0"/>
              <a:t>To identify several examples of naming conventions used in programming</a:t>
            </a:r>
          </a:p>
          <a:p>
            <a:r>
              <a:rPr lang="en-GB" sz="1800" dirty="0"/>
              <a:t>To create a way to win the game and lose the game</a:t>
            </a:r>
          </a:p>
          <a:p>
            <a:r>
              <a:rPr lang="en-GB" sz="1800" dirty="0"/>
              <a:t>To demonstrate an effective testing stage</a:t>
            </a:r>
          </a:p>
        </p:txBody>
      </p:sp>
      <p:sp>
        <p:nvSpPr>
          <p:cNvPr id="3" name="TextBox 2">
            <a:extLst>
              <a:ext uri="{FF2B5EF4-FFF2-40B4-BE49-F238E27FC236}">
                <a16:creationId xmlns:a16="http://schemas.microsoft.com/office/drawing/2014/main" id="{4EA6B653-817D-D39A-5C28-AE5179FE624A}"/>
              </a:ext>
            </a:extLst>
          </p:cNvPr>
          <p:cNvSpPr txBox="1"/>
          <p:nvPr/>
        </p:nvSpPr>
        <p:spPr>
          <a:xfrm>
            <a:off x="6766560" y="335391"/>
            <a:ext cx="1314784" cy="584775"/>
          </a:xfrm>
          <a:prstGeom prst="rect">
            <a:avLst/>
          </a:prstGeom>
          <a:noFill/>
        </p:spPr>
        <p:txBody>
          <a:bodyPr wrap="none" rtlCol="0">
            <a:spAutoFit/>
          </a:bodyPr>
          <a:lstStyle/>
          <a:p>
            <a:r>
              <a:rPr lang="en-GB" sz="3200" spc="-100" dirty="0">
                <a:solidFill>
                  <a:srgbClr val="212121"/>
                </a:solidFill>
                <a:latin typeface="+mj-lt"/>
              </a:rPr>
              <a:t>Reach</a:t>
            </a:r>
          </a:p>
        </p:txBody>
      </p:sp>
      <p:sp>
        <p:nvSpPr>
          <p:cNvPr id="5" name="Google Shape;99;p16">
            <a:extLst>
              <a:ext uri="{FF2B5EF4-FFF2-40B4-BE49-F238E27FC236}">
                <a16:creationId xmlns:a16="http://schemas.microsoft.com/office/drawing/2014/main" id="{FFCBA745-B401-8849-D078-2290358B6A97}"/>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2;p16">
            <a:extLst>
              <a:ext uri="{FF2B5EF4-FFF2-40B4-BE49-F238E27FC236}">
                <a16:creationId xmlns:a16="http://schemas.microsoft.com/office/drawing/2014/main" id="{473CCE55-B368-0A92-C06D-4D417D5355C5}"/>
              </a:ext>
            </a:extLst>
          </p:cNvPr>
          <p:cNvSpPr/>
          <p:nvPr/>
        </p:nvSpPr>
        <p:spPr>
          <a:xfrm>
            <a:off x="267900" y="194558"/>
            <a:ext cx="225000" cy="4346961"/>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 name="Picture 10" descr="A cartoon pig wearing a helmet&#10;&#10;Description automatically generated">
            <a:extLst>
              <a:ext uri="{FF2B5EF4-FFF2-40B4-BE49-F238E27FC236}">
                <a16:creationId xmlns:a16="http://schemas.microsoft.com/office/drawing/2014/main" id="{CBD7E261-2C08-15FB-39C8-A495654B8217}"/>
              </a:ext>
            </a:extLst>
          </p:cNvPr>
          <p:cNvPicPr>
            <a:picLocks noChangeAspect="1"/>
          </p:cNvPicPr>
          <p:nvPr/>
        </p:nvPicPr>
        <p:blipFill>
          <a:blip r:embed="rId3"/>
          <a:srcRect l="8620" r="16389" b="7623"/>
          <a:stretch/>
        </p:blipFill>
        <p:spPr>
          <a:xfrm>
            <a:off x="66676" y="4337911"/>
            <a:ext cx="627448" cy="713510"/>
          </a:xfrm>
          <a:prstGeom prst="rect">
            <a:avLst/>
          </a:prstGeom>
        </p:spPr>
      </p:pic>
    </p:spTree>
    <p:extLst>
      <p:ext uri="{BB962C8B-B14F-4D97-AF65-F5344CB8AC3E}">
        <p14:creationId xmlns:p14="http://schemas.microsoft.com/office/powerpoint/2010/main" val="5431958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6A2C4-2E4F-3B06-D8EC-EBF063B4FC90}"/>
              </a:ext>
            </a:extLst>
          </p:cNvPr>
          <p:cNvSpPr>
            <a:spLocks noGrp="1"/>
          </p:cNvSpPr>
          <p:nvPr>
            <p:ph type="title"/>
          </p:nvPr>
        </p:nvSpPr>
        <p:spPr/>
        <p:txBody>
          <a:bodyPr/>
          <a:lstStyle/>
          <a:p>
            <a:r>
              <a:rPr lang="en-GB" dirty="0"/>
              <a:t>Naming Conventions</a:t>
            </a:r>
          </a:p>
        </p:txBody>
      </p:sp>
      <p:sp>
        <p:nvSpPr>
          <p:cNvPr id="22" name="Content Placeholder 21">
            <a:extLst>
              <a:ext uri="{FF2B5EF4-FFF2-40B4-BE49-F238E27FC236}">
                <a16:creationId xmlns:a16="http://schemas.microsoft.com/office/drawing/2014/main" id="{85EA7D79-BC3A-D12D-CD50-F87851345644}"/>
              </a:ext>
            </a:extLst>
          </p:cNvPr>
          <p:cNvSpPr>
            <a:spLocks noGrp="1"/>
          </p:cNvSpPr>
          <p:nvPr>
            <p:ph idx="1"/>
          </p:nvPr>
        </p:nvSpPr>
        <p:spPr>
          <a:xfrm>
            <a:off x="694124" y="1886172"/>
            <a:ext cx="7915931" cy="2891457"/>
          </a:xfrm>
        </p:spPr>
        <p:txBody>
          <a:bodyPr>
            <a:noAutofit/>
          </a:bodyPr>
          <a:lstStyle/>
          <a:p>
            <a:pPr marL="0" indent="0" algn="ctr">
              <a:buNone/>
            </a:pPr>
            <a:r>
              <a:rPr lang="en-GB" sz="1800" dirty="0"/>
              <a:t>You’ve already been naming your objects as we go through development – a very good habit to get into!</a:t>
            </a:r>
          </a:p>
          <a:p>
            <a:pPr marL="0" indent="0" algn="ctr">
              <a:buNone/>
            </a:pPr>
            <a:r>
              <a:rPr lang="en-GB" sz="1800" dirty="0"/>
              <a:t>In programming, Naming Conventions are often used to ensure consistency in naming objects and variables in a project.</a:t>
            </a:r>
          </a:p>
          <a:p>
            <a:pPr marL="0" indent="0" algn="ctr">
              <a:buNone/>
            </a:pPr>
            <a:endParaRPr lang="en-GB" sz="1600" dirty="0"/>
          </a:p>
          <a:p>
            <a:pPr marL="0" indent="0" algn="ctr">
              <a:buNone/>
            </a:pPr>
            <a:endParaRPr lang="en-GB" sz="1600" dirty="0"/>
          </a:p>
          <a:p>
            <a:pPr marL="0" indent="0" algn="ctr">
              <a:buNone/>
            </a:pPr>
            <a:endParaRPr lang="en-GB" sz="1600" dirty="0"/>
          </a:p>
          <a:p>
            <a:pPr marL="0" indent="0" algn="ctr">
              <a:buNone/>
            </a:pPr>
            <a:endParaRPr lang="en-GB" sz="1600" dirty="0"/>
          </a:p>
          <a:p>
            <a:pPr marL="0" indent="0" algn="ctr">
              <a:buNone/>
            </a:pPr>
            <a:r>
              <a:rPr lang="en-GB" sz="1600" dirty="0"/>
              <a:t>Do you notice any differences between the two variable names?</a:t>
            </a:r>
          </a:p>
        </p:txBody>
      </p:sp>
      <p:sp>
        <p:nvSpPr>
          <p:cNvPr id="3" name="TextBox 2">
            <a:extLst>
              <a:ext uri="{FF2B5EF4-FFF2-40B4-BE49-F238E27FC236}">
                <a16:creationId xmlns:a16="http://schemas.microsoft.com/office/drawing/2014/main" id="{BCEC76E8-10DF-05DF-F046-C7FCA509C457}"/>
              </a:ext>
            </a:extLst>
          </p:cNvPr>
          <p:cNvSpPr txBox="1"/>
          <p:nvPr/>
        </p:nvSpPr>
        <p:spPr>
          <a:xfrm>
            <a:off x="6751320" y="309623"/>
            <a:ext cx="1234633" cy="584775"/>
          </a:xfrm>
          <a:prstGeom prst="rect">
            <a:avLst/>
          </a:prstGeom>
          <a:noFill/>
        </p:spPr>
        <p:txBody>
          <a:bodyPr wrap="none" rtlCol="0">
            <a:spAutoFit/>
          </a:bodyPr>
          <a:lstStyle/>
          <a:p>
            <a:r>
              <a:rPr lang="en-GB" sz="3200" spc="-100" dirty="0">
                <a:solidFill>
                  <a:srgbClr val="212121"/>
                </a:solidFill>
                <a:latin typeface="+mj-lt"/>
              </a:rPr>
              <a:t>Ignite</a:t>
            </a:r>
          </a:p>
        </p:txBody>
      </p:sp>
      <p:sp>
        <p:nvSpPr>
          <p:cNvPr id="25" name="Google Shape;99;p16">
            <a:extLst>
              <a:ext uri="{FF2B5EF4-FFF2-40B4-BE49-F238E27FC236}">
                <a16:creationId xmlns:a16="http://schemas.microsoft.com/office/drawing/2014/main" id="{89C13EE8-6AC7-D4DC-A01C-C1570D181987}"/>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02;p16">
            <a:extLst>
              <a:ext uri="{FF2B5EF4-FFF2-40B4-BE49-F238E27FC236}">
                <a16:creationId xmlns:a16="http://schemas.microsoft.com/office/drawing/2014/main" id="{B1EDCC8C-B5DF-943D-FD7A-E848EA8D13B2}"/>
              </a:ext>
            </a:extLst>
          </p:cNvPr>
          <p:cNvSpPr/>
          <p:nvPr/>
        </p:nvSpPr>
        <p:spPr>
          <a:xfrm>
            <a:off x="267900" y="194562"/>
            <a:ext cx="225000" cy="43789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7" name="Picture 26" descr="A cartoon pig wearing a helmet&#10;&#10;Description automatically generated">
            <a:extLst>
              <a:ext uri="{FF2B5EF4-FFF2-40B4-BE49-F238E27FC236}">
                <a16:creationId xmlns:a16="http://schemas.microsoft.com/office/drawing/2014/main" id="{4844B1BF-E948-B9F5-3FEF-6764C4A7062E}"/>
              </a:ext>
            </a:extLst>
          </p:cNvPr>
          <p:cNvPicPr>
            <a:picLocks noChangeAspect="1"/>
          </p:cNvPicPr>
          <p:nvPr/>
        </p:nvPicPr>
        <p:blipFill>
          <a:blip r:embed="rId3"/>
          <a:srcRect l="8620" r="16389" b="7623"/>
          <a:stretch/>
        </p:blipFill>
        <p:spPr>
          <a:xfrm>
            <a:off x="66676" y="365871"/>
            <a:ext cx="627448" cy="713510"/>
          </a:xfrm>
          <a:prstGeom prst="rect">
            <a:avLst/>
          </a:prstGeom>
        </p:spPr>
      </p:pic>
      <p:sp>
        <p:nvSpPr>
          <p:cNvPr id="6" name="Rectangle: Rounded Corners 5">
            <a:extLst>
              <a:ext uri="{FF2B5EF4-FFF2-40B4-BE49-F238E27FC236}">
                <a16:creationId xmlns:a16="http://schemas.microsoft.com/office/drawing/2014/main" id="{B418C492-A9B6-3B9F-94C2-35FA6D459570}"/>
              </a:ext>
            </a:extLst>
          </p:cNvPr>
          <p:cNvSpPr/>
          <p:nvPr/>
        </p:nvSpPr>
        <p:spPr>
          <a:xfrm>
            <a:off x="1463040" y="3328416"/>
            <a:ext cx="2767584" cy="99974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err="1"/>
              <a:t>myVariable</a:t>
            </a:r>
            <a:endParaRPr lang="en-GB" sz="2800" b="1" dirty="0"/>
          </a:p>
        </p:txBody>
      </p:sp>
      <p:sp>
        <p:nvSpPr>
          <p:cNvPr id="7" name="Rectangle: Rounded Corners 6">
            <a:extLst>
              <a:ext uri="{FF2B5EF4-FFF2-40B4-BE49-F238E27FC236}">
                <a16:creationId xmlns:a16="http://schemas.microsoft.com/office/drawing/2014/main" id="{0DD6486E-E03C-2999-8F08-BA3857FE870F}"/>
              </a:ext>
            </a:extLst>
          </p:cNvPr>
          <p:cNvSpPr/>
          <p:nvPr/>
        </p:nvSpPr>
        <p:spPr>
          <a:xfrm>
            <a:off x="5218369" y="3328416"/>
            <a:ext cx="2767584" cy="99974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err="1"/>
              <a:t>my_variable</a:t>
            </a:r>
            <a:endParaRPr lang="en-GB" sz="2800" b="1" dirty="0"/>
          </a:p>
        </p:txBody>
      </p:sp>
    </p:spTree>
    <p:extLst>
      <p:ext uri="{BB962C8B-B14F-4D97-AF65-F5344CB8AC3E}">
        <p14:creationId xmlns:p14="http://schemas.microsoft.com/office/powerpoint/2010/main" val="1473607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2B028-8055-B23B-8CE0-D0FCDAAD4C26}"/>
              </a:ext>
            </a:extLst>
          </p:cNvPr>
          <p:cNvSpPr>
            <a:spLocks noGrp="1"/>
          </p:cNvSpPr>
          <p:nvPr>
            <p:ph type="title"/>
          </p:nvPr>
        </p:nvSpPr>
        <p:spPr/>
        <p:txBody>
          <a:bodyPr/>
          <a:lstStyle/>
          <a:p>
            <a:r>
              <a:rPr lang="en-GB" dirty="0"/>
              <a:t>Naming Conventions</a:t>
            </a:r>
          </a:p>
        </p:txBody>
      </p:sp>
      <p:sp>
        <p:nvSpPr>
          <p:cNvPr id="7" name="Text Placeholder 6">
            <a:extLst>
              <a:ext uri="{FF2B5EF4-FFF2-40B4-BE49-F238E27FC236}">
                <a16:creationId xmlns:a16="http://schemas.microsoft.com/office/drawing/2014/main" id="{CEF4705A-15D3-A030-095C-33EEF42AE68E}"/>
              </a:ext>
            </a:extLst>
          </p:cNvPr>
          <p:cNvSpPr>
            <a:spLocks noGrp="1"/>
          </p:cNvSpPr>
          <p:nvPr>
            <p:ph type="body" idx="1"/>
          </p:nvPr>
        </p:nvSpPr>
        <p:spPr>
          <a:xfrm>
            <a:off x="607500" y="1844652"/>
            <a:ext cx="3892393" cy="432197"/>
          </a:xfrm>
        </p:spPr>
        <p:txBody>
          <a:bodyPr/>
          <a:lstStyle/>
          <a:p>
            <a:r>
              <a:rPr lang="en-GB" sz="2400" b="1" dirty="0" err="1"/>
              <a:t>myVariable</a:t>
            </a:r>
            <a:endParaRPr lang="en-GB" sz="2400" b="1" dirty="0"/>
          </a:p>
        </p:txBody>
      </p:sp>
      <p:sp>
        <p:nvSpPr>
          <p:cNvPr id="11" name="Content Placeholder 10">
            <a:extLst>
              <a:ext uri="{FF2B5EF4-FFF2-40B4-BE49-F238E27FC236}">
                <a16:creationId xmlns:a16="http://schemas.microsoft.com/office/drawing/2014/main" id="{A84E4701-2550-971E-9522-59E4811822FF}"/>
              </a:ext>
            </a:extLst>
          </p:cNvPr>
          <p:cNvSpPr>
            <a:spLocks noGrp="1"/>
          </p:cNvSpPr>
          <p:nvPr>
            <p:ph sz="half" idx="2"/>
          </p:nvPr>
        </p:nvSpPr>
        <p:spPr/>
        <p:txBody>
          <a:bodyPr>
            <a:normAutofit/>
          </a:bodyPr>
          <a:lstStyle/>
          <a:p>
            <a:pPr marL="0" indent="0" algn="ctr">
              <a:buNone/>
            </a:pPr>
            <a:endParaRPr lang="en-GB" sz="1800" b="1" dirty="0"/>
          </a:p>
          <a:p>
            <a:pPr marL="0" indent="0" algn="ctr">
              <a:buNone/>
            </a:pPr>
            <a:r>
              <a:rPr lang="en-GB" sz="1800" b="1" dirty="0"/>
              <a:t>camelCase</a:t>
            </a:r>
          </a:p>
          <a:p>
            <a:pPr marL="0" indent="0" algn="ctr">
              <a:buNone/>
            </a:pPr>
            <a:r>
              <a:rPr lang="en-GB" sz="1600" dirty="0"/>
              <a:t>When multiple words are combined, the first letter of the first word is lowercase</a:t>
            </a:r>
          </a:p>
          <a:p>
            <a:pPr marL="0" indent="0" algn="ctr">
              <a:buNone/>
            </a:pPr>
            <a:r>
              <a:rPr lang="en-GB" sz="1600" dirty="0"/>
              <a:t>The first letter of each additional word is uppercase with no spaces</a:t>
            </a:r>
          </a:p>
        </p:txBody>
      </p:sp>
      <p:sp>
        <p:nvSpPr>
          <p:cNvPr id="8" name="Text Placeholder 7">
            <a:extLst>
              <a:ext uri="{FF2B5EF4-FFF2-40B4-BE49-F238E27FC236}">
                <a16:creationId xmlns:a16="http://schemas.microsoft.com/office/drawing/2014/main" id="{F60DEC85-67CA-E95E-583E-7E2C327D0CF1}"/>
              </a:ext>
            </a:extLst>
          </p:cNvPr>
          <p:cNvSpPr>
            <a:spLocks noGrp="1"/>
          </p:cNvSpPr>
          <p:nvPr>
            <p:ph type="body" sz="quarter" idx="3"/>
          </p:nvPr>
        </p:nvSpPr>
        <p:spPr>
          <a:xfrm>
            <a:off x="4640562" y="1847254"/>
            <a:ext cx="3895937" cy="432197"/>
          </a:xfrm>
        </p:spPr>
        <p:txBody>
          <a:bodyPr/>
          <a:lstStyle/>
          <a:p>
            <a:r>
              <a:rPr lang="en-GB" sz="2400" b="1" dirty="0" err="1"/>
              <a:t>my_variable</a:t>
            </a:r>
            <a:endParaRPr lang="en-GB" sz="2400" b="1" dirty="0"/>
          </a:p>
        </p:txBody>
      </p:sp>
      <p:sp>
        <p:nvSpPr>
          <p:cNvPr id="4" name="Google Shape;99;p16">
            <a:extLst>
              <a:ext uri="{FF2B5EF4-FFF2-40B4-BE49-F238E27FC236}">
                <a16:creationId xmlns:a16="http://schemas.microsoft.com/office/drawing/2014/main" id="{686B97AA-ED63-D0E7-82AE-237A3A9B5C52}"/>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6DE5D1BB-D6FE-2FDD-E614-222263105954}"/>
              </a:ext>
            </a:extLst>
          </p:cNvPr>
          <p:cNvSpPr/>
          <p:nvPr/>
        </p:nvSpPr>
        <p:spPr>
          <a:xfrm>
            <a:off x="267900" y="194562"/>
            <a:ext cx="225000" cy="49885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descr="A cartoon pig wearing a helmet&#10;&#10;Description automatically generated">
            <a:extLst>
              <a:ext uri="{FF2B5EF4-FFF2-40B4-BE49-F238E27FC236}">
                <a16:creationId xmlns:a16="http://schemas.microsoft.com/office/drawing/2014/main" id="{12D430B8-3A6F-5F2F-E286-0C8766A563BF}"/>
              </a:ext>
            </a:extLst>
          </p:cNvPr>
          <p:cNvPicPr>
            <a:picLocks noChangeAspect="1"/>
          </p:cNvPicPr>
          <p:nvPr/>
        </p:nvPicPr>
        <p:blipFill>
          <a:blip r:embed="rId3"/>
          <a:srcRect l="8620" r="16389" b="7623"/>
          <a:stretch/>
        </p:blipFill>
        <p:spPr>
          <a:xfrm>
            <a:off x="66676" y="443991"/>
            <a:ext cx="627448" cy="713510"/>
          </a:xfrm>
          <a:prstGeom prst="rect">
            <a:avLst/>
          </a:prstGeom>
        </p:spPr>
      </p:pic>
      <p:sp>
        <p:nvSpPr>
          <p:cNvPr id="14" name="Content Placeholder 13">
            <a:extLst>
              <a:ext uri="{FF2B5EF4-FFF2-40B4-BE49-F238E27FC236}">
                <a16:creationId xmlns:a16="http://schemas.microsoft.com/office/drawing/2014/main" id="{146EFA76-7AFB-96D9-9873-C885D6A77E27}"/>
              </a:ext>
            </a:extLst>
          </p:cNvPr>
          <p:cNvSpPr>
            <a:spLocks noGrp="1"/>
          </p:cNvSpPr>
          <p:nvPr>
            <p:ph sz="quarter" idx="4"/>
          </p:nvPr>
        </p:nvSpPr>
        <p:spPr/>
        <p:txBody>
          <a:bodyPr>
            <a:normAutofit/>
          </a:bodyPr>
          <a:lstStyle/>
          <a:p>
            <a:pPr marL="0" indent="0" algn="ctr">
              <a:buNone/>
            </a:pPr>
            <a:endParaRPr lang="en-GB" sz="1800" b="1" dirty="0"/>
          </a:p>
          <a:p>
            <a:pPr marL="0" indent="0" algn="ctr">
              <a:buNone/>
            </a:pPr>
            <a:r>
              <a:rPr lang="en-GB" sz="1800" b="1" dirty="0" err="1"/>
              <a:t>snake_case</a:t>
            </a:r>
            <a:endParaRPr lang="en-GB" sz="1800" b="1" dirty="0"/>
          </a:p>
          <a:p>
            <a:pPr marL="0" indent="0" algn="ctr">
              <a:buNone/>
            </a:pPr>
            <a:r>
              <a:rPr lang="en-GB" sz="1600" dirty="0"/>
              <a:t>When multiple words are combined, the spaces </a:t>
            </a:r>
            <a:r>
              <a:rPr lang="en-GB" sz="1600"/>
              <a:t>are replaced </a:t>
            </a:r>
            <a:r>
              <a:rPr lang="en-GB" sz="1600" dirty="0"/>
              <a:t>with an underscore</a:t>
            </a:r>
          </a:p>
          <a:p>
            <a:pPr marL="0" indent="0" algn="ctr">
              <a:buNone/>
            </a:pPr>
            <a:r>
              <a:rPr lang="en-GB" sz="1600" dirty="0"/>
              <a:t>All the letters in the name are lowercase</a:t>
            </a:r>
          </a:p>
          <a:p>
            <a:pPr marL="0" indent="0" algn="ctr">
              <a:buNone/>
            </a:pPr>
            <a:r>
              <a:rPr lang="en-GB" sz="1600" dirty="0"/>
              <a:t>_ is an underscore</a:t>
            </a:r>
          </a:p>
        </p:txBody>
      </p:sp>
      <p:sp>
        <p:nvSpPr>
          <p:cNvPr id="16" name="TextBox 15">
            <a:extLst>
              <a:ext uri="{FF2B5EF4-FFF2-40B4-BE49-F238E27FC236}">
                <a16:creationId xmlns:a16="http://schemas.microsoft.com/office/drawing/2014/main" id="{E995297E-375C-B95A-CCB3-098CAA5220B3}"/>
              </a:ext>
            </a:extLst>
          </p:cNvPr>
          <p:cNvSpPr txBox="1"/>
          <p:nvPr/>
        </p:nvSpPr>
        <p:spPr>
          <a:xfrm>
            <a:off x="6751320" y="309623"/>
            <a:ext cx="1234633" cy="584775"/>
          </a:xfrm>
          <a:prstGeom prst="rect">
            <a:avLst/>
          </a:prstGeom>
          <a:noFill/>
        </p:spPr>
        <p:txBody>
          <a:bodyPr wrap="none" rtlCol="0">
            <a:spAutoFit/>
          </a:bodyPr>
          <a:lstStyle/>
          <a:p>
            <a:r>
              <a:rPr lang="en-GB" sz="3200" spc="-100" dirty="0">
                <a:solidFill>
                  <a:srgbClr val="212121"/>
                </a:solidFill>
                <a:latin typeface="+mj-lt"/>
              </a:rPr>
              <a:t>Ignite</a:t>
            </a:r>
          </a:p>
        </p:txBody>
      </p:sp>
    </p:spTree>
    <p:extLst>
      <p:ext uri="{BB962C8B-B14F-4D97-AF65-F5344CB8AC3E}">
        <p14:creationId xmlns:p14="http://schemas.microsoft.com/office/powerpoint/2010/main" val="2630424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B8F29-82EA-3AEB-6B72-A6D9C30DA9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C3AC20-7831-5E50-2DAC-D615E8A57932}"/>
              </a:ext>
            </a:extLst>
          </p:cNvPr>
          <p:cNvSpPr>
            <a:spLocks noGrp="1"/>
          </p:cNvSpPr>
          <p:nvPr>
            <p:ph type="title"/>
          </p:nvPr>
        </p:nvSpPr>
        <p:spPr/>
        <p:txBody>
          <a:bodyPr/>
          <a:lstStyle/>
          <a:p>
            <a:r>
              <a:rPr lang="en-GB" dirty="0"/>
              <a:t>Naming Conventions</a:t>
            </a:r>
          </a:p>
        </p:txBody>
      </p:sp>
      <p:sp>
        <p:nvSpPr>
          <p:cNvPr id="3" name="TextBox 2">
            <a:extLst>
              <a:ext uri="{FF2B5EF4-FFF2-40B4-BE49-F238E27FC236}">
                <a16:creationId xmlns:a16="http://schemas.microsoft.com/office/drawing/2014/main" id="{D6FB1508-26B4-2616-66BD-F0AA30A6B98F}"/>
              </a:ext>
            </a:extLst>
          </p:cNvPr>
          <p:cNvSpPr txBox="1"/>
          <p:nvPr/>
        </p:nvSpPr>
        <p:spPr>
          <a:xfrm>
            <a:off x="6751320" y="309623"/>
            <a:ext cx="1234633" cy="584775"/>
          </a:xfrm>
          <a:prstGeom prst="rect">
            <a:avLst/>
          </a:prstGeom>
          <a:noFill/>
        </p:spPr>
        <p:txBody>
          <a:bodyPr wrap="none" rtlCol="0">
            <a:spAutoFit/>
          </a:bodyPr>
          <a:lstStyle/>
          <a:p>
            <a:r>
              <a:rPr lang="en-GB" sz="3200" spc="-100" dirty="0">
                <a:solidFill>
                  <a:srgbClr val="212121"/>
                </a:solidFill>
                <a:latin typeface="+mj-lt"/>
              </a:rPr>
              <a:t>Ignite</a:t>
            </a:r>
          </a:p>
        </p:txBody>
      </p:sp>
      <p:sp>
        <p:nvSpPr>
          <p:cNvPr id="25" name="Google Shape;99;p16">
            <a:extLst>
              <a:ext uri="{FF2B5EF4-FFF2-40B4-BE49-F238E27FC236}">
                <a16:creationId xmlns:a16="http://schemas.microsoft.com/office/drawing/2014/main" id="{867C13B7-BD3A-5A14-28D9-7329E17F3104}"/>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02;p16">
            <a:extLst>
              <a:ext uri="{FF2B5EF4-FFF2-40B4-BE49-F238E27FC236}">
                <a16:creationId xmlns:a16="http://schemas.microsoft.com/office/drawing/2014/main" id="{BC426BE8-1DC6-25C1-CD86-44EF548D5C67}"/>
              </a:ext>
            </a:extLst>
          </p:cNvPr>
          <p:cNvSpPr/>
          <p:nvPr/>
        </p:nvSpPr>
        <p:spPr>
          <a:xfrm>
            <a:off x="267900" y="194561"/>
            <a:ext cx="225000" cy="584775"/>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7" name="Picture 26" descr="A cartoon pig wearing a helmet&#10;&#10;Description automatically generated">
            <a:extLst>
              <a:ext uri="{FF2B5EF4-FFF2-40B4-BE49-F238E27FC236}">
                <a16:creationId xmlns:a16="http://schemas.microsoft.com/office/drawing/2014/main" id="{F4464715-C34D-457B-2BBD-C06BC6E9C295}"/>
              </a:ext>
            </a:extLst>
          </p:cNvPr>
          <p:cNvPicPr>
            <a:picLocks noChangeAspect="1"/>
          </p:cNvPicPr>
          <p:nvPr/>
        </p:nvPicPr>
        <p:blipFill>
          <a:blip r:embed="rId3"/>
          <a:srcRect l="8620" r="16389" b="7623"/>
          <a:stretch/>
        </p:blipFill>
        <p:spPr>
          <a:xfrm>
            <a:off x="66676" y="568823"/>
            <a:ext cx="627448" cy="713510"/>
          </a:xfrm>
          <a:prstGeom prst="rect">
            <a:avLst/>
          </a:prstGeom>
        </p:spPr>
      </p:pic>
      <p:sp>
        <p:nvSpPr>
          <p:cNvPr id="4" name="TextBox 3">
            <a:extLst>
              <a:ext uri="{FF2B5EF4-FFF2-40B4-BE49-F238E27FC236}">
                <a16:creationId xmlns:a16="http://schemas.microsoft.com/office/drawing/2014/main" id="{4BF1F348-3F20-94F3-AEF8-6CBBAC35B471}"/>
              </a:ext>
            </a:extLst>
          </p:cNvPr>
          <p:cNvSpPr txBox="1"/>
          <p:nvPr/>
        </p:nvSpPr>
        <p:spPr>
          <a:xfrm>
            <a:off x="694124" y="2256389"/>
            <a:ext cx="7805800" cy="1292662"/>
          </a:xfrm>
          <a:prstGeom prst="rect">
            <a:avLst/>
          </a:prstGeom>
          <a:noFill/>
        </p:spPr>
        <p:txBody>
          <a:bodyPr wrap="square" rtlCol="0">
            <a:spAutoFit/>
          </a:bodyPr>
          <a:lstStyle/>
          <a:p>
            <a:r>
              <a:rPr lang="en-GB" sz="2400" dirty="0"/>
              <a:t>Have a look at Worksheet 11.1</a:t>
            </a:r>
          </a:p>
          <a:p>
            <a:endParaRPr lang="en-GB" dirty="0"/>
          </a:p>
          <a:p>
            <a:r>
              <a:rPr lang="en-GB" dirty="0"/>
              <a:t>Assign a name convention to each of the columns in the table, then assign the variable names to the correct convention.</a:t>
            </a:r>
          </a:p>
        </p:txBody>
      </p:sp>
    </p:spTree>
    <p:extLst>
      <p:ext uri="{BB962C8B-B14F-4D97-AF65-F5344CB8AC3E}">
        <p14:creationId xmlns:p14="http://schemas.microsoft.com/office/powerpoint/2010/main" val="1505414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A9F601-25D6-C1C8-553A-B1C9BF1DB5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61A394-E7C2-84DD-A526-2B5291A03990}"/>
              </a:ext>
            </a:extLst>
          </p:cNvPr>
          <p:cNvSpPr>
            <a:spLocks noGrp="1"/>
          </p:cNvSpPr>
          <p:nvPr>
            <p:ph type="title"/>
          </p:nvPr>
        </p:nvSpPr>
        <p:spPr/>
        <p:txBody>
          <a:bodyPr/>
          <a:lstStyle/>
          <a:p>
            <a:r>
              <a:rPr lang="en-GB" dirty="0"/>
              <a:t>Naming Conventions</a:t>
            </a:r>
          </a:p>
        </p:txBody>
      </p:sp>
      <p:sp>
        <p:nvSpPr>
          <p:cNvPr id="5" name="Text Placeholder 4">
            <a:extLst>
              <a:ext uri="{FF2B5EF4-FFF2-40B4-BE49-F238E27FC236}">
                <a16:creationId xmlns:a16="http://schemas.microsoft.com/office/drawing/2014/main" id="{364BD6CE-6B10-A85E-AFE5-B45BA6BF05FE}"/>
              </a:ext>
            </a:extLst>
          </p:cNvPr>
          <p:cNvSpPr>
            <a:spLocks noGrp="1"/>
          </p:cNvSpPr>
          <p:nvPr>
            <p:ph type="body" idx="1"/>
          </p:nvPr>
        </p:nvSpPr>
        <p:spPr/>
        <p:txBody>
          <a:bodyPr/>
          <a:lstStyle/>
          <a:p>
            <a:r>
              <a:rPr lang="en-GB" sz="2400" b="1" dirty="0"/>
              <a:t>camelCase</a:t>
            </a:r>
          </a:p>
        </p:txBody>
      </p:sp>
      <p:sp>
        <p:nvSpPr>
          <p:cNvPr id="6" name="Content Placeholder 5">
            <a:extLst>
              <a:ext uri="{FF2B5EF4-FFF2-40B4-BE49-F238E27FC236}">
                <a16:creationId xmlns:a16="http://schemas.microsoft.com/office/drawing/2014/main" id="{3FA38560-2337-96DB-EE83-6C1D849EE6A5}"/>
              </a:ext>
            </a:extLst>
          </p:cNvPr>
          <p:cNvSpPr>
            <a:spLocks noGrp="1"/>
          </p:cNvSpPr>
          <p:nvPr>
            <p:ph sz="half" idx="2"/>
          </p:nvPr>
        </p:nvSpPr>
        <p:spPr/>
        <p:txBody>
          <a:bodyPr>
            <a:normAutofit/>
          </a:bodyPr>
          <a:lstStyle/>
          <a:p>
            <a:pPr marL="0" indent="0" algn="ctr">
              <a:buNone/>
            </a:pPr>
            <a:r>
              <a:rPr lang="en-GB" sz="1600" dirty="0" err="1"/>
              <a:t>playerOneScore</a:t>
            </a:r>
            <a:endParaRPr lang="en-GB" sz="1600" dirty="0"/>
          </a:p>
          <a:p>
            <a:pPr marL="0" indent="0" algn="ctr">
              <a:buNone/>
            </a:pPr>
            <a:r>
              <a:rPr lang="en-GB" sz="1600" dirty="0" err="1"/>
              <a:t>bulletSpeed</a:t>
            </a:r>
            <a:endParaRPr lang="en-GB" sz="1600" dirty="0"/>
          </a:p>
          <a:p>
            <a:pPr marL="0" indent="0" algn="ctr">
              <a:buNone/>
            </a:pPr>
            <a:r>
              <a:rPr lang="en-GB" sz="1600" dirty="0" err="1"/>
              <a:t>livesGained</a:t>
            </a:r>
            <a:endParaRPr lang="en-GB" sz="1600" dirty="0"/>
          </a:p>
          <a:p>
            <a:pPr marL="0" indent="0" algn="ctr">
              <a:buNone/>
            </a:pPr>
            <a:r>
              <a:rPr lang="en-GB" sz="1600" dirty="0" err="1"/>
              <a:t>playerColor</a:t>
            </a:r>
            <a:endParaRPr lang="en-GB" sz="1600" dirty="0"/>
          </a:p>
          <a:p>
            <a:pPr marL="0" indent="0" algn="ctr">
              <a:buNone/>
            </a:pPr>
            <a:r>
              <a:rPr lang="en-GB" sz="1600" dirty="0" err="1"/>
              <a:t>enemyColor</a:t>
            </a:r>
            <a:endParaRPr lang="en-GB" sz="1600" dirty="0"/>
          </a:p>
          <a:p>
            <a:pPr marL="0" indent="0" algn="ctr">
              <a:buNone/>
            </a:pPr>
            <a:r>
              <a:rPr lang="en-GB" sz="1600" dirty="0" err="1"/>
              <a:t>livesLeft</a:t>
            </a:r>
            <a:endParaRPr lang="en-GB" sz="1600" dirty="0"/>
          </a:p>
        </p:txBody>
      </p:sp>
      <p:sp>
        <p:nvSpPr>
          <p:cNvPr id="7" name="Text Placeholder 6">
            <a:extLst>
              <a:ext uri="{FF2B5EF4-FFF2-40B4-BE49-F238E27FC236}">
                <a16:creationId xmlns:a16="http://schemas.microsoft.com/office/drawing/2014/main" id="{F81232B3-7E21-BAED-333A-566DE026EBB0}"/>
              </a:ext>
            </a:extLst>
          </p:cNvPr>
          <p:cNvSpPr>
            <a:spLocks noGrp="1"/>
          </p:cNvSpPr>
          <p:nvPr>
            <p:ph type="body" sz="quarter" idx="3"/>
          </p:nvPr>
        </p:nvSpPr>
        <p:spPr/>
        <p:txBody>
          <a:bodyPr/>
          <a:lstStyle/>
          <a:p>
            <a:r>
              <a:rPr lang="en-GB" sz="2400" b="1" dirty="0" err="1"/>
              <a:t>snake_case</a:t>
            </a:r>
            <a:endParaRPr lang="en-GB" sz="2400" b="1" dirty="0"/>
          </a:p>
        </p:txBody>
      </p:sp>
      <p:sp>
        <p:nvSpPr>
          <p:cNvPr id="8" name="Content Placeholder 7">
            <a:extLst>
              <a:ext uri="{FF2B5EF4-FFF2-40B4-BE49-F238E27FC236}">
                <a16:creationId xmlns:a16="http://schemas.microsoft.com/office/drawing/2014/main" id="{15800F16-91EE-28B5-11E3-DB4C550A74D9}"/>
              </a:ext>
            </a:extLst>
          </p:cNvPr>
          <p:cNvSpPr>
            <a:spLocks noGrp="1"/>
          </p:cNvSpPr>
          <p:nvPr>
            <p:ph sz="quarter" idx="4"/>
          </p:nvPr>
        </p:nvSpPr>
        <p:spPr/>
        <p:txBody>
          <a:bodyPr>
            <a:normAutofit/>
          </a:bodyPr>
          <a:lstStyle/>
          <a:p>
            <a:pPr marL="0" indent="0" algn="ctr">
              <a:buNone/>
            </a:pPr>
            <a:r>
              <a:rPr lang="en-GB" sz="1600" dirty="0" err="1"/>
              <a:t>player_two_score</a:t>
            </a:r>
            <a:endParaRPr lang="en-GB" sz="1600" dirty="0"/>
          </a:p>
          <a:p>
            <a:pPr marL="0" indent="0" algn="ctr">
              <a:buNone/>
            </a:pPr>
            <a:r>
              <a:rPr lang="en-GB" sz="1600" dirty="0" err="1"/>
              <a:t>lives_lost</a:t>
            </a:r>
            <a:endParaRPr lang="en-GB" sz="1600" dirty="0"/>
          </a:p>
          <a:p>
            <a:pPr marL="0" indent="0" algn="ctr">
              <a:buNone/>
            </a:pPr>
            <a:r>
              <a:rPr lang="en-GB" sz="1600" dirty="0" err="1"/>
              <a:t>enemy_speed</a:t>
            </a:r>
            <a:endParaRPr lang="en-GB" sz="1600" dirty="0"/>
          </a:p>
          <a:p>
            <a:pPr marL="0" indent="0" algn="ctr">
              <a:buNone/>
            </a:pPr>
            <a:r>
              <a:rPr lang="en-GB" sz="1600" dirty="0" err="1"/>
              <a:t>enemy_size</a:t>
            </a:r>
            <a:endParaRPr lang="en-GB" sz="1600" dirty="0"/>
          </a:p>
          <a:p>
            <a:pPr marL="0" indent="0" algn="ctr">
              <a:buNone/>
            </a:pPr>
            <a:r>
              <a:rPr lang="en-GB" sz="1600" dirty="0" err="1"/>
              <a:t>bullet_size</a:t>
            </a:r>
            <a:endParaRPr lang="en-GB" sz="1600" dirty="0"/>
          </a:p>
          <a:p>
            <a:pPr marL="0" indent="0" algn="ctr">
              <a:buNone/>
            </a:pPr>
            <a:r>
              <a:rPr lang="en-GB" sz="1600" dirty="0" err="1"/>
              <a:t>bullet_color</a:t>
            </a:r>
            <a:endParaRPr lang="en-GB" sz="1600" dirty="0"/>
          </a:p>
        </p:txBody>
      </p:sp>
      <p:sp>
        <p:nvSpPr>
          <p:cNvPr id="3" name="TextBox 2">
            <a:extLst>
              <a:ext uri="{FF2B5EF4-FFF2-40B4-BE49-F238E27FC236}">
                <a16:creationId xmlns:a16="http://schemas.microsoft.com/office/drawing/2014/main" id="{36C17FCD-15A0-E162-E213-3DA7C08A876B}"/>
              </a:ext>
            </a:extLst>
          </p:cNvPr>
          <p:cNvSpPr txBox="1"/>
          <p:nvPr/>
        </p:nvSpPr>
        <p:spPr>
          <a:xfrm>
            <a:off x="6751320" y="309623"/>
            <a:ext cx="1234633" cy="584775"/>
          </a:xfrm>
          <a:prstGeom prst="rect">
            <a:avLst/>
          </a:prstGeom>
          <a:noFill/>
        </p:spPr>
        <p:txBody>
          <a:bodyPr wrap="none" rtlCol="0">
            <a:spAutoFit/>
          </a:bodyPr>
          <a:lstStyle/>
          <a:p>
            <a:r>
              <a:rPr lang="en-GB" sz="3200" spc="-100" dirty="0">
                <a:solidFill>
                  <a:srgbClr val="212121"/>
                </a:solidFill>
                <a:latin typeface="+mj-lt"/>
              </a:rPr>
              <a:t>Ignite</a:t>
            </a:r>
          </a:p>
        </p:txBody>
      </p:sp>
      <p:sp>
        <p:nvSpPr>
          <p:cNvPr id="25" name="Google Shape;99;p16">
            <a:extLst>
              <a:ext uri="{FF2B5EF4-FFF2-40B4-BE49-F238E27FC236}">
                <a16:creationId xmlns:a16="http://schemas.microsoft.com/office/drawing/2014/main" id="{539EF412-3D44-6AEB-C3DC-CE8A6CC4ED3B}"/>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02;p16">
            <a:extLst>
              <a:ext uri="{FF2B5EF4-FFF2-40B4-BE49-F238E27FC236}">
                <a16:creationId xmlns:a16="http://schemas.microsoft.com/office/drawing/2014/main" id="{43FA57DE-4402-9508-4923-F0104BB18C17}"/>
              </a:ext>
            </a:extLst>
          </p:cNvPr>
          <p:cNvSpPr/>
          <p:nvPr/>
        </p:nvSpPr>
        <p:spPr>
          <a:xfrm>
            <a:off x="267900" y="194561"/>
            <a:ext cx="225000" cy="868667"/>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 name="Picture 3" descr="A cartoon pig wearing a helmet&#10;&#10;Description automatically generated">
            <a:extLst>
              <a:ext uri="{FF2B5EF4-FFF2-40B4-BE49-F238E27FC236}">
                <a16:creationId xmlns:a16="http://schemas.microsoft.com/office/drawing/2014/main" id="{AD3ADBC0-3432-89DB-A644-8C251A94F2D3}"/>
              </a:ext>
            </a:extLst>
          </p:cNvPr>
          <p:cNvPicPr>
            <a:picLocks noChangeAspect="1"/>
          </p:cNvPicPr>
          <p:nvPr/>
        </p:nvPicPr>
        <p:blipFill>
          <a:blip r:embed="rId3"/>
          <a:srcRect l="8620" r="16389" b="7623"/>
          <a:stretch/>
        </p:blipFill>
        <p:spPr>
          <a:xfrm>
            <a:off x="66676" y="695739"/>
            <a:ext cx="627448" cy="713510"/>
          </a:xfrm>
          <a:prstGeom prst="rect">
            <a:avLst/>
          </a:prstGeom>
        </p:spPr>
      </p:pic>
    </p:spTree>
    <p:extLst>
      <p:ext uri="{BB962C8B-B14F-4D97-AF65-F5344CB8AC3E}">
        <p14:creationId xmlns:p14="http://schemas.microsoft.com/office/powerpoint/2010/main" val="3564949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340A3-648B-9C0E-E4B4-22FD1FA92D5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3639AF0-38E7-2DCB-7223-27DB06196BFA}"/>
              </a:ext>
            </a:extLst>
          </p:cNvPr>
          <p:cNvSpPr>
            <a:spLocks noGrp="1"/>
          </p:cNvSpPr>
          <p:nvPr>
            <p:ph type="title"/>
          </p:nvPr>
        </p:nvSpPr>
        <p:spPr/>
        <p:txBody>
          <a:bodyPr/>
          <a:lstStyle/>
          <a:p>
            <a:r>
              <a:rPr lang="en-GB" dirty="0"/>
              <a:t>Winning and Losing</a:t>
            </a:r>
          </a:p>
        </p:txBody>
      </p:sp>
      <p:sp>
        <p:nvSpPr>
          <p:cNvPr id="2" name="Content Placeholder 1">
            <a:extLst>
              <a:ext uri="{FF2B5EF4-FFF2-40B4-BE49-F238E27FC236}">
                <a16:creationId xmlns:a16="http://schemas.microsoft.com/office/drawing/2014/main" id="{BCA0FC8B-54E6-4260-B811-DBD6A120A416}"/>
              </a:ext>
            </a:extLst>
          </p:cNvPr>
          <p:cNvSpPr>
            <a:spLocks noGrp="1"/>
          </p:cNvSpPr>
          <p:nvPr>
            <p:ph idx="1"/>
          </p:nvPr>
        </p:nvSpPr>
        <p:spPr/>
        <p:txBody>
          <a:bodyPr/>
          <a:lstStyle/>
          <a:p>
            <a:pPr marL="0" indent="0">
              <a:buNone/>
            </a:pPr>
            <a:r>
              <a:rPr lang="en-GB" sz="2400" dirty="0"/>
              <a:t>Take a look at Worksheet 11.2</a:t>
            </a:r>
          </a:p>
          <a:p>
            <a:pPr marL="0" indent="0">
              <a:buNone/>
            </a:pPr>
            <a:endParaRPr lang="en-GB" dirty="0"/>
          </a:p>
          <a:p>
            <a:pPr marL="0" indent="0">
              <a:buNone/>
            </a:pPr>
            <a:r>
              <a:rPr lang="en-GB" sz="1600" dirty="0"/>
              <a:t>Think about a game you play. How do you win the game? How can you lose the game? These are called </a:t>
            </a:r>
            <a:r>
              <a:rPr lang="en-GB" sz="1600" b="1" dirty="0"/>
              <a:t>Win Conditions </a:t>
            </a:r>
            <a:r>
              <a:rPr lang="en-GB" sz="1600" dirty="0"/>
              <a:t>and </a:t>
            </a:r>
            <a:r>
              <a:rPr lang="en-GB" sz="1600" b="1" dirty="0"/>
              <a:t>Lose Conditions.</a:t>
            </a:r>
          </a:p>
          <a:p>
            <a:pPr marL="0" indent="0">
              <a:buNone/>
            </a:pPr>
            <a:endParaRPr lang="en-GB" sz="1600" b="1" dirty="0"/>
          </a:p>
          <a:p>
            <a:pPr marL="0" indent="0">
              <a:buNone/>
            </a:pPr>
            <a:r>
              <a:rPr lang="en-GB" sz="1600" dirty="0"/>
              <a:t>Fill in the table on your worksheet with Win Conditions and Lose Conditions for the game you thought of.</a:t>
            </a:r>
          </a:p>
        </p:txBody>
      </p:sp>
      <p:sp>
        <p:nvSpPr>
          <p:cNvPr id="4" name="Google Shape;99;p16">
            <a:extLst>
              <a:ext uri="{FF2B5EF4-FFF2-40B4-BE49-F238E27FC236}">
                <a16:creationId xmlns:a16="http://schemas.microsoft.com/office/drawing/2014/main" id="{38E3FC8B-8BA3-CE01-AEAD-6B1991C99331}"/>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290AF89C-C4AB-2A20-5FF9-0B809BC0E3D4}"/>
              </a:ext>
            </a:extLst>
          </p:cNvPr>
          <p:cNvSpPr/>
          <p:nvPr/>
        </p:nvSpPr>
        <p:spPr>
          <a:xfrm>
            <a:off x="267900" y="194561"/>
            <a:ext cx="225000" cy="868667"/>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 name="Picture 5" descr="A cartoon pig wearing a helmet&#10;&#10;Description automatically generated">
            <a:extLst>
              <a:ext uri="{FF2B5EF4-FFF2-40B4-BE49-F238E27FC236}">
                <a16:creationId xmlns:a16="http://schemas.microsoft.com/office/drawing/2014/main" id="{5760ADD6-D9F6-0CE2-C59F-171184D588E2}"/>
              </a:ext>
            </a:extLst>
          </p:cNvPr>
          <p:cNvPicPr>
            <a:picLocks noChangeAspect="1"/>
          </p:cNvPicPr>
          <p:nvPr/>
        </p:nvPicPr>
        <p:blipFill>
          <a:blip r:embed="rId3"/>
          <a:srcRect l="8620" r="16389" b="7623"/>
          <a:stretch/>
        </p:blipFill>
        <p:spPr>
          <a:xfrm>
            <a:off x="66676" y="749401"/>
            <a:ext cx="627448" cy="713510"/>
          </a:xfrm>
          <a:prstGeom prst="rect">
            <a:avLst/>
          </a:prstGeom>
        </p:spPr>
      </p:pic>
      <p:sp>
        <p:nvSpPr>
          <p:cNvPr id="10" name="TextBox 9">
            <a:extLst>
              <a:ext uri="{FF2B5EF4-FFF2-40B4-BE49-F238E27FC236}">
                <a16:creationId xmlns:a16="http://schemas.microsoft.com/office/drawing/2014/main" id="{DFB9200A-1E19-F50A-EC7C-0E19E6D3163F}"/>
              </a:ext>
            </a:extLst>
          </p:cNvPr>
          <p:cNvSpPr txBox="1"/>
          <p:nvPr/>
        </p:nvSpPr>
        <p:spPr>
          <a:xfrm>
            <a:off x="660654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spTree>
    <p:extLst>
      <p:ext uri="{BB962C8B-B14F-4D97-AF65-F5344CB8AC3E}">
        <p14:creationId xmlns:p14="http://schemas.microsoft.com/office/powerpoint/2010/main" val="1796100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008605-B567-A450-4914-DEB257941C4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7C155FF-FDB9-119A-DE70-C5E354804A1A}"/>
              </a:ext>
            </a:extLst>
          </p:cNvPr>
          <p:cNvSpPr>
            <a:spLocks noGrp="1"/>
          </p:cNvSpPr>
          <p:nvPr>
            <p:ph type="title"/>
          </p:nvPr>
        </p:nvSpPr>
        <p:spPr/>
        <p:txBody>
          <a:bodyPr/>
          <a:lstStyle/>
          <a:p>
            <a:r>
              <a:rPr lang="en-GB" dirty="0"/>
              <a:t>Winning and Losing</a:t>
            </a:r>
          </a:p>
        </p:txBody>
      </p:sp>
      <p:sp>
        <p:nvSpPr>
          <p:cNvPr id="2" name="Content Placeholder 1">
            <a:extLst>
              <a:ext uri="{FF2B5EF4-FFF2-40B4-BE49-F238E27FC236}">
                <a16:creationId xmlns:a16="http://schemas.microsoft.com/office/drawing/2014/main" id="{AF981684-B192-9EAA-E95C-7A2930C9CA12}"/>
              </a:ext>
            </a:extLst>
          </p:cNvPr>
          <p:cNvSpPr>
            <a:spLocks noGrp="1"/>
          </p:cNvSpPr>
          <p:nvPr>
            <p:ph idx="1"/>
          </p:nvPr>
        </p:nvSpPr>
        <p:spPr/>
        <p:txBody>
          <a:bodyPr>
            <a:normAutofit/>
          </a:bodyPr>
          <a:lstStyle/>
          <a:p>
            <a:pPr marL="0" indent="0">
              <a:buNone/>
            </a:pPr>
            <a:r>
              <a:rPr lang="en-GB" sz="1600" dirty="0"/>
              <a:t>In our game, the win conditions and lose conditions are as follows:</a:t>
            </a:r>
          </a:p>
          <a:p>
            <a:pPr marL="0" indent="0">
              <a:buNone/>
            </a:pPr>
            <a:r>
              <a:rPr lang="en-GB" sz="1600" b="1" dirty="0"/>
              <a:t>Win: </a:t>
            </a:r>
            <a:r>
              <a:rPr lang="en-GB" sz="1600" dirty="0"/>
              <a:t>Collect all Toast</a:t>
            </a:r>
          </a:p>
          <a:p>
            <a:pPr marL="0" indent="0">
              <a:buNone/>
            </a:pPr>
            <a:r>
              <a:rPr lang="en-GB" sz="1600" b="1" dirty="0"/>
              <a:t>Lose: </a:t>
            </a:r>
            <a:r>
              <a:rPr lang="en-GB" sz="1600" dirty="0"/>
              <a:t>Collide with Enemy</a:t>
            </a:r>
          </a:p>
          <a:p>
            <a:pPr marL="0" indent="0">
              <a:buNone/>
            </a:pPr>
            <a:endParaRPr lang="en-GB" sz="1600" dirty="0"/>
          </a:p>
          <a:p>
            <a:pPr marL="0" indent="0">
              <a:buNone/>
            </a:pPr>
            <a:r>
              <a:rPr lang="en-GB" sz="1600" dirty="0"/>
              <a:t>We can show both a “You Win!” and “Game Over!” message using the same object</a:t>
            </a:r>
          </a:p>
        </p:txBody>
      </p:sp>
      <p:sp>
        <p:nvSpPr>
          <p:cNvPr id="4" name="Google Shape;99;p16">
            <a:extLst>
              <a:ext uri="{FF2B5EF4-FFF2-40B4-BE49-F238E27FC236}">
                <a16:creationId xmlns:a16="http://schemas.microsoft.com/office/drawing/2014/main" id="{CA4DFC39-4BBF-2D20-8549-EFFBAF27A7C2}"/>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477DDC12-0C6F-992E-1ADD-7642B4D57DDE}"/>
              </a:ext>
            </a:extLst>
          </p:cNvPr>
          <p:cNvSpPr/>
          <p:nvPr/>
        </p:nvSpPr>
        <p:spPr>
          <a:xfrm>
            <a:off x="267900" y="194562"/>
            <a:ext cx="225000" cy="95605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TextBox 9">
            <a:extLst>
              <a:ext uri="{FF2B5EF4-FFF2-40B4-BE49-F238E27FC236}">
                <a16:creationId xmlns:a16="http://schemas.microsoft.com/office/drawing/2014/main" id="{F18A0246-7861-8D01-62DD-F43B6791D852}"/>
              </a:ext>
            </a:extLst>
          </p:cNvPr>
          <p:cNvSpPr txBox="1"/>
          <p:nvPr/>
        </p:nvSpPr>
        <p:spPr>
          <a:xfrm>
            <a:off x="660654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7" name="Picture 6" descr="A cartoon pig wearing a helmet&#10;&#10;Description automatically generated">
            <a:extLst>
              <a:ext uri="{FF2B5EF4-FFF2-40B4-BE49-F238E27FC236}">
                <a16:creationId xmlns:a16="http://schemas.microsoft.com/office/drawing/2014/main" id="{D86905BE-4E10-6030-8A18-8839223D4935}"/>
              </a:ext>
            </a:extLst>
          </p:cNvPr>
          <p:cNvPicPr>
            <a:picLocks noChangeAspect="1"/>
          </p:cNvPicPr>
          <p:nvPr/>
        </p:nvPicPr>
        <p:blipFill>
          <a:blip r:embed="rId3"/>
          <a:srcRect l="8620" r="16389" b="7623"/>
          <a:stretch/>
        </p:blipFill>
        <p:spPr>
          <a:xfrm>
            <a:off x="66676" y="863701"/>
            <a:ext cx="627448" cy="713510"/>
          </a:xfrm>
          <a:prstGeom prst="rect">
            <a:avLst/>
          </a:prstGeom>
        </p:spPr>
      </p:pic>
    </p:spTree>
    <p:extLst>
      <p:ext uri="{BB962C8B-B14F-4D97-AF65-F5344CB8AC3E}">
        <p14:creationId xmlns:p14="http://schemas.microsoft.com/office/powerpoint/2010/main" val="25222925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B49A3A-A42F-A945-956E-BBB03356A23A}"/>
              </a:ext>
            </a:extLst>
          </p:cNvPr>
          <p:cNvSpPr>
            <a:spLocks noGrp="1"/>
          </p:cNvSpPr>
          <p:nvPr>
            <p:ph type="title"/>
          </p:nvPr>
        </p:nvSpPr>
        <p:spPr/>
        <p:txBody>
          <a:bodyPr/>
          <a:lstStyle/>
          <a:p>
            <a:r>
              <a:rPr lang="en-GB" dirty="0"/>
              <a:t>Let’s get back to Construct 3</a:t>
            </a:r>
          </a:p>
        </p:txBody>
      </p:sp>
      <p:pic>
        <p:nvPicPr>
          <p:cNvPr id="7" name="Picture 6" descr="A screenshot of a computer&#10;&#10;Description automatically generated">
            <a:extLst>
              <a:ext uri="{FF2B5EF4-FFF2-40B4-BE49-F238E27FC236}">
                <a16:creationId xmlns:a16="http://schemas.microsoft.com/office/drawing/2014/main" id="{EE877248-0F39-BC12-B27C-AE71A1909731}"/>
              </a:ext>
            </a:extLst>
          </p:cNvPr>
          <p:cNvPicPr>
            <a:picLocks noChangeAspect="1"/>
          </p:cNvPicPr>
          <p:nvPr/>
        </p:nvPicPr>
        <p:blipFill>
          <a:blip r:embed="rId3"/>
          <a:srcRect t="8372"/>
          <a:stretch/>
        </p:blipFill>
        <p:spPr>
          <a:xfrm>
            <a:off x="2220030" y="1563770"/>
            <a:ext cx="6587490" cy="3244339"/>
          </a:xfrm>
          <a:prstGeom prst="rect">
            <a:avLst/>
          </a:prstGeom>
        </p:spPr>
      </p:pic>
      <p:sp>
        <p:nvSpPr>
          <p:cNvPr id="8" name="TextBox 7">
            <a:extLst>
              <a:ext uri="{FF2B5EF4-FFF2-40B4-BE49-F238E27FC236}">
                <a16:creationId xmlns:a16="http://schemas.microsoft.com/office/drawing/2014/main" id="{4F41AC96-3A56-9797-ACF0-38F0DAB2A2C5}"/>
              </a:ext>
            </a:extLst>
          </p:cNvPr>
          <p:cNvSpPr txBox="1"/>
          <p:nvPr/>
        </p:nvSpPr>
        <p:spPr>
          <a:xfrm>
            <a:off x="940761" y="1715398"/>
            <a:ext cx="2332384" cy="1815882"/>
          </a:xfrm>
          <a:prstGeom prst="rect">
            <a:avLst/>
          </a:prstGeom>
          <a:solidFill>
            <a:srgbClr val="212121">
              <a:alpha val="70000"/>
            </a:srgbClr>
          </a:solidFill>
          <a:effectLst>
            <a:softEdge rad="0"/>
          </a:effectLst>
        </p:spPr>
        <p:txBody>
          <a:bodyPr wrap="square" rtlCol="0">
            <a:spAutoFit/>
          </a:bodyPr>
          <a:lstStyle/>
          <a:p>
            <a:r>
              <a:rPr lang="en-GB" sz="1600" dirty="0">
                <a:solidFill>
                  <a:schemeClr val="tx1"/>
                </a:solidFill>
              </a:rPr>
              <a:t>Open Construct 3</a:t>
            </a:r>
          </a:p>
          <a:p>
            <a:endParaRPr lang="en-GB" sz="1600" dirty="0"/>
          </a:p>
          <a:p>
            <a:r>
              <a:rPr lang="en-GB" sz="1600" dirty="0">
                <a:solidFill>
                  <a:schemeClr val="tx1"/>
                </a:solidFill>
              </a:rPr>
              <a:t>Click the </a:t>
            </a:r>
            <a:r>
              <a:rPr lang="en-GB" sz="1600" b="1" dirty="0">
                <a:solidFill>
                  <a:schemeClr val="tx1"/>
                </a:solidFill>
              </a:rPr>
              <a:t>Open</a:t>
            </a:r>
            <a:r>
              <a:rPr lang="en-GB" sz="1600" dirty="0">
                <a:solidFill>
                  <a:schemeClr val="tx1"/>
                </a:solidFill>
              </a:rPr>
              <a:t> button</a:t>
            </a:r>
          </a:p>
          <a:p>
            <a:endParaRPr lang="en-GB" sz="1600" dirty="0"/>
          </a:p>
          <a:p>
            <a:r>
              <a:rPr lang="en-GB" sz="1600" dirty="0">
                <a:solidFill>
                  <a:schemeClr val="tx1"/>
                </a:solidFill>
              </a:rPr>
              <a:t>Find your project from last lesson</a:t>
            </a:r>
          </a:p>
          <a:p>
            <a:endParaRPr lang="en-GB" sz="1600" dirty="0"/>
          </a:p>
        </p:txBody>
      </p:sp>
      <p:cxnSp>
        <p:nvCxnSpPr>
          <p:cNvPr id="9" name="Straight Arrow Connector 8">
            <a:extLst>
              <a:ext uri="{FF2B5EF4-FFF2-40B4-BE49-F238E27FC236}">
                <a16:creationId xmlns:a16="http://schemas.microsoft.com/office/drawing/2014/main" id="{A75B76B4-95D7-2C0A-90C0-BBB84C91E962}"/>
              </a:ext>
            </a:extLst>
          </p:cNvPr>
          <p:cNvCxnSpPr>
            <a:cxnSpLocks/>
            <a:stCxn id="8" idx="3"/>
          </p:cNvCxnSpPr>
          <p:nvPr/>
        </p:nvCxnSpPr>
        <p:spPr>
          <a:xfrm flipV="1">
            <a:off x="3273145" y="1934055"/>
            <a:ext cx="1963275" cy="689284"/>
          </a:xfrm>
          <a:prstGeom prst="straightConnector1">
            <a:avLst/>
          </a:prstGeom>
          <a:ln w="31750">
            <a:solidFill>
              <a:srgbClr val="212121"/>
            </a:solidFill>
            <a:tailEnd type="triangle"/>
          </a:ln>
        </p:spPr>
        <p:style>
          <a:lnRef idx="3">
            <a:schemeClr val="accent5"/>
          </a:lnRef>
          <a:fillRef idx="0">
            <a:schemeClr val="accent5"/>
          </a:fillRef>
          <a:effectRef idx="2">
            <a:schemeClr val="accent5"/>
          </a:effectRef>
          <a:fontRef idx="minor">
            <a:schemeClr val="tx1"/>
          </a:fontRef>
        </p:style>
      </p:cxnSp>
      <p:sp>
        <p:nvSpPr>
          <p:cNvPr id="4" name="Google Shape;99;p16">
            <a:extLst>
              <a:ext uri="{FF2B5EF4-FFF2-40B4-BE49-F238E27FC236}">
                <a16:creationId xmlns:a16="http://schemas.microsoft.com/office/drawing/2014/main" id="{5A049653-4E16-6EEA-8A53-6750292E93C3}"/>
              </a:ext>
            </a:extLst>
          </p:cNvPr>
          <p:cNvSpPr/>
          <p:nvPr/>
        </p:nvSpPr>
        <p:spPr>
          <a:xfrm>
            <a:off x="267900" y="487680"/>
            <a:ext cx="225000" cy="4461257"/>
          </a:xfrm>
          <a:prstGeom prst="roundRect">
            <a:avLst>
              <a:gd name="adj" fmla="val 16667"/>
            </a:avLst>
          </a:prstGeom>
          <a:solidFill>
            <a:srgbClr val="705FD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102;p16">
            <a:extLst>
              <a:ext uri="{FF2B5EF4-FFF2-40B4-BE49-F238E27FC236}">
                <a16:creationId xmlns:a16="http://schemas.microsoft.com/office/drawing/2014/main" id="{A26D27A0-F973-92BE-6342-773B6D83ABF7}"/>
              </a:ext>
            </a:extLst>
          </p:cNvPr>
          <p:cNvSpPr/>
          <p:nvPr/>
        </p:nvSpPr>
        <p:spPr>
          <a:xfrm>
            <a:off x="267900" y="194562"/>
            <a:ext cx="225000" cy="1116078"/>
          </a:xfrm>
          <a:prstGeom prst="roundRect">
            <a:avLst>
              <a:gd name="adj" fmla="val 16667"/>
            </a:avLst>
          </a:prstGeom>
          <a:solidFill>
            <a:srgbClr val="6EFAED"/>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TextBox 9">
            <a:extLst>
              <a:ext uri="{FF2B5EF4-FFF2-40B4-BE49-F238E27FC236}">
                <a16:creationId xmlns:a16="http://schemas.microsoft.com/office/drawing/2014/main" id="{D9667474-59E2-8FCF-2E8B-14C4685EBFBE}"/>
              </a:ext>
            </a:extLst>
          </p:cNvPr>
          <p:cNvSpPr txBox="1"/>
          <p:nvPr/>
        </p:nvSpPr>
        <p:spPr>
          <a:xfrm>
            <a:off x="6606540" y="335391"/>
            <a:ext cx="1539204" cy="584775"/>
          </a:xfrm>
          <a:prstGeom prst="rect">
            <a:avLst/>
          </a:prstGeom>
          <a:noFill/>
        </p:spPr>
        <p:txBody>
          <a:bodyPr wrap="none" rtlCol="0">
            <a:spAutoFit/>
          </a:bodyPr>
          <a:lstStyle/>
          <a:p>
            <a:r>
              <a:rPr lang="en-GB" sz="3200" spc="-100" dirty="0">
                <a:solidFill>
                  <a:srgbClr val="212121"/>
                </a:solidFill>
                <a:latin typeface="+mj-lt"/>
              </a:rPr>
              <a:t>Engage</a:t>
            </a:r>
          </a:p>
        </p:txBody>
      </p:sp>
      <p:pic>
        <p:nvPicPr>
          <p:cNvPr id="2" name="Picture 1" descr="A cartoon pig wearing a helmet&#10;&#10;Description automatically generated">
            <a:extLst>
              <a:ext uri="{FF2B5EF4-FFF2-40B4-BE49-F238E27FC236}">
                <a16:creationId xmlns:a16="http://schemas.microsoft.com/office/drawing/2014/main" id="{518BACDA-B2DE-0790-5A0D-423719A77765}"/>
              </a:ext>
            </a:extLst>
          </p:cNvPr>
          <p:cNvPicPr>
            <a:picLocks noChangeAspect="1"/>
          </p:cNvPicPr>
          <p:nvPr/>
        </p:nvPicPr>
        <p:blipFill>
          <a:blip r:embed="rId4"/>
          <a:srcRect l="8620" r="16389" b="7623"/>
          <a:stretch/>
        </p:blipFill>
        <p:spPr>
          <a:xfrm>
            <a:off x="66676" y="974546"/>
            <a:ext cx="627448" cy="713510"/>
          </a:xfrm>
          <a:prstGeom prst="rect">
            <a:avLst/>
          </a:prstGeom>
        </p:spPr>
      </p:pic>
    </p:spTree>
    <p:extLst>
      <p:ext uri="{BB962C8B-B14F-4D97-AF65-F5344CB8AC3E}">
        <p14:creationId xmlns:p14="http://schemas.microsoft.com/office/powerpoint/2010/main" val="325430749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Quotable">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Custom 1">
      <a:majorFont>
        <a:latin typeface="Halis R Bold"/>
        <a:ea typeface=""/>
        <a:cs typeface=""/>
      </a:majorFont>
      <a:minorFont>
        <a:latin typeface="Roboto"/>
        <a:ea typeface=""/>
        <a:cs typeface=""/>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TM03457503[[fn=Quotable]]</Template>
  <TotalTime>1151</TotalTime>
  <Words>1253</Words>
  <Application>Microsoft Office PowerPoint</Application>
  <PresentationFormat>On-screen Show (16:9)</PresentationFormat>
  <Paragraphs>193</Paragraphs>
  <Slides>27</Slides>
  <Notes>27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Halis R S Bold</vt:lpstr>
      <vt:lpstr>Wingdings 2</vt:lpstr>
      <vt:lpstr>Roboto</vt:lpstr>
      <vt:lpstr>Arial</vt:lpstr>
      <vt:lpstr>Halis R Bold</vt:lpstr>
      <vt:lpstr>Montserrat</vt:lpstr>
      <vt:lpstr>Quotable</vt:lpstr>
      <vt:lpstr>Naming Conventions</vt:lpstr>
      <vt:lpstr>Learning Objectives</vt:lpstr>
      <vt:lpstr>Naming Conventions</vt:lpstr>
      <vt:lpstr>Naming Conventions</vt:lpstr>
      <vt:lpstr>Naming Conventions</vt:lpstr>
      <vt:lpstr>Naming Conventions</vt:lpstr>
      <vt:lpstr>Winning and Losing</vt:lpstr>
      <vt:lpstr>Winning and Losing</vt:lpstr>
      <vt:lpstr>Let’s get back to Construct 3</vt:lpstr>
      <vt:lpstr>Add an End Game Screen</vt:lpstr>
      <vt:lpstr>Add an End Game Screen</vt:lpstr>
      <vt:lpstr>Adding a Win Condition</vt:lpstr>
      <vt:lpstr>Adding a Win Condition</vt:lpstr>
      <vt:lpstr>Adding a Win Condition</vt:lpstr>
      <vt:lpstr>Adding a Win Condition</vt:lpstr>
      <vt:lpstr>Adding a Win Condition</vt:lpstr>
      <vt:lpstr>Adding a Win Condition</vt:lpstr>
      <vt:lpstr>Adding a Win Condition</vt:lpstr>
      <vt:lpstr>Adding a Lose Condition</vt:lpstr>
      <vt:lpstr>Adding a Lose Condition</vt:lpstr>
      <vt:lpstr>Add a Game Over Screen</vt:lpstr>
      <vt:lpstr>Add a Game Over Screen</vt:lpstr>
      <vt:lpstr>Add a Game Over Screen</vt:lpstr>
      <vt:lpstr>Add a Game Over Screen</vt:lpstr>
      <vt:lpstr>Testing Your Game</vt:lpstr>
      <vt:lpstr>Extra Challenge</vt:lpstr>
      <vt:lpstr>Learning Objectives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Laura Donaghy</cp:lastModifiedBy>
  <cp:revision>1</cp:revision>
  <dcterms:modified xsi:type="dcterms:W3CDTF">2025-02-28T11:13:35Z</dcterms:modified>
</cp:coreProperties>
</file>