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4000" r:id="rId1"/>
  </p:sldMasterIdLst>
  <p:notesMasterIdLst>
    <p:notesMasterId r:id="rId11"/>
  </p:notesMasterIdLst>
  <p:sldIdLst>
    <p:sldId id="256" r:id="rId2"/>
    <p:sldId id="279" r:id="rId3"/>
    <p:sldId id="280" r:id="rId4"/>
    <p:sldId id="302" r:id="rId5"/>
    <p:sldId id="281" r:id="rId6"/>
    <p:sldId id="303" r:id="rId7"/>
    <p:sldId id="282" r:id="rId8"/>
    <p:sldId id="300" r:id="rId9"/>
    <p:sldId id="301" r:id="rId10"/>
  </p:sldIdLst>
  <p:sldSz cx="9144000" cy="5143500" type="screen16x9"/>
  <p:notesSz cx="6858000" cy="9144000"/>
  <p:embeddedFontLst>
    <p:embeddedFont>
      <p:font typeface="Halis R Bold" panose="02000505030000020004" pitchFamily="50" charset="0"/>
      <p:bold r:id="rId12"/>
    </p:embeddedFont>
    <p:embeddedFont>
      <p:font typeface="Montserrat" panose="00000500000000000000" pitchFamily="2" charset="0"/>
      <p:regular r:id="rId13"/>
      <p:bold r:id="rId14"/>
      <p:italic r:id="rId15"/>
      <p:boldItalic r:id="rId16"/>
    </p:embeddedFont>
    <p:embeddedFont>
      <p:font typeface="Roboto" panose="02000000000000000000" pitchFamily="2" charset="0"/>
      <p:regular r:id="rId17"/>
      <p:bold r:id="rId18"/>
      <p:italic r:id="rId19"/>
      <p:boldItalic r:id="rId20"/>
    </p:embeddedFont>
    <p:embeddedFont>
      <p:font typeface="Wingdings 2" panose="05020102010507070707" pitchFamily="18" charset="2"/>
      <p:regular r:id="rId21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5F64"/>
    <a:srgbClr val="212121"/>
    <a:srgbClr val="00FFDA"/>
    <a:srgbClr val="FBE905"/>
    <a:srgbClr val="6EFAED"/>
    <a:srgbClr val="705FD7"/>
    <a:srgbClr val="00FFFF"/>
    <a:srgbClr val="F672B4"/>
    <a:srgbClr val="E90D8B"/>
    <a:srgbClr val="2F2E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D6656F-95AA-4039-BBCA-A65FE772E052}" v="3" dt="2025-02-28T11:24:25.253"/>
  </p1510:revLst>
</p1510:revInfo>
</file>

<file path=ppt/tableStyles.xml><?xml version="1.0" encoding="utf-8"?>
<a:tblStyleLst xmlns:a="http://schemas.openxmlformats.org/drawingml/2006/main" def="{0449BDDF-8410-49A9-BA68-C77A16740D6E}">
  <a:tblStyle styleId="{0449BDDF-8410-49A9-BA68-C77A16740D6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5956" autoAdjust="0"/>
  </p:normalViewPr>
  <p:slideViewPr>
    <p:cSldViewPr snapToGrid="0">
      <p:cViewPr varScale="1">
        <p:scale>
          <a:sx n="125" d="100"/>
          <a:sy n="125" d="100"/>
        </p:scale>
        <p:origin x="1194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Donaghy" userId="44c0ea4a7173295d" providerId="LiveId" clId="{1C6BE4A7-DBDF-462A-BFEC-01B4AB1BDAD8}"/>
    <pc:docChg chg="modSld">
      <pc:chgData name="Laura Donaghy" userId="44c0ea4a7173295d" providerId="LiveId" clId="{1C6BE4A7-DBDF-462A-BFEC-01B4AB1BDAD8}" dt="2024-09-24T13:04:44.802" v="5" actId="20577"/>
      <pc:docMkLst>
        <pc:docMk/>
      </pc:docMkLst>
      <pc:sldChg chg="modSp mod">
        <pc:chgData name="Laura Donaghy" userId="44c0ea4a7173295d" providerId="LiveId" clId="{1C6BE4A7-DBDF-462A-BFEC-01B4AB1BDAD8}" dt="2024-09-24T13:04:44.802" v="5" actId="20577"/>
        <pc:sldMkLst>
          <pc:docMk/>
          <pc:sldMk cId="0" sldId="275"/>
        </pc:sldMkLst>
      </pc:sldChg>
    </pc:docChg>
  </pc:docChgLst>
  <pc:docChgLst>
    <pc:chgData name="Laura Donaghy" userId="44c0ea4a7173295d" providerId="LiveId" clId="{7D363FE5-F25D-4E0D-B4D6-F80B781EC544}"/>
    <pc:docChg chg="undo redo custSel addSld delSld modSld sldOrd modMainMaster">
      <pc:chgData name="Laura Donaghy" userId="44c0ea4a7173295d" providerId="LiveId" clId="{7D363FE5-F25D-4E0D-B4D6-F80B781EC544}" dt="2024-11-04T12:19:13.106" v="3875" actId="47"/>
      <pc:docMkLst>
        <pc:docMk/>
      </pc:docMkLst>
      <pc:sldChg chg="addSp delSp modSp mod modClrScheme chgLayout">
        <pc:chgData name="Laura Donaghy" userId="44c0ea4a7173295d" providerId="LiveId" clId="{7D363FE5-F25D-4E0D-B4D6-F80B781EC544}" dt="2024-11-04T10:33:40.107" v="584" actId="20577"/>
        <pc:sldMkLst>
          <pc:docMk/>
          <pc:sldMk cId="0" sldId="256"/>
        </pc:sldMkLst>
      </pc:sldChg>
      <pc:sldChg chg="addSp delSp modSp del mod modClrScheme chgLayout">
        <pc:chgData name="Laura Donaghy" userId="44c0ea4a7173295d" providerId="LiveId" clId="{7D363FE5-F25D-4E0D-B4D6-F80B781EC544}" dt="2024-11-04T10:32:10.948" v="493" actId="47"/>
        <pc:sldMkLst>
          <pc:docMk/>
          <pc:sldMk cId="0" sldId="257"/>
        </pc:sldMkLst>
      </pc:sldChg>
      <pc:sldChg chg="addSp modSp del">
        <pc:chgData name="Laura Donaghy" userId="44c0ea4a7173295d" providerId="LiveId" clId="{7D363FE5-F25D-4E0D-B4D6-F80B781EC544}" dt="2024-11-04T10:42:07.189" v="787" actId="47"/>
        <pc:sldMkLst>
          <pc:docMk/>
          <pc:sldMk cId="0" sldId="258"/>
        </pc:sldMkLst>
      </pc:sldChg>
      <pc:sldChg chg="del">
        <pc:chgData name="Laura Donaghy" userId="44c0ea4a7173295d" providerId="LiveId" clId="{7D363FE5-F25D-4E0D-B4D6-F80B781EC544}" dt="2024-11-04T11:12:51.624" v="1349" actId="47"/>
        <pc:sldMkLst>
          <pc:docMk/>
          <pc:sldMk cId="0" sldId="259"/>
        </pc:sldMkLst>
      </pc:sldChg>
      <pc:sldChg chg="del">
        <pc:chgData name="Laura Donaghy" userId="44c0ea4a7173295d" providerId="LiveId" clId="{7D363FE5-F25D-4E0D-B4D6-F80B781EC544}" dt="2024-11-04T11:19:16.667" v="1547" actId="47"/>
        <pc:sldMkLst>
          <pc:docMk/>
          <pc:sldMk cId="0" sldId="261"/>
        </pc:sldMkLst>
      </pc:sldChg>
      <pc:sldChg chg="del">
        <pc:chgData name="Laura Donaghy" userId="44c0ea4a7173295d" providerId="LiveId" clId="{7D363FE5-F25D-4E0D-B4D6-F80B781EC544}" dt="2024-11-04T11:23:30.010" v="1608" actId="47"/>
        <pc:sldMkLst>
          <pc:docMk/>
          <pc:sldMk cId="0" sldId="262"/>
        </pc:sldMkLst>
      </pc:sldChg>
      <pc:sldChg chg="del">
        <pc:chgData name="Laura Donaghy" userId="44c0ea4a7173295d" providerId="LiveId" clId="{7D363FE5-F25D-4E0D-B4D6-F80B781EC544}" dt="2024-11-04T11:24:30.525" v="1725" actId="2696"/>
        <pc:sldMkLst>
          <pc:docMk/>
          <pc:sldMk cId="0" sldId="263"/>
        </pc:sldMkLst>
      </pc:sldChg>
      <pc:sldChg chg="del">
        <pc:chgData name="Laura Donaghy" userId="44c0ea4a7173295d" providerId="LiveId" clId="{7D363FE5-F25D-4E0D-B4D6-F80B781EC544}" dt="2024-11-04T11:27:08.539" v="1788" actId="47"/>
        <pc:sldMkLst>
          <pc:docMk/>
          <pc:sldMk cId="0" sldId="264"/>
        </pc:sldMkLst>
      </pc:sldChg>
      <pc:sldChg chg="del">
        <pc:chgData name="Laura Donaghy" userId="44c0ea4a7173295d" providerId="LiveId" clId="{7D363FE5-F25D-4E0D-B4D6-F80B781EC544}" dt="2024-11-04T11:34:40.433" v="2066" actId="47"/>
        <pc:sldMkLst>
          <pc:docMk/>
          <pc:sldMk cId="0" sldId="265"/>
        </pc:sldMkLst>
      </pc:sldChg>
      <pc:sldChg chg="del">
        <pc:chgData name="Laura Donaghy" userId="44c0ea4a7173295d" providerId="LiveId" clId="{7D363FE5-F25D-4E0D-B4D6-F80B781EC544}" dt="2024-11-04T11:36:21.527" v="2142" actId="47"/>
        <pc:sldMkLst>
          <pc:docMk/>
          <pc:sldMk cId="0" sldId="266"/>
        </pc:sldMkLst>
      </pc:sldChg>
      <pc:sldChg chg="del">
        <pc:chgData name="Laura Donaghy" userId="44c0ea4a7173295d" providerId="LiveId" clId="{7D363FE5-F25D-4E0D-B4D6-F80B781EC544}" dt="2024-11-04T11:41:58.864" v="2210" actId="47"/>
        <pc:sldMkLst>
          <pc:docMk/>
          <pc:sldMk cId="0" sldId="267"/>
        </pc:sldMkLst>
      </pc:sldChg>
      <pc:sldChg chg="del">
        <pc:chgData name="Laura Donaghy" userId="44c0ea4a7173295d" providerId="LiveId" clId="{7D363FE5-F25D-4E0D-B4D6-F80B781EC544}" dt="2024-11-04T11:47:06.799" v="2380" actId="2696"/>
        <pc:sldMkLst>
          <pc:docMk/>
          <pc:sldMk cId="0" sldId="268"/>
        </pc:sldMkLst>
      </pc:sldChg>
      <pc:sldChg chg="modSp del mod">
        <pc:chgData name="Laura Donaghy" userId="44c0ea4a7173295d" providerId="LiveId" clId="{7D363FE5-F25D-4E0D-B4D6-F80B781EC544}" dt="2024-11-04T11:53:06.150" v="2637" actId="47"/>
        <pc:sldMkLst>
          <pc:docMk/>
          <pc:sldMk cId="0" sldId="269"/>
        </pc:sldMkLst>
      </pc:sldChg>
      <pc:sldChg chg="del">
        <pc:chgData name="Laura Donaghy" userId="44c0ea4a7173295d" providerId="LiveId" clId="{7D363FE5-F25D-4E0D-B4D6-F80B781EC544}" dt="2024-11-04T11:54:58.574" v="2671" actId="47"/>
        <pc:sldMkLst>
          <pc:docMk/>
          <pc:sldMk cId="0" sldId="270"/>
        </pc:sldMkLst>
      </pc:sldChg>
      <pc:sldChg chg="del">
        <pc:chgData name="Laura Donaghy" userId="44c0ea4a7173295d" providerId="LiveId" clId="{7D363FE5-F25D-4E0D-B4D6-F80B781EC544}" dt="2024-11-04T11:56:06.678" v="2693" actId="47"/>
        <pc:sldMkLst>
          <pc:docMk/>
          <pc:sldMk cId="0" sldId="271"/>
        </pc:sldMkLst>
      </pc:sldChg>
      <pc:sldChg chg="del">
        <pc:chgData name="Laura Donaghy" userId="44c0ea4a7173295d" providerId="LiveId" clId="{7D363FE5-F25D-4E0D-B4D6-F80B781EC544}" dt="2024-11-04T11:58:02.306" v="2868" actId="47"/>
        <pc:sldMkLst>
          <pc:docMk/>
          <pc:sldMk cId="0" sldId="272"/>
        </pc:sldMkLst>
      </pc:sldChg>
      <pc:sldChg chg="del">
        <pc:chgData name="Laura Donaghy" userId="44c0ea4a7173295d" providerId="LiveId" clId="{7D363FE5-F25D-4E0D-B4D6-F80B781EC544}" dt="2024-11-04T12:01:21.100" v="3179" actId="47"/>
        <pc:sldMkLst>
          <pc:docMk/>
          <pc:sldMk cId="0" sldId="273"/>
        </pc:sldMkLst>
      </pc:sldChg>
      <pc:sldChg chg="del">
        <pc:chgData name="Laura Donaghy" userId="44c0ea4a7173295d" providerId="LiveId" clId="{7D363FE5-F25D-4E0D-B4D6-F80B781EC544}" dt="2024-11-04T12:10:15.152" v="3673" actId="47"/>
        <pc:sldMkLst>
          <pc:docMk/>
          <pc:sldMk cId="0" sldId="274"/>
        </pc:sldMkLst>
      </pc:sldChg>
      <pc:sldChg chg="del">
        <pc:chgData name="Laura Donaghy" userId="44c0ea4a7173295d" providerId="LiveId" clId="{7D363FE5-F25D-4E0D-B4D6-F80B781EC544}" dt="2024-11-04T12:18:30.500" v="3861" actId="47"/>
        <pc:sldMkLst>
          <pc:docMk/>
          <pc:sldMk cId="0" sldId="275"/>
        </pc:sldMkLst>
      </pc:sldChg>
      <pc:sldChg chg="del">
        <pc:chgData name="Laura Donaghy" userId="44c0ea4a7173295d" providerId="LiveId" clId="{7D363FE5-F25D-4E0D-B4D6-F80B781EC544}" dt="2024-11-04T12:19:13.106" v="3875" actId="47"/>
        <pc:sldMkLst>
          <pc:docMk/>
          <pc:sldMk cId="0" sldId="276"/>
        </pc:sldMkLst>
      </pc:sldChg>
      <pc:sldChg chg="del">
        <pc:chgData name="Laura Donaghy" userId="44c0ea4a7173295d" providerId="LiveId" clId="{7D363FE5-F25D-4E0D-B4D6-F80B781EC544}" dt="2024-11-04T11:16:10.794" v="1406" actId="47"/>
        <pc:sldMkLst>
          <pc:docMk/>
          <pc:sldMk cId="2405660239" sldId="277"/>
        </pc:sldMkLst>
      </pc:sldChg>
      <pc:sldChg chg="modSp del mod">
        <pc:chgData name="Laura Donaghy" userId="44c0ea4a7173295d" providerId="LiveId" clId="{7D363FE5-F25D-4E0D-B4D6-F80B781EC544}" dt="2024-11-04T11:18:09.399" v="1508" actId="47"/>
        <pc:sldMkLst>
          <pc:docMk/>
          <pc:sldMk cId="3409936848" sldId="278"/>
        </pc:sldMkLst>
      </pc:sldChg>
      <pc:sldChg chg="addSp delSp modSp new mod modClrScheme chgLayout">
        <pc:chgData name="Laura Donaghy" userId="44c0ea4a7173295d" providerId="LiveId" clId="{7D363FE5-F25D-4E0D-B4D6-F80B781EC544}" dt="2024-11-04T11:21:54.116" v="1589" actId="255"/>
        <pc:sldMkLst>
          <pc:docMk/>
          <pc:sldMk cId="3538790861" sldId="279"/>
        </pc:sldMkLst>
      </pc:sldChg>
      <pc:sldChg chg="addSp delSp modSp new mod modClrScheme chgLayout">
        <pc:chgData name="Laura Donaghy" userId="44c0ea4a7173295d" providerId="LiveId" clId="{7D363FE5-F25D-4E0D-B4D6-F80B781EC544}" dt="2024-11-04T11:28:14.808" v="1839" actId="1076"/>
        <pc:sldMkLst>
          <pc:docMk/>
          <pc:sldMk cId="1473607873" sldId="280"/>
        </pc:sldMkLst>
      </pc:sldChg>
      <pc:sldChg chg="addSp delSp modSp new mod modClrScheme chgLayout">
        <pc:chgData name="Laura Donaghy" userId="44c0ea4a7173295d" providerId="LiveId" clId="{7D363FE5-F25D-4E0D-B4D6-F80B781EC544}" dt="2024-11-04T11:22:31.557" v="1599" actId="1038"/>
        <pc:sldMkLst>
          <pc:docMk/>
          <pc:sldMk cId="3765798180" sldId="281"/>
        </pc:sldMkLst>
      </pc:sldChg>
      <pc:sldChg chg="addSp delSp modSp new mod chgLayout">
        <pc:chgData name="Laura Donaghy" userId="44c0ea4a7173295d" providerId="LiveId" clId="{7D363FE5-F25D-4E0D-B4D6-F80B781EC544}" dt="2024-11-04T11:22:13.704" v="1594" actId="1076"/>
        <pc:sldMkLst>
          <pc:docMk/>
          <pc:sldMk cId="3283834461" sldId="282"/>
        </pc:sldMkLst>
      </pc:sldChg>
      <pc:sldChg chg="addSp delSp modSp add mod">
        <pc:chgData name="Laura Donaghy" userId="44c0ea4a7173295d" providerId="LiveId" clId="{7D363FE5-F25D-4E0D-B4D6-F80B781EC544}" dt="2024-11-04T11:22:40.760" v="1601" actId="1076"/>
        <pc:sldMkLst>
          <pc:docMk/>
          <pc:sldMk cId="2942550761" sldId="283"/>
        </pc:sldMkLst>
      </pc:sldChg>
      <pc:sldChg chg="addSp delSp modSp add mod">
        <pc:chgData name="Laura Donaghy" userId="44c0ea4a7173295d" providerId="LiveId" clId="{7D363FE5-F25D-4E0D-B4D6-F80B781EC544}" dt="2024-11-04T11:22:54.439" v="1603"/>
        <pc:sldMkLst>
          <pc:docMk/>
          <pc:sldMk cId="4032164286" sldId="284"/>
        </pc:sldMkLst>
      </pc:sldChg>
      <pc:sldChg chg="addSp delSp modSp add mod">
        <pc:chgData name="Laura Donaghy" userId="44c0ea4a7173295d" providerId="LiveId" clId="{7D363FE5-F25D-4E0D-B4D6-F80B781EC544}" dt="2024-11-04T11:22:58.417" v="1605"/>
        <pc:sldMkLst>
          <pc:docMk/>
          <pc:sldMk cId="1412017421" sldId="285"/>
        </pc:sldMkLst>
      </pc:sldChg>
      <pc:sldChg chg="addSp delSp modSp add mod">
        <pc:chgData name="Laura Donaghy" userId="44c0ea4a7173295d" providerId="LiveId" clId="{7D363FE5-F25D-4E0D-B4D6-F80B781EC544}" dt="2024-11-04T11:23:01.686" v="1607"/>
        <pc:sldMkLst>
          <pc:docMk/>
          <pc:sldMk cId="335446355" sldId="286"/>
        </pc:sldMkLst>
      </pc:sldChg>
      <pc:sldChg chg="addSp delSp modSp add mod modClrScheme chgLayout">
        <pc:chgData name="Laura Donaghy" userId="44c0ea4a7173295d" providerId="LiveId" clId="{7D363FE5-F25D-4E0D-B4D6-F80B781EC544}" dt="2024-11-04T11:24:22.527" v="1724" actId="14100"/>
        <pc:sldMkLst>
          <pc:docMk/>
          <pc:sldMk cId="1037248878" sldId="287"/>
        </pc:sldMkLst>
      </pc:sldChg>
      <pc:sldChg chg="addSp delSp modSp add mod modClrScheme chgLayout">
        <pc:chgData name="Laura Donaghy" userId="44c0ea4a7173295d" providerId="LiveId" clId="{7D363FE5-F25D-4E0D-B4D6-F80B781EC544}" dt="2024-11-04T11:37:17.177" v="2149" actId="1076"/>
        <pc:sldMkLst>
          <pc:docMk/>
          <pc:sldMk cId="2472596746" sldId="288"/>
        </pc:sldMkLst>
      </pc:sldChg>
      <pc:sldChg chg="addSp delSp modSp add mod">
        <pc:chgData name="Laura Donaghy" userId="44c0ea4a7173295d" providerId="LiveId" clId="{7D363FE5-F25D-4E0D-B4D6-F80B781EC544}" dt="2024-11-04T11:37:23.444" v="2150" actId="1076"/>
        <pc:sldMkLst>
          <pc:docMk/>
          <pc:sldMk cId="1065261763" sldId="289"/>
        </pc:sldMkLst>
      </pc:sldChg>
      <pc:sldChg chg="addSp delSp modSp add mod modClrScheme chgLayout">
        <pc:chgData name="Laura Donaghy" userId="44c0ea4a7173295d" providerId="LiveId" clId="{7D363FE5-F25D-4E0D-B4D6-F80B781EC544}" dt="2024-11-04T11:37:27.429" v="2151" actId="1076"/>
        <pc:sldMkLst>
          <pc:docMk/>
          <pc:sldMk cId="624147090" sldId="290"/>
        </pc:sldMkLst>
      </pc:sldChg>
      <pc:sldChg chg="addSp delSp modSp add mod modClrScheme chgLayout">
        <pc:chgData name="Laura Donaghy" userId="44c0ea4a7173295d" providerId="LiveId" clId="{7D363FE5-F25D-4E0D-B4D6-F80B781EC544}" dt="2024-11-04T11:41:55.112" v="2209" actId="1076"/>
        <pc:sldMkLst>
          <pc:docMk/>
          <pc:sldMk cId="465106509" sldId="291"/>
        </pc:sldMkLst>
      </pc:sldChg>
      <pc:sldChg chg="new del">
        <pc:chgData name="Laura Donaghy" userId="44c0ea4a7173295d" providerId="LiveId" clId="{7D363FE5-F25D-4E0D-B4D6-F80B781EC544}" dt="2024-11-04T11:38:18.136" v="2153" actId="680"/>
        <pc:sldMkLst>
          <pc:docMk/>
          <pc:sldMk cId="2907565045" sldId="291"/>
        </pc:sldMkLst>
      </pc:sldChg>
      <pc:sldChg chg="addSp delSp modSp add mod modClrScheme chgLayout">
        <pc:chgData name="Laura Donaghy" userId="44c0ea4a7173295d" providerId="LiveId" clId="{7D363FE5-F25D-4E0D-B4D6-F80B781EC544}" dt="2024-11-04T11:50:20.996" v="2558" actId="14100"/>
        <pc:sldMkLst>
          <pc:docMk/>
          <pc:sldMk cId="1765224218" sldId="292"/>
        </pc:sldMkLst>
      </pc:sldChg>
      <pc:sldChg chg="addSp delSp modSp add mod modClrScheme chgLayout">
        <pc:chgData name="Laura Donaghy" userId="44c0ea4a7173295d" providerId="LiveId" clId="{7D363FE5-F25D-4E0D-B4D6-F80B781EC544}" dt="2024-11-04T11:50:37.894" v="2562"/>
        <pc:sldMkLst>
          <pc:docMk/>
          <pc:sldMk cId="1651039367" sldId="293"/>
        </pc:sldMkLst>
      </pc:sldChg>
      <pc:sldChg chg="addSp delSp modSp add mod modClrScheme chgLayout">
        <pc:chgData name="Laura Donaghy" userId="44c0ea4a7173295d" providerId="LiveId" clId="{7D363FE5-F25D-4E0D-B4D6-F80B781EC544}" dt="2024-11-04T11:52:49.995" v="2636" actId="14100"/>
        <pc:sldMkLst>
          <pc:docMk/>
          <pc:sldMk cId="3153331727" sldId="294"/>
        </pc:sldMkLst>
      </pc:sldChg>
      <pc:sldChg chg="addSp delSp modSp add mod">
        <pc:chgData name="Laura Donaghy" userId="44c0ea4a7173295d" providerId="LiveId" clId="{7D363FE5-F25D-4E0D-B4D6-F80B781EC544}" dt="2024-11-04T11:54:55.079" v="2670" actId="14100"/>
        <pc:sldMkLst>
          <pc:docMk/>
          <pc:sldMk cId="2309200315" sldId="295"/>
        </pc:sldMkLst>
      </pc:sldChg>
      <pc:sldChg chg="addSp delSp modSp add mod modClrScheme chgLayout">
        <pc:chgData name="Laura Donaghy" userId="44c0ea4a7173295d" providerId="LiveId" clId="{7D363FE5-F25D-4E0D-B4D6-F80B781EC544}" dt="2024-11-04T11:58:22.046" v="2941" actId="20577"/>
        <pc:sldMkLst>
          <pc:docMk/>
          <pc:sldMk cId="522670982" sldId="296"/>
        </pc:sldMkLst>
      </pc:sldChg>
      <pc:sldChg chg="addSp delSp modSp add mod ord">
        <pc:chgData name="Laura Donaghy" userId="44c0ea4a7173295d" providerId="LiveId" clId="{7D363FE5-F25D-4E0D-B4D6-F80B781EC544}" dt="2024-11-04T12:10:00.520" v="3669" actId="14100"/>
        <pc:sldMkLst>
          <pc:docMk/>
          <pc:sldMk cId="3660752248" sldId="297"/>
        </pc:sldMkLst>
      </pc:sldChg>
      <pc:sldChg chg="addSp delSp modSp add mod">
        <pc:chgData name="Laura Donaghy" userId="44c0ea4a7173295d" providerId="LiveId" clId="{7D363FE5-F25D-4E0D-B4D6-F80B781EC544}" dt="2024-11-04T12:18:11.127" v="3857" actId="14100"/>
        <pc:sldMkLst>
          <pc:docMk/>
          <pc:sldMk cId="3306825124" sldId="298"/>
        </pc:sldMkLst>
      </pc:sldChg>
      <pc:sldChg chg="addSp delSp modSp add mod">
        <pc:chgData name="Laura Donaghy" userId="44c0ea4a7173295d" providerId="LiveId" clId="{7D363FE5-F25D-4E0D-B4D6-F80B781EC544}" dt="2024-11-04T12:04:18.453" v="3215" actId="20577"/>
        <pc:sldMkLst>
          <pc:docMk/>
          <pc:sldMk cId="786260167" sldId="299"/>
        </pc:sldMkLst>
      </pc:sldChg>
      <pc:sldChg chg="new del">
        <pc:chgData name="Laura Donaghy" userId="44c0ea4a7173295d" providerId="LiveId" clId="{7D363FE5-F25D-4E0D-B4D6-F80B781EC544}" dt="2024-11-04T12:10:35.731" v="3675" actId="47"/>
        <pc:sldMkLst>
          <pc:docMk/>
          <pc:sldMk cId="1814922632" sldId="300"/>
        </pc:sldMkLst>
      </pc:sldChg>
      <pc:sldChg chg="addSp delSp modSp add mod">
        <pc:chgData name="Laura Donaghy" userId="44c0ea4a7173295d" providerId="LiveId" clId="{7D363FE5-F25D-4E0D-B4D6-F80B781EC544}" dt="2024-11-04T12:18:05.088" v="3855" actId="14100"/>
        <pc:sldMkLst>
          <pc:docMk/>
          <pc:sldMk cId="4204443419" sldId="300"/>
        </pc:sldMkLst>
      </pc:sldChg>
      <pc:sldChg chg="addSp delSp modSp add mod ord">
        <pc:chgData name="Laura Donaghy" userId="44c0ea4a7173295d" providerId="LiveId" clId="{7D363FE5-F25D-4E0D-B4D6-F80B781EC544}" dt="2024-11-04T12:19:08.190" v="3874"/>
        <pc:sldMkLst>
          <pc:docMk/>
          <pc:sldMk cId="543195847" sldId="301"/>
        </pc:sldMkLst>
      </pc:sldChg>
      <pc:sldMasterChg chg="modSldLayout sldLayoutOrd">
        <pc:chgData name="Laura Donaghy" userId="44c0ea4a7173295d" providerId="LiveId" clId="{7D363FE5-F25D-4E0D-B4D6-F80B781EC544}" dt="2024-11-04T10:01:05.770" v="31" actId="478"/>
        <pc:sldMasterMkLst>
          <pc:docMk/>
          <pc:sldMasterMk cId="0" sldId="2147483659"/>
        </pc:sldMasterMkLst>
        <pc:sldLayoutChg chg="addSp modSp mod ord">
          <pc:chgData name="Laura Donaghy" userId="44c0ea4a7173295d" providerId="LiveId" clId="{7D363FE5-F25D-4E0D-B4D6-F80B781EC544}" dt="2024-11-04T09:46:01.258" v="25" actId="20578"/>
          <pc:sldLayoutMkLst>
            <pc:docMk/>
            <pc:sldMasterMk cId="0" sldId="2147483659"/>
            <pc:sldLayoutMk cId="0" sldId="2147483649"/>
          </pc:sldLayoutMkLst>
        </pc:sldLayoutChg>
        <pc:sldLayoutChg chg="addSp delSp modSp mod">
          <pc:chgData name="Laura Donaghy" userId="44c0ea4a7173295d" providerId="LiveId" clId="{7D363FE5-F25D-4E0D-B4D6-F80B781EC544}" dt="2024-11-04T10:01:05.770" v="31" actId="478"/>
          <pc:sldLayoutMkLst>
            <pc:docMk/>
            <pc:sldMasterMk cId="0" sldId="2147483659"/>
            <pc:sldLayoutMk cId="0" sldId="2147483655"/>
          </pc:sldLayoutMkLst>
        </pc:sldLayoutChg>
      </pc:sldMasterChg>
      <pc:sldMasterChg chg="addSldLayout delSldLayout modSldLayout">
        <pc:chgData name="Laura Donaghy" userId="44c0ea4a7173295d" providerId="LiveId" clId="{7D363FE5-F25D-4E0D-B4D6-F80B781EC544}" dt="2024-11-04T12:19:13.106" v="3875" actId="47"/>
        <pc:sldMasterMkLst>
          <pc:docMk/>
          <pc:sldMasterMk cId="663032954" sldId="2147484000"/>
        </pc:sldMasterMkLst>
        <pc:sldLayoutChg chg="addSp delSp modSp mod setBg">
          <pc:chgData name="Laura Donaghy" userId="44c0ea4a7173295d" providerId="LiveId" clId="{7D363FE5-F25D-4E0D-B4D6-F80B781EC544}" dt="2024-11-04T10:34:54.795" v="594" actId="255"/>
          <pc:sldLayoutMkLst>
            <pc:docMk/>
            <pc:sldMasterMk cId="663032954" sldId="2147484000"/>
            <pc:sldLayoutMk cId="2888440528" sldId="2147484001"/>
          </pc:sldLayoutMkLst>
        </pc:sldLayoutChg>
        <pc:sldLayoutChg chg="addSp delSp modSp mod setBg">
          <pc:chgData name="Laura Donaghy" userId="44c0ea4a7173295d" providerId="LiveId" clId="{7D363FE5-F25D-4E0D-B4D6-F80B781EC544}" dt="2024-11-04T10:35:43.302" v="596" actId="6549"/>
          <pc:sldLayoutMkLst>
            <pc:docMk/>
            <pc:sldMasterMk cId="663032954" sldId="2147484000"/>
            <pc:sldLayoutMk cId="985079109" sldId="2147484002"/>
          </pc:sldLayoutMkLst>
        </pc:sldLayoutChg>
        <pc:sldLayoutChg chg="modSp mod setBg">
          <pc:chgData name="Laura Donaghy" userId="44c0ea4a7173295d" providerId="LiveId" clId="{7D363FE5-F25D-4E0D-B4D6-F80B781EC544}" dt="2024-11-04T10:22:17.431" v="206" actId="207"/>
          <pc:sldLayoutMkLst>
            <pc:docMk/>
            <pc:sldMasterMk cId="663032954" sldId="2147484000"/>
            <pc:sldLayoutMk cId="3106536555" sldId="2147484003"/>
          </pc:sldLayoutMkLst>
        </pc:sldLayoutChg>
        <pc:sldLayoutChg chg="addSp modSp mod">
          <pc:chgData name="Laura Donaghy" userId="44c0ea4a7173295d" providerId="LiveId" clId="{7D363FE5-F25D-4E0D-B4D6-F80B781EC544}" dt="2024-11-04T10:42:53.683" v="791"/>
          <pc:sldLayoutMkLst>
            <pc:docMk/>
            <pc:sldMasterMk cId="663032954" sldId="2147484000"/>
            <pc:sldLayoutMk cId="3547432358" sldId="2147484004"/>
          </pc:sldLayoutMkLst>
        </pc:sldLayoutChg>
        <pc:sldLayoutChg chg="addSp modSp mod">
          <pc:chgData name="Laura Donaghy" userId="44c0ea4a7173295d" providerId="LiveId" clId="{7D363FE5-F25D-4E0D-B4D6-F80B781EC544}" dt="2024-11-04T10:43:38.954" v="892"/>
          <pc:sldLayoutMkLst>
            <pc:docMk/>
            <pc:sldMasterMk cId="663032954" sldId="2147484000"/>
            <pc:sldLayoutMk cId="2996450148" sldId="2147484005"/>
          </pc:sldLayoutMkLst>
        </pc:sldLayoutChg>
        <pc:sldLayoutChg chg="addSp delSp modSp mod">
          <pc:chgData name="Laura Donaghy" userId="44c0ea4a7173295d" providerId="LiveId" clId="{7D363FE5-F25D-4E0D-B4D6-F80B781EC544}" dt="2024-11-04T10:36:04.281" v="597" actId="20577"/>
          <pc:sldLayoutMkLst>
            <pc:docMk/>
            <pc:sldMasterMk cId="663032954" sldId="2147484000"/>
            <pc:sldLayoutMk cId="1934417681" sldId="2147484006"/>
          </pc:sldLayoutMkLst>
        </pc:sldLayoutChg>
        <pc:sldLayoutChg chg="modSp mod">
          <pc:chgData name="Laura Donaghy" userId="44c0ea4a7173295d" providerId="LiveId" clId="{7D363FE5-F25D-4E0D-B4D6-F80B781EC544}" dt="2024-11-04T10:22:28.399" v="210" actId="207"/>
          <pc:sldLayoutMkLst>
            <pc:docMk/>
            <pc:sldMasterMk cId="663032954" sldId="2147484000"/>
            <pc:sldLayoutMk cId="1664365025" sldId="2147484008"/>
          </pc:sldLayoutMkLst>
        </pc:sldLayoutChg>
        <pc:sldLayoutChg chg="addSp modSp mod">
          <pc:chgData name="Laura Donaghy" userId="44c0ea4a7173295d" providerId="LiveId" clId="{7D363FE5-F25D-4E0D-B4D6-F80B781EC544}" dt="2024-11-04T11:56:37.198" v="2698"/>
          <pc:sldLayoutMkLst>
            <pc:docMk/>
            <pc:sldMasterMk cId="663032954" sldId="2147484000"/>
            <pc:sldLayoutMk cId="316971419" sldId="2147484011"/>
          </pc:sldLayoutMkLst>
        </pc:sldLayoutChg>
        <pc:sldLayoutChg chg="addSp modSp mod">
          <pc:chgData name="Laura Donaghy" userId="44c0ea4a7173295d" providerId="LiveId" clId="{7D363FE5-F25D-4E0D-B4D6-F80B781EC544}" dt="2024-11-04T11:56:40.020" v="2699"/>
          <pc:sldLayoutMkLst>
            <pc:docMk/>
            <pc:sldMasterMk cId="663032954" sldId="2147484000"/>
            <pc:sldLayoutMk cId="1605735849" sldId="2147484012"/>
          </pc:sldLayoutMkLst>
        </pc:sldLayoutChg>
        <pc:sldLayoutChg chg="modSp mod">
          <pc:chgData name="Laura Donaghy" userId="44c0ea4a7173295d" providerId="LiveId" clId="{7D363FE5-F25D-4E0D-B4D6-F80B781EC544}" dt="2024-11-04T10:22:37.573" v="213" actId="207"/>
          <pc:sldLayoutMkLst>
            <pc:docMk/>
            <pc:sldMasterMk cId="663032954" sldId="2147484000"/>
            <pc:sldLayoutMk cId="1768627623" sldId="2147484013"/>
          </pc:sldLayoutMkLst>
        </pc:sldLayoutChg>
        <pc:sldLayoutChg chg="modSp mod">
          <pc:chgData name="Laura Donaghy" userId="44c0ea4a7173295d" providerId="LiveId" clId="{7D363FE5-F25D-4E0D-B4D6-F80B781EC544}" dt="2024-11-04T10:22:40.085" v="214" actId="207"/>
          <pc:sldLayoutMkLst>
            <pc:docMk/>
            <pc:sldMasterMk cId="663032954" sldId="2147484000"/>
            <pc:sldLayoutMk cId="2721616836" sldId="2147484014"/>
          </pc:sldLayoutMkLst>
        </pc:sldLayoutChg>
        <pc:sldLayoutChg chg="del">
          <pc:chgData name="Laura Donaghy" userId="44c0ea4a7173295d" providerId="LiveId" clId="{7D363FE5-F25D-4E0D-B4D6-F80B781EC544}" dt="2024-11-04T12:19:13.106" v="3875" actId="47"/>
          <pc:sldLayoutMkLst>
            <pc:docMk/>
            <pc:sldMasterMk cId="663032954" sldId="2147484000"/>
            <pc:sldLayoutMk cId="198938412" sldId="2147484015"/>
          </pc:sldLayoutMkLst>
        </pc:sldLayoutChg>
        <pc:sldLayoutChg chg="addSp delSp modSp add mod modTransition">
          <pc:chgData name="Laura Donaghy" userId="44c0ea4a7173295d" providerId="LiveId" clId="{7D363FE5-F25D-4E0D-B4D6-F80B781EC544}" dt="2024-11-04T10:26:30.005" v="243" actId="164"/>
          <pc:sldLayoutMkLst>
            <pc:docMk/>
            <pc:sldMasterMk cId="663032954" sldId="2147484000"/>
            <pc:sldLayoutMk cId="2490197381" sldId="2147484016"/>
          </pc:sldLayoutMkLst>
        </pc:sldLayoutChg>
        <pc:sldLayoutChg chg="addSp modSp add mod modTransition">
          <pc:chgData name="Laura Donaghy" userId="44c0ea4a7173295d" providerId="LiveId" clId="{7D363FE5-F25D-4E0D-B4D6-F80B781EC544}" dt="2024-11-04T10:26:34.799" v="244"/>
          <pc:sldLayoutMkLst>
            <pc:docMk/>
            <pc:sldMasterMk cId="663032954" sldId="2147484000"/>
            <pc:sldLayoutMk cId="946138080" sldId="2147484017"/>
          </pc:sldLayoutMkLst>
        </pc:sldLayoutChg>
      </pc:sldMasterChg>
    </pc:docChg>
  </pc:docChgLst>
  <pc:docChgLst>
    <pc:chgData name="Laura Donaghy" userId="44c0ea4a7173295d" providerId="LiveId" clId="{687E70E8-BFD8-4EFF-8155-04B94529B10A}"/>
    <pc:docChg chg="undo custSel addSld delSld modSld">
      <pc:chgData name="Laura Donaghy" userId="44c0ea4a7173295d" providerId="LiveId" clId="{687E70E8-BFD8-4EFF-8155-04B94529B10A}" dt="2024-12-10T16:06:13.874" v="1961" actId="113"/>
      <pc:docMkLst>
        <pc:docMk/>
      </pc:docMkLst>
      <pc:sldChg chg="modSp mod">
        <pc:chgData name="Laura Donaghy" userId="44c0ea4a7173295d" providerId="LiveId" clId="{687E70E8-BFD8-4EFF-8155-04B94529B10A}" dt="2024-12-10T13:59:44.018" v="117" actId="27636"/>
        <pc:sldMkLst>
          <pc:docMk/>
          <pc:sldMk cId="0" sldId="256"/>
        </pc:sldMkLst>
        <pc:spChg chg="mod">
          <ac:chgData name="Laura Donaghy" userId="44c0ea4a7173295d" providerId="LiveId" clId="{687E70E8-BFD8-4EFF-8155-04B94529B10A}" dt="2024-12-10T13:59:22.954" v="24" actId="20577"/>
          <ac:spMkLst>
            <pc:docMk/>
            <pc:sldMk cId="0" sldId="256"/>
            <ac:spMk id="3" creationId="{2DE66F0D-A75D-5898-F117-77C6AD33F432}"/>
          </ac:spMkLst>
        </pc:spChg>
        <pc:spChg chg="mod">
          <ac:chgData name="Laura Donaghy" userId="44c0ea4a7173295d" providerId="LiveId" clId="{687E70E8-BFD8-4EFF-8155-04B94529B10A}" dt="2024-12-10T13:59:44.018" v="117" actId="27636"/>
          <ac:spMkLst>
            <pc:docMk/>
            <pc:sldMk cId="0" sldId="256"/>
            <ac:spMk id="4" creationId="{2B27A8EF-DC22-66E3-DAD5-D11FDAC580A3}"/>
          </ac:spMkLst>
        </pc:spChg>
      </pc:sldChg>
      <pc:sldChg chg="modSp mod">
        <pc:chgData name="Laura Donaghy" userId="44c0ea4a7173295d" providerId="LiveId" clId="{687E70E8-BFD8-4EFF-8155-04B94529B10A}" dt="2024-12-10T16:06:13.874" v="1961" actId="113"/>
        <pc:sldMkLst>
          <pc:docMk/>
          <pc:sldMk cId="3538790861" sldId="279"/>
        </pc:sldMkLst>
        <pc:spChg chg="mod">
          <ac:chgData name="Laura Donaghy" userId="44c0ea4a7173295d" providerId="LiveId" clId="{687E70E8-BFD8-4EFF-8155-04B94529B10A}" dt="2024-12-10T16:06:13.874" v="1961" actId="113"/>
          <ac:spMkLst>
            <pc:docMk/>
            <pc:sldMk cId="3538790861" sldId="279"/>
            <ac:spMk id="4" creationId="{B274B97C-E9E3-6D18-E8D4-E700C2CEE3DB}"/>
          </ac:spMkLst>
        </pc:spChg>
      </pc:sldChg>
      <pc:sldChg chg="addSp delSp modSp mod modClrScheme chgLayout">
        <pc:chgData name="Laura Donaghy" userId="44c0ea4a7173295d" providerId="LiveId" clId="{687E70E8-BFD8-4EFF-8155-04B94529B10A}" dt="2024-12-10T15:37:50.538" v="641" actId="403"/>
        <pc:sldMkLst>
          <pc:docMk/>
          <pc:sldMk cId="1473607873" sldId="280"/>
        </pc:sldMkLst>
        <pc:spChg chg="mod ord">
          <ac:chgData name="Laura Donaghy" userId="44c0ea4a7173295d" providerId="LiveId" clId="{687E70E8-BFD8-4EFF-8155-04B94529B10A}" dt="2024-12-10T15:37:10.754" v="633" actId="700"/>
          <ac:spMkLst>
            <pc:docMk/>
            <pc:sldMk cId="1473607873" sldId="280"/>
            <ac:spMk id="2" creationId="{0B76A2C4-2E4F-3B06-D8EC-EBF063B4FC90}"/>
          </ac:spMkLst>
        </pc:spChg>
        <pc:spChg chg="mod ord">
          <ac:chgData name="Laura Donaghy" userId="44c0ea4a7173295d" providerId="LiveId" clId="{687E70E8-BFD8-4EFF-8155-04B94529B10A}" dt="2024-12-10T15:37:50.538" v="641" actId="403"/>
          <ac:spMkLst>
            <pc:docMk/>
            <pc:sldMk cId="1473607873" sldId="280"/>
            <ac:spMk id="22" creationId="{85EA7D79-BC3A-D12D-CD50-F87851345644}"/>
          </ac:spMkLst>
        </pc:spChg>
        <pc:picChg chg="add mod">
          <ac:chgData name="Laura Donaghy" userId="44c0ea4a7173295d" providerId="LiveId" clId="{687E70E8-BFD8-4EFF-8155-04B94529B10A}" dt="2024-12-10T15:37:35.337" v="636" actId="1076"/>
          <ac:picMkLst>
            <pc:docMk/>
            <pc:sldMk cId="1473607873" sldId="280"/>
            <ac:picMk id="8" creationId="{10C31150-C2EA-27DF-A297-992F87657989}"/>
          </ac:picMkLst>
        </pc:picChg>
      </pc:sldChg>
      <pc:sldChg chg="addSp delSp modSp mod modClrScheme chgLayout">
        <pc:chgData name="Laura Donaghy" userId="44c0ea4a7173295d" providerId="LiveId" clId="{687E70E8-BFD8-4EFF-8155-04B94529B10A}" dt="2024-12-10T15:59:53.961" v="1363" actId="6549"/>
        <pc:sldMkLst>
          <pc:docMk/>
          <pc:sldMk cId="3765798180" sldId="281"/>
        </pc:sldMkLst>
        <pc:spChg chg="mod ord">
          <ac:chgData name="Laura Donaghy" userId="44c0ea4a7173295d" providerId="LiveId" clId="{687E70E8-BFD8-4EFF-8155-04B94529B10A}" dt="2024-12-10T15:57:05.271" v="937" actId="20577"/>
          <ac:spMkLst>
            <pc:docMk/>
            <pc:sldMk cId="3765798180" sldId="281"/>
            <ac:spMk id="2" creationId="{1E62B028-8055-B23B-8CE0-D0FCDAAD4C26}"/>
          </ac:spMkLst>
        </pc:spChg>
        <pc:spChg chg="add mod">
          <ac:chgData name="Laura Donaghy" userId="44c0ea4a7173295d" providerId="LiveId" clId="{687E70E8-BFD8-4EFF-8155-04B94529B10A}" dt="2024-12-10T15:40:22.736" v="867"/>
          <ac:spMkLst>
            <pc:docMk/>
            <pc:sldMk cId="3765798180" sldId="281"/>
            <ac:spMk id="7" creationId="{02C84054-67C6-0244-40C5-17F4E7D4AA57}"/>
          </ac:spMkLst>
        </pc:spChg>
        <pc:spChg chg="add mod ord">
          <ac:chgData name="Laura Donaghy" userId="44c0ea4a7173295d" providerId="LiveId" clId="{687E70E8-BFD8-4EFF-8155-04B94529B10A}" dt="2024-12-10T15:59:53.961" v="1363" actId="6549"/>
          <ac:spMkLst>
            <pc:docMk/>
            <pc:sldMk cId="3765798180" sldId="281"/>
            <ac:spMk id="14" creationId="{3BC448DA-0CF5-14FC-11DB-6BAF5EF42D0B}"/>
          </ac:spMkLst>
        </pc:spChg>
      </pc:sldChg>
      <pc:sldChg chg="addSp delSp modSp mod modClrScheme chgLayout">
        <pc:chgData name="Laura Donaghy" userId="44c0ea4a7173295d" providerId="LiveId" clId="{687E70E8-BFD8-4EFF-8155-04B94529B10A}" dt="2024-12-10T16:04:39.680" v="1823" actId="6549"/>
        <pc:sldMkLst>
          <pc:docMk/>
          <pc:sldMk cId="3283834461" sldId="282"/>
        </pc:sldMkLst>
        <pc:spChg chg="add mod ord">
          <ac:chgData name="Laura Donaghy" userId="44c0ea4a7173295d" providerId="LiveId" clId="{687E70E8-BFD8-4EFF-8155-04B94529B10A}" dt="2024-12-10T16:04:39.680" v="1823" actId="6549"/>
          <ac:spMkLst>
            <pc:docMk/>
            <pc:sldMk cId="3283834461" sldId="282"/>
            <ac:spMk id="2" creationId="{EFF06C89-156D-7913-0C7E-3F2CE8CE1EB5}"/>
          </ac:spMkLst>
        </pc:spChg>
        <pc:spChg chg="mod ord">
          <ac:chgData name="Laura Donaghy" userId="44c0ea4a7173295d" providerId="LiveId" clId="{687E70E8-BFD8-4EFF-8155-04B94529B10A}" dt="2024-12-10T16:03:03.563" v="1479" actId="700"/>
          <ac:spMkLst>
            <pc:docMk/>
            <pc:sldMk cId="3283834461" sldId="282"/>
            <ac:spMk id="3" creationId="{2EB49A3A-A42F-A945-956E-BBB03356A23A}"/>
          </ac:spMkLst>
        </pc:spChg>
        <pc:picChg chg="add mod">
          <ac:chgData name="Laura Donaghy" userId="44c0ea4a7173295d" providerId="LiveId" clId="{687E70E8-BFD8-4EFF-8155-04B94529B10A}" dt="2024-12-10T16:03:23.028" v="1512" actId="931"/>
          <ac:picMkLst>
            <pc:docMk/>
            <pc:sldMk cId="3283834461" sldId="282"/>
            <ac:picMk id="13" creationId="{A3FB03CF-98E9-FB66-6458-F457F249C54C}"/>
          </ac:picMkLst>
        </pc:picChg>
      </pc:sldChg>
      <pc:sldChg chg="del">
        <pc:chgData name="Laura Donaghy" userId="44c0ea4a7173295d" providerId="LiveId" clId="{687E70E8-BFD8-4EFF-8155-04B94529B10A}" dt="2024-12-10T16:04:45.588" v="1824" actId="47"/>
        <pc:sldMkLst>
          <pc:docMk/>
          <pc:sldMk cId="2942550761" sldId="283"/>
        </pc:sldMkLst>
      </pc:sldChg>
      <pc:sldChg chg="del">
        <pc:chgData name="Laura Donaghy" userId="44c0ea4a7173295d" providerId="LiveId" clId="{687E70E8-BFD8-4EFF-8155-04B94529B10A}" dt="2024-12-10T16:04:46.305" v="1825" actId="47"/>
        <pc:sldMkLst>
          <pc:docMk/>
          <pc:sldMk cId="4032164286" sldId="284"/>
        </pc:sldMkLst>
      </pc:sldChg>
      <pc:sldChg chg="del">
        <pc:chgData name="Laura Donaghy" userId="44c0ea4a7173295d" providerId="LiveId" clId="{687E70E8-BFD8-4EFF-8155-04B94529B10A}" dt="2024-12-10T16:04:46.867" v="1826" actId="47"/>
        <pc:sldMkLst>
          <pc:docMk/>
          <pc:sldMk cId="1412017421" sldId="285"/>
        </pc:sldMkLst>
      </pc:sldChg>
      <pc:sldChg chg="del">
        <pc:chgData name="Laura Donaghy" userId="44c0ea4a7173295d" providerId="LiveId" clId="{687E70E8-BFD8-4EFF-8155-04B94529B10A}" dt="2024-12-10T16:04:47.405" v="1827" actId="47"/>
        <pc:sldMkLst>
          <pc:docMk/>
          <pc:sldMk cId="335446355" sldId="286"/>
        </pc:sldMkLst>
      </pc:sldChg>
      <pc:sldChg chg="del">
        <pc:chgData name="Laura Donaghy" userId="44c0ea4a7173295d" providerId="LiveId" clId="{687E70E8-BFD8-4EFF-8155-04B94529B10A}" dt="2024-12-10T16:04:47.950" v="1828" actId="47"/>
        <pc:sldMkLst>
          <pc:docMk/>
          <pc:sldMk cId="1037248878" sldId="287"/>
        </pc:sldMkLst>
      </pc:sldChg>
      <pc:sldChg chg="del">
        <pc:chgData name="Laura Donaghy" userId="44c0ea4a7173295d" providerId="LiveId" clId="{687E70E8-BFD8-4EFF-8155-04B94529B10A}" dt="2024-12-10T16:04:48.467" v="1829" actId="47"/>
        <pc:sldMkLst>
          <pc:docMk/>
          <pc:sldMk cId="2472596746" sldId="288"/>
        </pc:sldMkLst>
      </pc:sldChg>
      <pc:sldChg chg="del">
        <pc:chgData name="Laura Donaghy" userId="44c0ea4a7173295d" providerId="LiveId" clId="{687E70E8-BFD8-4EFF-8155-04B94529B10A}" dt="2024-12-10T16:04:48.966" v="1830" actId="47"/>
        <pc:sldMkLst>
          <pc:docMk/>
          <pc:sldMk cId="1065261763" sldId="289"/>
        </pc:sldMkLst>
      </pc:sldChg>
      <pc:sldChg chg="del">
        <pc:chgData name="Laura Donaghy" userId="44c0ea4a7173295d" providerId="LiveId" clId="{687E70E8-BFD8-4EFF-8155-04B94529B10A}" dt="2024-12-10T16:04:49.478" v="1831" actId="47"/>
        <pc:sldMkLst>
          <pc:docMk/>
          <pc:sldMk cId="624147090" sldId="290"/>
        </pc:sldMkLst>
      </pc:sldChg>
      <pc:sldChg chg="del">
        <pc:chgData name="Laura Donaghy" userId="44c0ea4a7173295d" providerId="LiveId" clId="{687E70E8-BFD8-4EFF-8155-04B94529B10A}" dt="2024-12-10T16:04:49.983" v="1832" actId="47"/>
        <pc:sldMkLst>
          <pc:docMk/>
          <pc:sldMk cId="465106509" sldId="291"/>
        </pc:sldMkLst>
      </pc:sldChg>
      <pc:sldChg chg="del">
        <pc:chgData name="Laura Donaghy" userId="44c0ea4a7173295d" providerId="LiveId" clId="{687E70E8-BFD8-4EFF-8155-04B94529B10A}" dt="2024-12-10T16:04:50.427" v="1833" actId="47"/>
        <pc:sldMkLst>
          <pc:docMk/>
          <pc:sldMk cId="1765224218" sldId="292"/>
        </pc:sldMkLst>
      </pc:sldChg>
      <pc:sldChg chg="del">
        <pc:chgData name="Laura Donaghy" userId="44c0ea4a7173295d" providerId="LiveId" clId="{687E70E8-BFD8-4EFF-8155-04B94529B10A}" dt="2024-12-10T16:04:50.900" v="1834" actId="47"/>
        <pc:sldMkLst>
          <pc:docMk/>
          <pc:sldMk cId="1651039367" sldId="293"/>
        </pc:sldMkLst>
      </pc:sldChg>
      <pc:sldChg chg="del">
        <pc:chgData name="Laura Donaghy" userId="44c0ea4a7173295d" providerId="LiveId" clId="{687E70E8-BFD8-4EFF-8155-04B94529B10A}" dt="2024-12-10T16:04:51.370" v="1835" actId="47"/>
        <pc:sldMkLst>
          <pc:docMk/>
          <pc:sldMk cId="3153331727" sldId="294"/>
        </pc:sldMkLst>
      </pc:sldChg>
      <pc:sldChg chg="del">
        <pc:chgData name="Laura Donaghy" userId="44c0ea4a7173295d" providerId="LiveId" clId="{687E70E8-BFD8-4EFF-8155-04B94529B10A}" dt="2024-12-10T16:04:51.853" v="1836" actId="47"/>
        <pc:sldMkLst>
          <pc:docMk/>
          <pc:sldMk cId="2309200315" sldId="295"/>
        </pc:sldMkLst>
      </pc:sldChg>
      <pc:sldChg chg="del">
        <pc:chgData name="Laura Donaghy" userId="44c0ea4a7173295d" providerId="LiveId" clId="{687E70E8-BFD8-4EFF-8155-04B94529B10A}" dt="2024-12-10T16:04:52.869" v="1838" actId="47"/>
        <pc:sldMkLst>
          <pc:docMk/>
          <pc:sldMk cId="522670982" sldId="296"/>
        </pc:sldMkLst>
      </pc:sldChg>
      <pc:sldChg chg="del">
        <pc:chgData name="Laura Donaghy" userId="44c0ea4a7173295d" providerId="LiveId" clId="{687E70E8-BFD8-4EFF-8155-04B94529B10A}" dt="2024-12-10T16:04:53.373" v="1839" actId="47"/>
        <pc:sldMkLst>
          <pc:docMk/>
          <pc:sldMk cId="3660752248" sldId="297"/>
        </pc:sldMkLst>
      </pc:sldChg>
      <pc:sldChg chg="del">
        <pc:chgData name="Laura Donaghy" userId="44c0ea4a7173295d" providerId="LiveId" clId="{687E70E8-BFD8-4EFF-8155-04B94529B10A}" dt="2024-12-10T16:04:53.854" v="1840" actId="47"/>
        <pc:sldMkLst>
          <pc:docMk/>
          <pc:sldMk cId="3306825124" sldId="298"/>
        </pc:sldMkLst>
      </pc:sldChg>
      <pc:sldChg chg="del">
        <pc:chgData name="Laura Donaghy" userId="44c0ea4a7173295d" providerId="LiveId" clId="{687E70E8-BFD8-4EFF-8155-04B94529B10A}" dt="2024-12-10T16:04:52.319" v="1837" actId="47"/>
        <pc:sldMkLst>
          <pc:docMk/>
          <pc:sldMk cId="786260167" sldId="299"/>
        </pc:sldMkLst>
      </pc:sldChg>
      <pc:sldChg chg="delSp modSp mod">
        <pc:chgData name="Laura Donaghy" userId="44c0ea4a7173295d" providerId="LiveId" clId="{687E70E8-BFD8-4EFF-8155-04B94529B10A}" dt="2024-12-10T16:05:47.128" v="1956" actId="20577"/>
        <pc:sldMkLst>
          <pc:docMk/>
          <pc:sldMk cId="4204443419" sldId="300"/>
        </pc:sldMkLst>
        <pc:spChg chg="mod">
          <ac:chgData name="Laura Donaghy" userId="44c0ea4a7173295d" providerId="LiveId" clId="{687E70E8-BFD8-4EFF-8155-04B94529B10A}" dt="2024-12-10T16:05:10.185" v="1842" actId="207"/>
          <ac:spMkLst>
            <pc:docMk/>
            <pc:sldMk cId="4204443419" sldId="300"/>
            <ac:spMk id="7" creationId="{5A0A6370-B43D-BB45-7B10-73568CA7B9F7}"/>
          </ac:spMkLst>
        </pc:spChg>
        <pc:spChg chg="mod">
          <ac:chgData name="Laura Donaghy" userId="44c0ea4a7173295d" providerId="LiveId" clId="{687E70E8-BFD8-4EFF-8155-04B94529B10A}" dt="2024-12-10T16:05:21.390" v="1845" actId="208"/>
          <ac:spMkLst>
            <pc:docMk/>
            <pc:sldMk cId="4204443419" sldId="300"/>
            <ac:spMk id="13" creationId="{A949DFF0-1075-043E-302B-379CC122F32D}"/>
          </ac:spMkLst>
        </pc:spChg>
        <pc:spChg chg="mod">
          <ac:chgData name="Laura Donaghy" userId="44c0ea4a7173295d" providerId="LiveId" clId="{687E70E8-BFD8-4EFF-8155-04B94529B10A}" dt="2024-12-10T16:05:47.128" v="1956" actId="20577"/>
          <ac:spMkLst>
            <pc:docMk/>
            <pc:sldMk cId="4204443419" sldId="300"/>
            <ac:spMk id="16" creationId="{AE62134D-D38C-13FC-66D7-B39FAB0A695B}"/>
          </ac:spMkLst>
        </pc:spChg>
        <pc:cxnChg chg="mod">
          <ac:chgData name="Laura Donaghy" userId="44c0ea4a7173295d" providerId="LiveId" clId="{687E70E8-BFD8-4EFF-8155-04B94529B10A}" dt="2024-12-10T16:05:25.301" v="1846" actId="14100"/>
          <ac:cxnSpMkLst>
            <pc:docMk/>
            <pc:sldMk cId="4204443419" sldId="300"/>
            <ac:cxnSpMk id="20" creationId="{EC2F1D69-0DCC-9D53-8352-8DEEF58D81D2}"/>
          </ac:cxnSpMkLst>
        </pc:cxnChg>
      </pc:sldChg>
      <pc:sldChg chg="modSp mod">
        <pc:chgData name="Laura Donaghy" userId="44c0ea4a7173295d" providerId="LiveId" clId="{687E70E8-BFD8-4EFF-8155-04B94529B10A}" dt="2024-12-10T16:06:09.002" v="1959" actId="113"/>
        <pc:sldMkLst>
          <pc:docMk/>
          <pc:sldMk cId="543195847" sldId="301"/>
        </pc:sldMkLst>
        <pc:spChg chg="mod">
          <ac:chgData name="Laura Donaghy" userId="44c0ea4a7173295d" providerId="LiveId" clId="{687E70E8-BFD8-4EFF-8155-04B94529B10A}" dt="2024-12-10T16:06:09.002" v="1959" actId="113"/>
          <ac:spMkLst>
            <pc:docMk/>
            <pc:sldMk cId="543195847" sldId="301"/>
            <ac:spMk id="4" creationId="{EC6436B3-F207-4EFA-6125-30D8C62D5CD6}"/>
          </ac:spMkLst>
        </pc:spChg>
      </pc:sldChg>
      <pc:sldChg chg="addSp delSp modSp add mod modClrScheme chgLayout">
        <pc:chgData name="Laura Donaghy" userId="44c0ea4a7173295d" providerId="LiveId" clId="{687E70E8-BFD8-4EFF-8155-04B94529B10A}" dt="2024-12-10T15:40:07.761" v="865" actId="1076"/>
        <pc:sldMkLst>
          <pc:docMk/>
          <pc:sldMk cId="2274782556" sldId="302"/>
        </pc:sldMkLst>
        <pc:spChg chg="mod ord">
          <ac:chgData name="Laura Donaghy" userId="44c0ea4a7173295d" providerId="LiveId" clId="{687E70E8-BFD8-4EFF-8155-04B94529B10A}" dt="2024-12-10T15:38:11.810" v="645" actId="700"/>
          <ac:spMkLst>
            <pc:docMk/>
            <pc:sldMk cId="2274782556" sldId="302"/>
            <ac:spMk id="2" creationId="{DDBE720D-E65B-03E7-9F0A-4A08D1C433AE}"/>
          </ac:spMkLst>
        </pc:spChg>
        <pc:spChg chg="add mod ord">
          <ac:chgData name="Laura Donaghy" userId="44c0ea4a7173295d" providerId="LiveId" clId="{687E70E8-BFD8-4EFF-8155-04B94529B10A}" dt="2024-12-10T15:40:07.761" v="865" actId="1076"/>
          <ac:spMkLst>
            <pc:docMk/>
            <pc:sldMk cId="2274782556" sldId="302"/>
            <ac:spMk id="4" creationId="{0030CE3E-6841-5B2C-FB9F-6DCCEE1CA75B}"/>
          </ac:spMkLst>
        </pc:spChg>
        <pc:spChg chg="add mod ord">
          <ac:chgData name="Laura Donaghy" userId="44c0ea4a7173295d" providerId="LiveId" clId="{687E70E8-BFD8-4EFF-8155-04B94529B10A}" dt="2024-12-10T15:40:02.752" v="864" actId="1076"/>
          <ac:spMkLst>
            <pc:docMk/>
            <pc:sldMk cId="2274782556" sldId="302"/>
            <ac:spMk id="5" creationId="{0AD55F0A-6004-33E0-1D6B-FC82D83DD7E9}"/>
          </ac:spMkLst>
        </pc:spChg>
        <pc:spChg chg="add mod">
          <ac:chgData name="Laura Donaghy" userId="44c0ea4a7173295d" providerId="LiveId" clId="{687E70E8-BFD8-4EFF-8155-04B94529B10A}" dt="2024-12-10T15:39:58.177" v="863" actId="1076"/>
          <ac:spMkLst>
            <pc:docMk/>
            <pc:sldMk cId="2274782556" sldId="302"/>
            <ac:spMk id="7" creationId="{E6A9967A-EA2F-DC78-ACBA-E50005EF9E59}"/>
          </ac:spMkLst>
        </pc:spChg>
        <pc:spChg chg="mod ord">
          <ac:chgData name="Laura Donaghy" userId="44c0ea4a7173295d" providerId="LiveId" clId="{687E70E8-BFD8-4EFF-8155-04B94529B10A}" dt="2024-12-10T15:39:55.072" v="862" actId="1076"/>
          <ac:spMkLst>
            <pc:docMk/>
            <pc:sldMk cId="2274782556" sldId="302"/>
            <ac:spMk id="22" creationId="{DD8B5DCB-8E15-BB5A-7A1C-7053B8A9B273}"/>
          </ac:spMkLst>
        </pc:spChg>
      </pc:sldChg>
      <pc:sldChg chg="new del">
        <pc:chgData name="Laura Donaghy" userId="44c0ea4a7173295d" providerId="LiveId" clId="{687E70E8-BFD8-4EFF-8155-04B94529B10A}" dt="2024-12-10T15:38:00.455" v="643" actId="680"/>
        <pc:sldMkLst>
          <pc:docMk/>
          <pc:sldMk cId="3613000548" sldId="302"/>
        </pc:sldMkLst>
      </pc:sldChg>
      <pc:sldChg chg="add">
        <pc:chgData name="Laura Donaghy" userId="44c0ea4a7173295d" providerId="LiveId" clId="{687E70E8-BFD8-4EFF-8155-04B94529B10A}" dt="2024-12-10T15:59:17.942" v="1308" actId="2890"/>
        <pc:sldMkLst>
          <pc:docMk/>
          <pc:sldMk cId="2720613296" sldId="303"/>
        </pc:sldMkLst>
      </pc:sldChg>
    </pc:docChg>
  </pc:docChgLst>
  <pc:docChgLst>
    <pc:chgData name="Laura Donaghy" userId="44c0ea4a7173295d" providerId="LiveId" clId="{38D6656F-95AA-4039-BBCA-A65FE772E052}"/>
    <pc:docChg chg="custSel modSld">
      <pc:chgData name="Laura Donaghy" userId="44c0ea4a7173295d" providerId="LiveId" clId="{38D6656F-95AA-4039-BBCA-A65FE772E052}" dt="2025-02-28T11:24:38.208" v="56" actId="1076"/>
      <pc:docMkLst>
        <pc:docMk/>
      </pc:docMkLst>
      <pc:sldChg chg="addSp delSp modSp mod">
        <pc:chgData name="Laura Donaghy" userId="44c0ea4a7173295d" providerId="LiveId" clId="{38D6656F-95AA-4039-BBCA-A65FE772E052}" dt="2025-02-28T11:24:38.208" v="56" actId="1076"/>
        <pc:sldMkLst>
          <pc:docMk/>
          <pc:sldMk cId="1473607873" sldId="280"/>
        </pc:sldMkLst>
        <pc:spChg chg="mod">
          <ac:chgData name="Laura Donaghy" userId="44c0ea4a7173295d" providerId="LiveId" clId="{38D6656F-95AA-4039-BBCA-A65FE772E052}" dt="2025-02-28T11:24:29.432" v="55" actId="14100"/>
          <ac:spMkLst>
            <pc:docMk/>
            <pc:sldMk cId="1473607873" sldId="280"/>
            <ac:spMk id="26" creationId="{B1EDCC8C-B5DF-943D-FD7A-E848EA8D13B2}"/>
          </ac:spMkLst>
        </pc:spChg>
        <pc:picChg chg="add mod">
          <ac:chgData name="Laura Donaghy" userId="44c0ea4a7173295d" providerId="LiveId" clId="{38D6656F-95AA-4039-BBCA-A65FE772E052}" dt="2025-02-28T11:24:38.208" v="56" actId="1076"/>
          <ac:picMkLst>
            <pc:docMk/>
            <pc:sldMk cId="1473607873" sldId="280"/>
            <ac:picMk id="4" creationId="{7FBBB9B2-3954-9729-F63A-20FE0F73A65B}"/>
          </ac:picMkLst>
        </pc:picChg>
        <pc:picChg chg="del">
          <ac:chgData name="Laura Donaghy" userId="44c0ea4a7173295d" providerId="LiveId" clId="{38D6656F-95AA-4039-BBCA-A65FE772E052}" dt="2025-02-28T11:24:27.931" v="54" actId="478"/>
          <ac:picMkLst>
            <pc:docMk/>
            <pc:sldMk cId="1473607873" sldId="280"/>
            <ac:picMk id="27" creationId="{4844B1BF-E948-B9F5-3FEF-6764C4A7062E}"/>
          </ac:picMkLst>
        </pc:picChg>
      </pc:sldChg>
      <pc:sldChg chg="addSp delSp modSp mod">
        <pc:chgData name="Laura Donaghy" userId="44c0ea4a7173295d" providerId="LiveId" clId="{38D6656F-95AA-4039-BBCA-A65FE772E052}" dt="2025-02-28T11:24:02.697" v="46" actId="14100"/>
        <pc:sldMkLst>
          <pc:docMk/>
          <pc:sldMk cId="3765798180" sldId="281"/>
        </pc:sldMkLst>
        <pc:spChg chg="mod">
          <ac:chgData name="Laura Donaghy" userId="44c0ea4a7173295d" providerId="LiveId" clId="{38D6656F-95AA-4039-BBCA-A65FE772E052}" dt="2025-02-28T11:24:02.697" v="46" actId="14100"/>
          <ac:spMkLst>
            <pc:docMk/>
            <pc:sldMk cId="3765798180" sldId="281"/>
            <ac:spMk id="5" creationId="{6DE5D1BB-D6FE-2FDD-E614-222263105954}"/>
          </ac:spMkLst>
        </pc:spChg>
        <pc:picChg chg="add mod">
          <ac:chgData name="Laura Donaghy" userId="44c0ea4a7173295d" providerId="LiveId" clId="{38D6656F-95AA-4039-BBCA-A65FE772E052}" dt="2025-02-28T11:24:00.259" v="44" actId="1076"/>
          <ac:picMkLst>
            <pc:docMk/>
            <pc:sldMk cId="3765798180" sldId="281"/>
            <ac:picMk id="3" creationId="{DFC1332E-5811-7BEC-E8DB-AD44949E35F3}"/>
          </ac:picMkLst>
        </pc:picChg>
        <pc:picChg chg="del">
          <ac:chgData name="Laura Donaghy" userId="44c0ea4a7173295d" providerId="LiveId" clId="{38D6656F-95AA-4039-BBCA-A65FE772E052}" dt="2025-02-28T11:24:01.187" v="45" actId="478"/>
          <ac:picMkLst>
            <pc:docMk/>
            <pc:sldMk cId="3765798180" sldId="281"/>
            <ac:picMk id="6" creationId="{12D430B8-3A6F-5F2F-E286-0C8766A563BF}"/>
          </ac:picMkLst>
        </pc:picChg>
      </pc:sldChg>
      <pc:sldChg chg="modSp mod">
        <pc:chgData name="Laura Donaghy" userId="44c0ea4a7173295d" providerId="LiveId" clId="{38D6656F-95AA-4039-BBCA-A65FE772E052}" dt="2025-02-28T11:23:44.855" v="39" actId="14100"/>
        <pc:sldMkLst>
          <pc:docMk/>
          <pc:sldMk cId="3283834461" sldId="282"/>
        </pc:sldMkLst>
        <pc:spChg chg="mod">
          <ac:chgData name="Laura Donaghy" userId="44c0ea4a7173295d" providerId="LiveId" clId="{38D6656F-95AA-4039-BBCA-A65FE772E052}" dt="2025-02-28T11:23:44.855" v="39" actId="14100"/>
          <ac:spMkLst>
            <pc:docMk/>
            <pc:sldMk cId="3283834461" sldId="282"/>
            <ac:spMk id="5" creationId="{A26D27A0-F973-92BE-6342-773B6D83ABF7}"/>
          </ac:spMkLst>
        </pc:spChg>
        <pc:picChg chg="mod">
          <ac:chgData name="Laura Donaghy" userId="44c0ea4a7173295d" providerId="LiveId" clId="{38D6656F-95AA-4039-BBCA-A65FE772E052}" dt="2025-02-28T11:23:42.534" v="38" actId="1076"/>
          <ac:picMkLst>
            <pc:docMk/>
            <pc:sldMk cId="3283834461" sldId="282"/>
            <ac:picMk id="6" creationId="{E10703EA-A0DC-399A-61C2-0099C588459F}"/>
          </ac:picMkLst>
        </pc:picChg>
      </pc:sldChg>
      <pc:sldChg chg="modSp mod">
        <pc:chgData name="Laura Donaghy" userId="44c0ea4a7173295d" providerId="LiveId" clId="{38D6656F-95AA-4039-BBCA-A65FE772E052}" dt="2025-02-28T11:23:37.866" v="37" actId="14100"/>
        <pc:sldMkLst>
          <pc:docMk/>
          <pc:sldMk cId="4204443419" sldId="300"/>
        </pc:sldMkLst>
        <pc:spChg chg="mod">
          <ac:chgData name="Laura Donaghy" userId="44c0ea4a7173295d" providerId="LiveId" clId="{38D6656F-95AA-4039-BBCA-A65FE772E052}" dt="2025-02-28T11:23:37.866" v="37" actId="14100"/>
          <ac:spMkLst>
            <pc:docMk/>
            <pc:sldMk cId="4204443419" sldId="300"/>
            <ac:spMk id="22" creationId="{DE4BF9E2-2D06-940D-D7DC-697A6B579A9F}"/>
          </ac:spMkLst>
        </pc:spChg>
        <pc:picChg chg="mod">
          <ac:chgData name="Laura Donaghy" userId="44c0ea4a7173295d" providerId="LiveId" clId="{38D6656F-95AA-4039-BBCA-A65FE772E052}" dt="2025-02-28T11:23:36.442" v="36" actId="1076"/>
          <ac:picMkLst>
            <pc:docMk/>
            <pc:sldMk cId="4204443419" sldId="300"/>
            <ac:picMk id="23" creationId="{6B031BD7-9112-9ACF-3D5C-2BAF26104D63}"/>
          </ac:picMkLst>
        </pc:picChg>
      </pc:sldChg>
      <pc:sldChg chg="addSp delSp modSp mod">
        <pc:chgData name="Laura Donaghy" userId="44c0ea4a7173295d" providerId="LiveId" clId="{38D6656F-95AA-4039-BBCA-A65FE772E052}" dt="2025-02-28T11:24:22.449" v="51" actId="14100"/>
        <pc:sldMkLst>
          <pc:docMk/>
          <pc:sldMk cId="2274782556" sldId="302"/>
        </pc:sldMkLst>
        <pc:spChg chg="mod">
          <ac:chgData name="Laura Donaghy" userId="44c0ea4a7173295d" providerId="LiveId" clId="{38D6656F-95AA-4039-BBCA-A65FE772E052}" dt="2025-02-28T11:24:22.449" v="51" actId="14100"/>
          <ac:spMkLst>
            <pc:docMk/>
            <pc:sldMk cId="2274782556" sldId="302"/>
            <ac:spMk id="26" creationId="{470E6741-E17E-82DE-05D3-EE56AC86CDC9}"/>
          </ac:spMkLst>
        </pc:spChg>
        <pc:picChg chg="add mod">
          <ac:chgData name="Laura Donaghy" userId="44c0ea4a7173295d" providerId="LiveId" clId="{38D6656F-95AA-4039-BBCA-A65FE772E052}" dt="2025-02-28T11:24:19.820" v="50" actId="1076"/>
          <ac:picMkLst>
            <pc:docMk/>
            <pc:sldMk cId="2274782556" sldId="302"/>
            <ac:picMk id="6" creationId="{ADBED2EA-07E5-9970-EDF5-AA26FA4FD588}"/>
          </ac:picMkLst>
        </pc:picChg>
        <pc:picChg chg="del">
          <ac:chgData name="Laura Donaghy" userId="44c0ea4a7173295d" providerId="LiveId" clId="{38D6656F-95AA-4039-BBCA-A65FE772E052}" dt="2025-02-28T11:24:18.600" v="49" actId="478"/>
          <ac:picMkLst>
            <pc:docMk/>
            <pc:sldMk cId="2274782556" sldId="302"/>
            <ac:picMk id="27" creationId="{54DCDE3A-B181-0FE2-57DF-84060DC0E7CD}"/>
          </ac:picMkLst>
        </pc:picChg>
      </pc:sldChg>
      <pc:sldChg chg="modSp mod">
        <pc:chgData name="Laura Donaghy" userId="44c0ea4a7173295d" providerId="LiveId" clId="{38D6656F-95AA-4039-BBCA-A65FE772E052}" dt="2025-02-28T11:23:57.273" v="42" actId="1076"/>
        <pc:sldMkLst>
          <pc:docMk/>
          <pc:sldMk cId="2720613296" sldId="303"/>
        </pc:sldMkLst>
        <pc:spChg chg="mod">
          <ac:chgData name="Laura Donaghy" userId="44c0ea4a7173295d" providerId="LiveId" clId="{38D6656F-95AA-4039-BBCA-A65FE772E052}" dt="2025-02-28T11:23:52.022" v="41" actId="14100"/>
          <ac:spMkLst>
            <pc:docMk/>
            <pc:sldMk cId="2720613296" sldId="303"/>
            <ac:spMk id="5" creationId="{C5FA9823-E720-68E9-E842-CD337B45581C}"/>
          </ac:spMkLst>
        </pc:spChg>
        <pc:spChg chg="mod">
          <ac:chgData name="Laura Donaghy" userId="44c0ea4a7173295d" providerId="LiveId" clId="{38D6656F-95AA-4039-BBCA-A65FE772E052}" dt="2025-02-25T14:27:46.713" v="35" actId="20577"/>
          <ac:spMkLst>
            <pc:docMk/>
            <pc:sldMk cId="2720613296" sldId="303"/>
            <ac:spMk id="14" creationId="{D257BE20-04EA-2139-0712-C1FBCAC86815}"/>
          </ac:spMkLst>
        </pc:spChg>
        <pc:picChg chg="mod">
          <ac:chgData name="Laura Donaghy" userId="44c0ea4a7173295d" providerId="LiveId" clId="{38D6656F-95AA-4039-BBCA-A65FE772E052}" dt="2025-02-28T11:23:57.273" v="42" actId="1076"/>
          <ac:picMkLst>
            <pc:docMk/>
            <pc:sldMk cId="2720613296" sldId="303"/>
            <ac:picMk id="6" creationId="{946111EF-AB91-DF51-BB60-90B8C89D3B3D}"/>
          </ac:picMkLst>
        </pc:picChg>
      </pc:sldChg>
    </pc:docChg>
  </pc:docChgLst>
  <pc:docChgLst>
    <pc:chgData name="Laura Donaghy" userId="44c0ea4a7173295d" providerId="LiveId" clId="{A13EE492-F69A-45E3-8399-2929A131C61A}"/>
    <pc:docChg chg="undo custSel addSld delSld modSld">
      <pc:chgData name="Laura Donaghy" userId="44c0ea4a7173295d" providerId="LiveId" clId="{A13EE492-F69A-45E3-8399-2929A131C61A}" dt="2024-10-31T10:07:48.060" v="380" actId="1076"/>
      <pc:docMkLst>
        <pc:docMk/>
      </pc:docMkLst>
      <pc:sldChg chg="addSp delSp modSp mod">
        <pc:chgData name="Laura Donaghy" userId="44c0ea4a7173295d" providerId="LiveId" clId="{A13EE492-F69A-45E3-8399-2929A131C61A}" dt="2024-10-31T10:03:29.787" v="192" actId="1076"/>
        <pc:sldMkLst>
          <pc:docMk/>
          <pc:sldMk cId="0" sldId="259"/>
        </pc:sldMkLst>
      </pc:sldChg>
      <pc:sldChg chg="del">
        <pc:chgData name="Laura Donaghy" userId="44c0ea4a7173295d" providerId="LiveId" clId="{A13EE492-F69A-45E3-8399-2929A131C61A}" dt="2024-10-31T10:03:42.265" v="194" actId="47"/>
        <pc:sldMkLst>
          <pc:docMk/>
          <pc:sldMk cId="0" sldId="260"/>
        </pc:sldMkLst>
      </pc:sldChg>
      <pc:sldChg chg="addSp delSp modSp mod">
        <pc:chgData name="Laura Donaghy" userId="44c0ea4a7173295d" providerId="LiveId" clId="{A13EE492-F69A-45E3-8399-2929A131C61A}" dt="2024-10-31T10:06:10.624" v="308" actId="1076"/>
        <pc:sldMkLst>
          <pc:docMk/>
          <pc:sldMk cId="0" sldId="261"/>
        </pc:sldMkLst>
      </pc:sldChg>
      <pc:sldChg chg="addSp delSp modSp mod">
        <pc:chgData name="Laura Donaghy" userId="44c0ea4a7173295d" providerId="LiveId" clId="{A13EE492-F69A-45E3-8399-2929A131C61A}" dt="2024-10-31T10:07:33.046" v="374" actId="1076"/>
        <pc:sldMkLst>
          <pc:docMk/>
          <pc:sldMk cId="0" sldId="262"/>
        </pc:sldMkLst>
      </pc:sldChg>
      <pc:sldChg chg="addSp delSp modSp mod">
        <pc:chgData name="Laura Donaghy" userId="44c0ea4a7173295d" providerId="LiveId" clId="{A13EE492-F69A-45E3-8399-2929A131C61A}" dt="2024-10-31T10:07:48.060" v="380" actId="1076"/>
        <pc:sldMkLst>
          <pc:docMk/>
          <pc:sldMk cId="0" sldId="263"/>
        </pc:sldMkLst>
      </pc:sldChg>
      <pc:sldChg chg="modSp mod">
        <pc:chgData name="Laura Donaghy" userId="44c0ea4a7173295d" providerId="LiveId" clId="{A13EE492-F69A-45E3-8399-2929A131C61A}" dt="2024-10-31T09:43:07.761" v="4" actId="20577"/>
        <pc:sldMkLst>
          <pc:docMk/>
          <pc:sldMk cId="0" sldId="264"/>
        </pc:sldMkLst>
      </pc:sldChg>
      <pc:sldChg chg="addSp delSp modSp add mod">
        <pc:chgData name="Laura Donaghy" userId="44c0ea4a7173295d" providerId="LiveId" clId="{A13EE492-F69A-45E3-8399-2929A131C61A}" dt="2024-10-31T10:03:38.162" v="193" actId="1076"/>
        <pc:sldMkLst>
          <pc:docMk/>
          <pc:sldMk cId="2405660239" sldId="277"/>
        </pc:sldMkLst>
      </pc:sldChg>
      <pc:sldChg chg="addSp modSp add mod">
        <pc:chgData name="Laura Donaghy" userId="44c0ea4a7173295d" providerId="LiveId" clId="{A13EE492-F69A-45E3-8399-2929A131C61A}" dt="2024-10-31T10:05:50.358" v="301" actId="14100"/>
        <pc:sldMkLst>
          <pc:docMk/>
          <pc:sldMk cId="3409936848" sldId="27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7ef936f63e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7ef936f63e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45637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19776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0662B3-D4C4-7136-C048-884E833963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F92B2C-BEE7-8085-6B15-CD51ABE8C1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BBB45A2-2AF4-E24B-537F-F15EB11576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91158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13338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5B08A1-026E-DF0B-7CDF-078B49B157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A1810CF-C952-A151-4DF5-218E86D15D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AECF2E-8D12-CD3F-5156-AD0050F762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04700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07130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1DEEF3-F8C8-033F-11AE-A07A84F900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0B5DB6F-3B15-68B7-E240-4674F83629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F1D7298-45DF-8816-A55A-B6F0BD387A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675190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56EA9F-A2BC-B51C-36D7-CF44820F95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3B07278-FFDD-5E40-CC3E-DDB1A08A31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70567D-D92A-CB4F-F9B6-878459BF47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95629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2381"/>
            <a:ext cx="9144000" cy="3902869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gradFill flip="none" rotWithShape="1"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  <a:tileRect/>
          </a:gradFill>
          <a:ln/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7501" y="1086861"/>
            <a:ext cx="7929000" cy="2228288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7501" y="3960635"/>
            <a:ext cx="7929000" cy="326231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EBBA-996F-894A-B54A-D6246ED52CEA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pic>
        <p:nvPicPr>
          <p:cNvPr id="20" name="Picture 19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540C709A-8A18-B645-0268-CEFD8EF932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19572" y="3315149"/>
            <a:ext cx="1578354" cy="1578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440528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3600450"/>
            <a:ext cx="7921064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9144000" cy="360045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7500" y="4025504"/>
            <a:ext cx="7921064" cy="370284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8982546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473773" y="811092"/>
            <a:ext cx="4749312" cy="242939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239" y="928877"/>
            <a:ext cx="4420380" cy="1984434"/>
          </a:xfrm>
        </p:spPr>
        <p:txBody>
          <a:bodyPr anchor="b"/>
          <a:lstStyle>
            <a:lvl1pPr algn="l">
              <a:defRPr sz="3150" b="1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9893" y="3332760"/>
            <a:ext cx="4418727" cy="534931"/>
          </a:xfrm>
        </p:spPr>
        <p:txBody>
          <a:bodyPr anchor="t">
            <a:noAutofit/>
          </a:bodyPr>
          <a:lstStyle>
            <a:lvl1pPr marL="0" indent="0" algn="l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5680982" y="811092"/>
            <a:ext cx="2857501" cy="3056599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FBAF5BE-A77C-5904-8BDF-626418081411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10" name="Google Shape;65;p14">
              <a:extLst>
                <a:ext uri="{FF2B5EF4-FFF2-40B4-BE49-F238E27FC236}">
                  <a16:creationId xmlns:a16="http://schemas.microsoft.com/office/drawing/2014/main" id="{3A854317-8D2E-62CB-CA42-BA9B7E77041B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dirty="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11" name="Google Shape;68;p14">
              <a:extLst>
                <a:ext uri="{FF2B5EF4-FFF2-40B4-BE49-F238E27FC236}">
                  <a16:creationId xmlns:a16="http://schemas.microsoft.com/office/drawing/2014/main" id="{DA21FA17-9D9E-EE0C-7FE2-822811F005AE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16971419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855664" y="1714939"/>
            <a:ext cx="3671336" cy="1877979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017817" y="1826968"/>
            <a:ext cx="3286891" cy="1505842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4617000" y="1714500"/>
            <a:ext cx="3660225" cy="1721644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ECBF7DC-862A-2CEF-FDCE-BFD06935E097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7" name="Google Shape;65;p14">
              <a:extLst>
                <a:ext uri="{FF2B5EF4-FFF2-40B4-BE49-F238E27FC236}">
                  <a16:creationId xmlns:a16="http://schemas.microsoft.com/office/drawing/2014/main" id="{71C36421-AE03-4281-3248-881CE5CB5312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dirty="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8" name="Google Shape;68;p14">
              <a:extLst>
                <a:ext uri="{FF2B5EF4-FFF2-40B4-BE49-F238E27FC236}">
                  <a16:creationId xmlns:a16="http://schemas.microsoft.com/office/drawing/2014/main" id="{3B116807-8092-0DC4-6B1C-9863C9BA83A2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605735849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8627623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5752239" y="334567"/>
            <a:ext cx="3391762" cy="406122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37656" y="439628"/>
            <a:ext cx="1871093" cy="385109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7501" y="334567"/>
            <a:ext cx="4958655" cy="4061222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1616836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 userDrawn="1"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335391"/>
            <a:ext cx="7928999" cy="7278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4034" y="1666716"/>
            <a:ext cx="7915931" cy="27273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78792FC-2A35-FFCF-7372-C1DFD9EA5B94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10" name="Google Shape;65;p14">
              <a:extLst>
                <a:ext uri="{FF2B5EF4-FFF2-40B4-BE49-F238E27FC236}">
                  <a16:creationId xmlns:a16="http://schemas.microsoft.com/office/drawing/2014/main" id="{6A8BFEFF-37FF-0EC0-E62A-21379D4470A2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spc="-50" baseline="0" dirty="0">
                <a:solidFill>
                  <a:srgbClr val="212121"/>
                </a:solidFill>
                <a:latin typeface="+mj-l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12" name="Google Shape;68;p14">
              <a:extLst>
                <a:ext uri="{FF2B5EF4-FFF2-40B4-BE49-F238E27FC236}">
                  <a16:creationId xmlns:a16="http://schemas.microsoft.com/office/drawing/2014/main" id="{C8F28ADF-2817-6098-C541-2DFB6D62ABEA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98507910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9144000" cy="3902869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2213547"/>
            <a:ext cx="7921064" cy="1101600"/>
          </a:xfrm>
        </p:spPr>
        <p:txBody>
          <a:bodyPr anchor="b"/>
          <a:lstStyle>
            <a:lvl1pPr algn="r">
              <a:defRPr sz="3600" b="1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500" y="3960901"/>
            <a:ext cx="7921064" cy="325466"/>
          </a:xfrm>
        </p:spPr>
        <p:txBody>
          <a:bodyPr anchor="t">
            <a:noAutofit/>
          </a:bodyPr>
          <a:lstStyle>
            <a:lvl1pPr marL="0" indent="0" algn="r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6536555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4034" y="1666716"/>
            <a:ext cx="3889405" cy="272907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62" y="1666715"/>
            <a:ext cx="3895937" cy="272907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85DFE1E-E00D-F72B-6335-6FD5E965D7C7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10" name="Google Shape;65;p14">
              <a:extLst>
                <a:ext uri="{FF2B5EF4-FFF2-40B4-BE49-F238E27FC236}">
                  <a16:creationId xmlns:a16="http://schemas.microsoft.com/office/drawing/2014/main" id="{76AD7A8F-56F4-CD89-5304-1D3209878E6E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spc="-50" baseline="0" dirty="0">
                <a:solidFill>
                  <a:srgbClr val="212121"/>
                </a:solidFill>
                <a:latin typeface="+mj-l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11" name="Google Shape;68;p14">
              <a:extLst>
                <a:ext uri="{FF2B5EF4-FFF2-40B4-BE49-F238E27FC236}">
                  <a16:creationId xmlns:a16="http://schemas.microsoft.com/office/drawing/2014/main" id="{92119307-BF84-D83C-7E25-102A26E256B2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547432358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1046" y="1631156"/>
            <a:ext cx="3892393" cy="432197"/>
          </a:xfrm>
        </p:spPr>
        <p:txBody>
          <a:bodyPr anchor="b">
            <a:noAutofit/>
          </a:bodyPr>
          <a:lstStyle>
            <a:lvl1pPr marL="0" indent="0" algn="ctr">
              <a:buNone/>
              <a:defRPr sz="15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1047" y="2063354"/>
            <a:ext cx="3892392" cy="233243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62" y="1631156"/>
            <a:ext cx="3895937" cy="432197"/>
          </a:xfrm>
        </p:spPr>
        <p:txBody>
          <a:bodyPr anchor="b">
            <a:noAutofit/>
          </a:bodyPr>
          <a:lstStyle>
            <a:lvl1pPr marL="0" indent="0" algn="ctr">
              <a:buNone/>
              <a:defRPr sz="15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62" y="2063354"/>
            <a:ext cx="3895937" cy="233243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6D611F9-769D-2A80-0D93-F504A54A102F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12" name="Google Shape;65;p14">
              <a:extLst>
                <a:ext uri="{FF2B5EF4-FFF2-40B4-BE49-F238E27FC236}">
                  <a16:creationId xmlns:a16="http://schemas.microsoft.com/office/drawing/2014/main" id="{D35DE944-1EBF-DC91-1117-E11A6B8B1951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spc="-50" baseline="0" dirty="0">
                <a:solidFill>
                  <a:srgbClr val="212121"/>
                </a:solidFill>
                <a:latin typeface="+mj-l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13" name="Google Shape;68;p14">
              <a:extLst>
                <a:ext uri="{FF2B5EF4-FFF2-40B4-BE49-F238E27FC236}">
                  <a16:creationId xmlns:a16="http://schemas.microsoft.com/office/drawing/2014/main" id="{0164F9E8-48D5-2FBD-283D-A8020498A1BA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996450148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AC6381C-E8B3-75E6-DD68-C2B7D260F500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8" name="Google Shape;65;p14">
              <a:extLst>
                <a:ext uri="{FF2B5EF4-FFF2-40B4-BE49-F238E27FC236}">
                  <a16:creationId xmlns:a16="http://schemas.microsoft.com/office/drawing/2014/main" id="{E8AC9A0C-B210-65A7-D862-9C3C207C4072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dirty="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9" name="Google Shape;68;p14">
              <a:extLst>
                <a:ext uri="{FF2B5EF4-FFF2-40B4-BE49-F238E27FC236}">
                  <a16:creationId xmlns:a16="http://schemas.microsoft.com/office/drawing/2014/main" id="{1558019D-62D3-11A9-915F-F333A7C45370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934417681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2103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804864" y="334566"/>
            <a:ext cx="2660650" cy="13609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864" y="334566"/>
            <a:ext cx="2660650" cy="1213797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1725" y="334567"/>
            <a:ext cx="4689475" cy="40612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4864" y="1695554"/>
            <a:ext cx="2660650" cy="270023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4365025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046" y="545642"/>
            <a:ext cx="3639741" cy="1212872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4573588" y="0"/>
            <a:ext cx="4570412" cy="51435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05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1046" y="1758513"/>
            <a:ext cx="3639741" cy="2637274"/>
          </a:xfrm>
        </p:spPr>
        <p:txBody>
          <a:bodyPr anchor="t"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914358" y="4531022"/>
            <a:ext cx="732659" cy="273844"/>
          </a:xfrm>
        </p:spPr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42797" y="4531022"/>
            <a:ext cx="2471560" cy="27384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647017" y="4436917"/>
            <a:ext cx="796616" cy="367949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4848226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7500" y="335391"/>
            <a:ext cx="7928999" cy="727838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500" y="1638301"/>
            <a:ext cx="7922464" cy="2755798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636" y="4531022"/>
            <a:ext cx="6483240" cy="27384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675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00969" y="4531022"/>
            <a:ext cx="1007780" cy="27384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675">
                <a:solidFill>
                  <a:schemeClr val="tx1"/>
                </a:solidFill>
              </a:defRPr>
            </a:lvl1pPr>
          </a:lstStyle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08749" y="4436917"/>
            <a:ext cx="796616" cy="36794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1500">
                <a:solidFill>
                  <a:schemeClr val="accent1"/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303295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01" r:id="rId1"/>
    <p:sldLayoutId id="2147484002" r:id="rId2"/>
    <p:sldLayoutId id="2147484003" r:id="rId3"/>
    <p:sldLayoutId id="2147484004" r:id="rId4"/>
    <p:sldLayoutId id="2147484005" r:id="rId5"/>
    <p:sldLayoutId id="2147484006" r:id="rId6"/>
    <p:sldLayoutId id="2147484007" r:id="rId7"/>
    <p:sldLayoutId id="2147484008" r:id="rId8"/>
    <p:sldLayoutId id="2147484009" r:id="rId9"/>
    <p:sldLayoutId id="2147484010" r:id="rId10"/>
    <p:sldLayoutId id="2147484011" r:id="rId11"/>
    <p:sldLayoutId id="2147484012" r:id="rId12"/>
    <p:sldLayoutId id="2147484013" r:id="rId13"/>
    <p:sldLayoutId id="2147484014" r:id="rId14"/>
  </p:sldLayoutIdLst>
  <p:hf sldNum="0" hdr="0" ftr="0" dt="0"/>
  <p:txStyles>
    <p:titleStyle>
      <a:lvl1pPr algn="l" defTabSz="342900" rtl="0" eaLnBrk="1" latinLnBrk="0" hangingPunct="1">
        <a:spcBef>
          <a:spcPct val="0"/>
        </a:spcBef>
        <a:buNone/>
        <a:defRPr sz="3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8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21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27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DE66F0D-A75D-5898-F117-77C6AD33F43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Working with Feedback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2B27A8EF-DC22-66E3-DAD5-D11FDAC580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7501" y="3960635"/>
            <a:ext cx="6444562" cy="624522"/>
          </a:xfrm>
        </p:spPr>
        <p:txBody>
          <a:bodyPr>
            <a:normAutofit/>
          </a:bodyPr>
          <a:lstStyle/>
          <a:p>
            <a:r>
              <a:rPr lang="en-GB" dirty="0"/>
              <a:t>Looking at how to ask for, and provide feedback to then use in your game’s development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BB158D-FDC5-19EF-796A-1096378A9F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Learning Objectives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74B97C-E9E3-6D18-E8D4-E700C2CEE3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/>
              <a:t>To identify the difference between </a:t>
            </a:r>
            <a:r>
              <a:rPr lang="en-GB" sz="1800" b="1" dirty="0"/>
              <a:t>open-ended</a:t>
            </a:r>
            <a:r>
              <a:rPr lang="en-GB" sz="1800" dirty="0"/>
              <a:t> and </a:t>
            </a:r>
            <a:r>
              <a:rPr lang="en-GB" sz="1800" b="1" dirty="0"/>
              <a:t>closed questions</a:t>
            </a:r>
          </a:p>
          <a:p>
            <a:r>
              <a:rPr lang="en-GB" sz="1800" dirty="0"/>
              <a:t>To make independent improvements to your game</a:t>
            </a:r>
          </a:p>
          <a:p>
            <a:r>
              <a:rPr lang="en-GB" sz="1800" dirty="0"/>
              <a:t>To create a player survey to gain feedback</a:t>
            </a:r>
          </a:p>
        </p:txBody>
      </p:sp>
      <p:sp>
        <p:nvSpPr>
          <p:cNvPr id="6" name="Google Shape;99;p16">
            <a:extLst>
              <a:ext uri="{FF2B5EF4-FFF2-40B4-BE49-F238E27FC236}">
                <a16:creationId xmlns:a16="http://schemas.microsoft.com/office/drawing/2014/main" id="{2BB11984-A0FC-647B-6117-9B976F3C66FE}"/>
              </a:ext>
            </a:extLst>
          </p:cNvPr>
          <p:cNvSpPr/>
          <p:nvPr userDrawn="1"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102;p16">
            <a:extLst>
              <a:ext uri="{FF2B5EF4-FFF2-40B4-BE49-F238E27FC236}">
                <a16:creationId xmlns:a16="http://schemas.microsoft.com/office/drawing/2014/main" id="{1427FA7F-13CC-EEDD-4074-12EE4879693A}"/>
              </a:ext>
            </a:extLst>
          </p:cNvPr>
          <p:cNvSpPr/>
          <p:nvPr userDrawn="1"/>
        </p:nvSpPr>
        <p:spPr>
          <a:xfrm>
            <a:off x="267900" y="194562"/>
            <a:ext cx="225000" cy="43789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" name="Picture 7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107BB32E-9415-1FD8-4838-DEBE879E35B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8620" r="16389" b="7623"/>
          <a:stretch/>
        </p:blipFill>
        <p:spPr>
          <a:xfrm>
            <a:off x="66676" y="130925"/>
            <a:ext cx="627448" cy="71351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B44FCCA-01BB-6CBE-6B35-706CCDCD172E}"/>
              </a:ext>
            </a:extLst>
          </p:cNvPr>
          <p:cNvSpPr txBox="1"/>
          <p:nvPr/>
        </p:nvSpPr>
        <p:spPr>
          <a:xfrm>
            <a:off x="6751320" y="309623"/>
            <a:ext cx="12346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Ignite</a:t>
            </a:r>
          </a:p>
        </p:txBody>
      </p:sp>
    </p:spTree>
    <p:extLst>
      <p:ext uri="{BB962C8B-B14F-4D97-AF65-F5344CB8AC3E}">
        <p14:creationId xmlns:p14="http://schemas.microsoft.com/office/powerpoint/2010/main" val="3538790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76A2C4-2E4F-3B06-D8EC-EBF063B4FC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Gathering Feedback</a:t>
            </a:r>
          </a:p>
        </p:txBody>
      </p:sp>
      <p:sp>
        <p:nvSpPr>
          <p:cNvPr id="22" name="Content Placeholder 21">
            <a:extLst>
              <a:ext uri="{FF2B5EF4-FFF2-40B4-BE49-F238E27FC236}">
                <a16:creationId xmlns:a16="http://schemas.microsoft.com/office/drawing/2014/main" id="{85EA7D79-BC3A-D12D-CD50-F878513456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14034" y="1666716"/>
            <a:ext cx="4793425" cy="27290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600" b="1" dirty="0"/>
              <a:t>Feedback is vital for improving your game.</a:t>
            </a:r>
          </a:p>
          <a:p>
            <a:pPr marL="0" indent="0">
              <a:buNone/>
            </a:pPr>
            <a:r>
              <a:rPr lang="en-GB" dirty="0"/>
              <a:t>When formally gathering feedback using methods like surveys, it is important to use structured questions that focus the feedback given.</a:t>
            </a:r>
          </a:p>
          <a:p>
            <a:pPr marL="0" indent="0">
              <a:buNone/>
            </a:pPr>
            <a:r>
              <a:rPr lang="en-GB" dirty="0"/>
              <a:t>There are two types of questions</a:t>
            </a:r>
          </a:p>
          <a:p>
            <a:r>
              <a:rPr lang="en-GB" dirty="0"/>
              <a:t>Closed Questions</a:t>
            </a:r>
          </a:p>
          <a:p>
            <a:r>
              <a:rPr lang="en-GB" dirty="0"/>
              <a:t>Open-ended Questions</a:t>
            </a:r>
          </a:p>
        </p:txBody>
      </p:sp>
      <p:pic>
        <p:nvPicPr>
          <p:cNvPr id="8" name="Content Placeholder 7" descr="Hand placing stars">
            <a:extLst>
              <a:ext uri="{FF2B5EF4-FFF2-40B4-BE49-F238E27FC236}">
                <a16:creationId xmlns:a16="http://schemas.microsoft.com/office/drawing/2014/main" id="{10C31150-C2EA-27DF-A297-992F8765798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758603" y="2152483"/>
            <a:ext cx="2777896" cy="1853773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CEC76E8-10DF-05DF-F046-C7FCA509C457}"/>
              </a:ext>
            </a:extLst>
          </p:cNvPr>
          <p:cNvSpPr txBox="1"/>
          <p:nvPr/>
        </p:nvSpPr>
        <p:spPr>
          <a:xfrm>
            <a:off x="6751320" y="309623"/>
            <a:ext cx="12346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Ignite</a:t>
            </a:r>
          </a:p>
        </p:txBody>
      </p:sp>
      <p:sp>
        <p:nvSpPr>
          <p:cNvPr id="25" name="Google Shape;99;p16">
            <a:extLst>
              <a:ext uri="{FF2B5EF4-FFF2-40B4-BE49-F238E27FC236}">
                <a16:creationId xmlns:a16="http://schemas.microsoft.com/office/drawing/2014/main" id="{89C13EE8-6AC7-D4DC-A01C-C1570D181987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102;p16">
            <a:extLst>
              <a:ext uri="{FF2B5EF4-FFF2-40B4-BE49-F238E27FC236}">
                <a16:creationId xmlns:a16="http://schemas.microsoft.com/office/drawing/2014/main" id="{B1EDCC8C-B5DF-943D-FD7A-E848EA8D13B2}"/>
              </a:ext>
            </a:extLst>
          </p:cNvPr>
          <p:cNvSpPr/>
          <p:nvPr/>
        </p:nvSpPr>
        <p:spPr>
          <a:xfrm>
            <a:off x="267900" y="194562"/>
            <a:ext cx="225000" cy="139801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" name="Picture 3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7FBBB9B2-3954-9729-F63A-20FE0F73A65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999592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6078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4482AB-826D-54E6-BFD4-7A0E275B26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BE720D-E65B-03E7-9F0A-4A08D1C433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Gathering Feedback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30CE3E-6841-5B2C-FB9F-6DCCEE1CA7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0534" y="2204274"/>
            <a:ext cx="3892393" cy="432197"/>
          </a:xfrm>
        </p:spPr>
        <p:txBody>
          <a:bodyPr/>
          <a:lstStyle/>
          <a:p>
            <a:r>
              <a:rPr lang="en-GB" sz="2400" b="1" dirty="0"/>
              <a:t>Closed Questions</a:t>
            </a:r>
          </a:p>
        </p:txBody>
      </p:sp>
      <p:sp>
        <p:nvSpPr>
          <p:cNvPr id="22" name="Content Placeholder 21">
            <a:extLst>
              <a:ext uri="{FF2B5EF4-FFF2-40B4-BE49-F238E27FC236}">
                <a16:creationId xmlns:a16="http://schemas.microsoft.com/office/drawing/2014/main" id="{DD8B5DCB-8E15-BB5A-7A1C-7053B8A9B2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0535" y="2810433"/>
            <a:ext cx="3892392" cy="1315641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2000" dirty="0"/>
              <a:t>A question that only generates a yes or no answer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AD55F0A-6004-33E0-1D6B-FC82D83DD7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40562" y="2204275"/>
            <a:ext cx="3895937" cy="432197"/>
          </a:xfrm>
        </p:spPr>
        <p:txBody>
          <a:bodyPr/>
          <a:lstStyle/>
          <a:p>
            <a:r>
              <a:rPr lang="en-GB" sz="2400" b="1" dirty="0"/>
              <a:t>Open-Ended Questions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C1529D0-1955-A8E9-E7C1-65D2A74C53E1}"/>
              </a:ext>
            </a:extLst>
          </p:cNvPr>
          <p:cNvSpPr txBox="1"/>
          <p:nvPr/>
        </p:nvSpPr>
        <p:spPr>
          <a:xfrm>
            <a:off x="6751320" y="309623"/>
            <a:ext cx="12346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Ignite</a:t>
            </a:r>
          </a:p>
        </p:txBody>
      </p:sp>
      <p:sp>
        <p:nvSpPr>
          <p:cNvPr id="25" name="Google Shape;99;p16">
            <a:extLst>
              <a:ext uri="{FF2B5EF4-FFF2-40B4-BE49-F238E27FC236}">
                <a16:creationId xmlns:a16="http://schemas.microsoft.com/office/drawing/2014/main" id="{6DF6B153-A5EF-2939-15D3-4F86693FCC21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102;p16">
            <a:extLst>
              <a:ext uri="{FF2B5EF4-FFF2-40B4-BE49-F238E27FC236}">
                <a16:creationId xmlns:a16="http://schemas.microsoft.com/office/drawing/2014/main" id="{470E6741-E17E-82DE-05D3-EE56AC86CDC9}"/>
              </a:ext>
            </a:extLst>
          </p:cNvPr>
          <p:cNvSpPr/>
          <p:nvPr/>
        </p:nvSpPr>
        <p:spPr>
          <a:xfrm>
            <a:off x="267900" y="194562"/>
            <a:ext cx="225000" cy="190093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6A9967A-EA2F-DC78-ACBA-E50005EF9E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40562" y="2805303"/>
            <a:ext cx="3895937" cy="1315641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2000" dirty="0"/>
              <a:t>A question that allows for the answer to be freely written</a:t>
            </a:r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ADBED2EA-07E5-9970-EDF5-AA26FA4FD58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1682380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7825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2B028-8055-B23B-8CE0-D0FCDAAD4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Open or Closed?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3BC448DA-0CF5-14FC-11DB-6BAF5EF42D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1800" dirty="0"/>
              <a:t>Can you identify which questions are open-ended and which are closed?</a:t>
            </a:r>
          </a:p>
          <a:p>
            <a:pPr marL="0" indent="0">
              <a:buNone/>
            </a:pPr>
            <a:endParaRPr lang="en-GB" sz="1800" dirty="0"/>
          </a:p>
          <a:p>
            <a:r>
              <a:rPr lang="en-GB" dirty="0"/>
              <a:t>Do you like to run?</a:t>
            </a:r>
          </a:p>
          <a:p>
            <a:r>
              <a:rPr lang="en-GB" dirty="0"/>
              <a:t>What do you like to do in your spare time?</a:t>
            </a:r>
          </a:p>
          <a:p>
            <a:r>
              <a:rPr lang="en-GB" dirty="0"/>
              <a:t>What would you do to improve the look of the characters?</a:t>
            </a:r>
          </a:p>
          <a:p>
            <a:r>
              <a:rPr lang="en-GB" dirty="0"/>
              <a:t>Would you improve the character?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686B97AA-ED63-D0E7-82AE-237A3A9B5C52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6DE5D1BB-D6FE-2FDD-E614-222263105954}"/>
              </a:ext>
            </a:extLst>
          </p:cNvPr>
          <p:cNvSpPr/>
          <p:nvPr/>
        </p:nvSpPr>
        <p:spPr>
          <a:xfrm>
            <a:off x="267900" y="194562"/>
            <a:ext cx="225000" cy="244195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2C84054-67C6-0244-40C5-17F4E7D4AA57}"/>
              </a:ext>
            </a:extLst>
          </p:cNvPr>
          <p:cNvSpPr txBox="1"/>
          <p:nvPr/>
        </p:nvSpPr>
        <p:spPr>
          <a:xfrm>
            <a:off x="6751320" y="309623"/>
            <a:ext cx="12346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Ignite</a:t>
            </a:r>
          </a:p>
        </p:txBody>
      </p:sp>
      <p:pic>
        <p:nvPicPr>
          <p:cNvPr id="3" name="Picture 2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DFC1332E-5811-7BEC-E8DB-AD44949E35F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2183222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7981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079A2D-66AF-79AC-1870-A4FBE4FDE5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CE91B5-5D2B-57A9-A84B-8B92E79D99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Open or Closed?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D257BE20-04EA-2139-0712-C1FBCAC868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1800" dirty="0"/>
              <a:t>Take a look at worksheet 13.1</a:t>
            </a:r>
          </a:p>
          <a:p>
            <a:pPr marL="0" indent="0">
              <a:buNone/>
            </a:pPr>
            <a:r>
              <a:rPr lang="en-GB" sz="1800" dirty="0"/>
              <a:t>Can you identify which questions are open-ended and which are closed?</a:t>
            </a:r>
          </a:p>
          <a:p>
            <a:pPr marL="0" indent="0">
              <a:buNone/>
            </a:pPr>
            <a:endParaRPr lang="en-GB" sz="1800" dirty="0"/>
          </a:p>
          <a:p>
            <a:r>
              <a:rPr lang="en-GB" dirty="0"/>
              <a:t>Do you like to run?													</a:t>
            </a:r>
            <a:r>
              <a:rPr lang="en-GB" b="1" dirty="0"/>
              <a:t>CLOSED</a:t>
            </a:r>
            <a:endParaRPr lang="en-GB" dirty="0"/>
          </a:p>
          <a:p>
            <a:r>
              <a:rPr lang="en-GB" dirty="0"/>
              <a:t>What do you like to do in your spare time?							</a:t>
            </a:r>
            <a:r>
              <a:rPr lang="en-GB" b="1" dirty="0"/>
              <a:t>OPEN</a:t>
            </a:r>
            <a:endParaRPr lang="en-GB" dirty="0"/>
          </a:p>
          <a:p>
            <a:r>
              <a:rPr lang="en-GB" dirty="0"/>
              <a:t>What would you do to improve the look of the characters?				</a:t>
            </a:r>
            <a:r>
              <a:rPr lang="en-GB" b="1" dirty="0"/>
              <a:t>OPEN</a:t>
            </a:r>
            <a:endParaRPr lang="en-GB" dirty="0"/>
          </a:p>
          <a:p>
            <a:r>
              <a:rPr lang="en-GB" dirty="0"/>
              <a:t>Would you improve the character?									</a:t>
            </a:r>
            <a:r>
              <a:rPr lang="en-GB" b="1" dirty="0"/>
              <a:t>CLOSED</a:t>
            </a:r>
            <a:endParaRPr lang="en-GB" dirty="0"/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42C826D3-6ABC-6283-018B-8D962BDA751F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C5FA9823-E720-68E9-E842-CD337B45581C}"/>
              </a:ext>
            </a:extLst>
          </p:cNvPr>
          <p:cNvSpPr/>
          <p:nvPr/>
        </p:nvSpPr>
        <p:spPr>
          <a:xfrm>
            <a:off x="267900" y="194562"/>
            <a:ext cx="225000" cy="299059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946111EF-AB91-DF51-BB60-90B8C89D3B3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2571750"/>
            <a:ext cx="627448" cy="71351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8EAC4BA-E668-F7DE-0599-C504B66764D8}"/>
              </a:ext>
            </a:extLst>
          </p:cNvPr>
          <p:cNvSpPr txBox="1"/>
          <p:nvPr/>
        </p:nvSpPr>
        <p:spPr>
          <a:xfrm>
            <a:off x="6751320" y="309623"/>
            <a:ext cx="12346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Ignite</a:t>
            </a:r>
          </a:p>
        </p:txBody>
      </p:sp>
    </p:spTree>
    <p:extLst>
      <p:ext uri="{BB962C8B-B14F-4D97-AF65-F5344CB8AC3E}">
        <p14:creationId xmlns:p14="http://schemas.microsoft.com/office/powerpoint/2010/main" val="27206132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B49A3A-A42F-A945-956E-BBB03356A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Improving Your Game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FF06C89-156D-7913-0C7E-3F2CE8CE1EB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1600" dirty="0"/>
              <a:t>You’ve now completed all of the guided tutorials for building this game.</a:t>
            </a:r>
          </a:p>
          <a:p>
            <a:pPr marL="0" indent="0">
              <a:buNone/>
            </a:pPr>
            <a:endParaRPr lang="en-GB" sz="1600" dirty="0"/>
          </a:p>
          <a:p>
            <a:pPr marL="0" indent="0">
              <a:buNone/>
            </a:pPr>
            <a:r>
              <a:rPr lang="en-GB" b="1" dirty="0"/>
              <a:t>What can you do to improve it?</a:t>
            </a:r>
          </a:p>
          <a:p>
            <a:pPr marL="0" indent="0">
              <a:buNone/>
            </a:pPr>
            <a:r>
              <a:rPr lang="en-GB" dirty="0"/>
              <a:t>Spend a bit of time making some small improvements to your game.</a:t>
            </a:r>
          </a:p>
          <a:p>
            <a:pPr marL="0" indent="0">
              <a:buNone/>
            </a:pPr>
            <a:r>
              <a:rPr lang="en-GB" dirty="0"/>
              <a:t>Then, create a survey to ask your classmates for feedback on your game</a:t>
            </a:r>
          </a:p>
          <a:p>
            <a:endParaRPr lang="en-GB" dirty="0"/>
          </a:p>
        </p:txBody>
      </p:sp>
      <p:pic>
        <p:nvPicPr>
          <p:cNvPr id="13" name="Content Placeholder 12" descr="Cartoon checklist and pencil">
            <a:extLst>
              <a:ext uri="{FF2B5EF4-FFF2-40B4-BE49-F238E27FC236}">
                <a16:creationId xmlns:a16="http://schemas.microsoft.com/office/drawing/2014/main" id="{A3FB03CF-98E9-FB66-6458-F457F249C54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768850" y="1666875"/>
            <a:ext cx="3638550" cy="2728913"/>
          </a:xfrm>
        </p:spPr>
      </p:pic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5A049653-4E16-6EEA-8A53-6750292E93C3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A26D27A0-F973-92BE-6342-773B6D83ABF7}"/>
              </a:ext>
            </a:extLst>
          </p:cNvPr>
          <p:cNvSpPr/>
          <p:nvPr/>
        </p:nvSpPr>
        <p:spPr>
          <a:xfrm>
            <a:off x="267900" y="194562"/>
            <a:ext cx="225000" cy="326491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E10703EA-A0DC-399A-61C2-0099C588459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3031252"/>
            <a:ext cx="627448" cy="71351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9667474-59E2-8FCF-2E8B-14C4685EBFBE}"/>
              </a:ext>
            </a:extLst>
          </p:cNvPr>
          <p:cNvSpPr txBox="1"/>
          <p:nvPr/>
        </p:nvSpPr>
        <p:spPr>
          <a:xfrm>
            <a:off x="660654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</p:spTree>
    <p:extLst>
      <p:ext uri="{BB962C8B-B14F-4D97-AF65-F5344CB8AC3E}">
        <p14:creationId xmlns:p14="http://schemas.microsoft.com/office/powerpoint/2010/main" val="32838344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19BA2C-2C5A-A04A-D1C1-B76FCC7A47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6E89EE-E00C-ABB3-EB28-C7846CEA4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Extra Challenge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1489D0D-FA79-0BC9-FBE0-7C9F8F60DA75}"/>
              </a:ext>
            </a:extLst>
          </p:cNvPr>
          <p:cNvSpPr txBox="1"/>
          <p:nvPr/>
        </p:nvSpPr>
        <p:spPr>
          <a:xfrm>
            <a:off x="6766560" y="335391"/>
            <a:ext cx="13147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Reach</a:t>
            </a:r>
          </a:p>
        </p:txBody>
      </p:sp>
      <p:sp>
        <p:nvSpPr>
          <p:cNvPr id="21" name="Google Shape;99;p16">
            <a:extLst>
              <a:ext uri="{FF2B5EF4-FFF2-40B4-BE49-F238E27FC236}">
                <a16:creationId xmlns:a16="http://schemas.microsoft.com/office/drawing/2014/main" id="{7DD47C93-51B0-379D-CD61-EE77EBB7743E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02;p16">
            <a:extLst>
              <a:ext uri="{FF2B5EF4-FFF2-40B4-BE49-F238E27FC236}">
                <a16:creationId xmlns:a16="http://schemas.microsoft.com/office/drawing/2014/main" id="{DE4BF9E2-2D06-940D-D7DC-697A6B579A9F}"/>
              </a:ext>
            </a:extLst>
          </p:cNvPr>
          <p:cNvSpPr/>
          <p:nvPr/>
        </p:nvSpPr>
        <p:spPr>
          <a:xfrm>
            <a:off x="267900" y="194558"/>
            <a:ext cx="225000" cy="3682651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" name="Picture 22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6B031BD7-9112-9ACF-3D5C-2BAF26104D6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3494905"/>
            <a:ext cx="627448" cy="71351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4002038-76C9-B68E-5B37-085442BA7E50}"/>
              </a:ext>
            </a:extLst>
          </p:cNvPr>
          <p:cNvSpPr/>
          <p:nvPr/>
        </p:nvSpPr>
        <p:spPr>
          <a:xfrm>
            <a:off x="822960" y="1844040"/>
            <a:ext cx="1524000" cy="487680"/>
          </a:xfrm>
          <a:prstGeom prst="roundRect">
            <a:avLst/>
          </a:prstGeom>
          <a:solidFill>
            <a:srgbClr val="5A5F64"/>
          </a:solidFill>
          <a:ln>
            <a:solidFill>
              <a:schemeClr val="bg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Reflect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A0A6370-B43D-BB45-7B10-73568CA7B9F7}"/>
              </a:ext>
            </a:extLst>
          </p:cNvPr>
          <p:cNvSpPr/>
          <p:nvPr/>
        </p:nvSpPr>
        <p:spPr>
          <a:xfrm>
            <a:off x="822960" y="2474468"/>
            <a:ext cx="1524000" cy="487680"/>
          </a:xfrm>
          <a:prstGeom prst="roundRect">
            <a:avLst/>
          </a:prstGeom>
          <a:solidFill>
            <a:srgbClr val="00FFDA"/>
          </a:solidFill>
          <a:ln>
            <a:solidFill>
              <a:schemeClr val="bg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rgbClr val="212121"/>
                </a:solidFill>
                <a:latin typeface="+mj-lt"/>
              </a:rPr>
              <a:t>Evaluate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294B11B-4B37-ECDB-18F1-8D58543B5AAF}"/>
              </a:ext>
            </a:extLst>
          </p:cNvPr>
          <p:cNvSpPr/>
          <p:nvPr/>
        </p:nvSpPr>
        <p:spPr>
          <a:xfrm>
            <a:off x="822960" y="3112531"/>
            <a:ext cx="1524000" cy="487680"/>
          </a:xfrm>
          <a:prstGeom prst="roundRect">
            <a:avLst/>
          </a:prstGeom>
          <a:solidFill>
            <a:srgbClr val="5A5F64"/>
          </a:solidFill>
          <a:ln>
            <a:solidFill>
              <a:schemeClr val="bg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Assess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949DFF0-1075-043E-302B-379CC122F32D}"/>
              </a:ext>
            </a:extLst>
          </p:cNvPr>
          <p:cNvSpPr/>
          <p:nvPr/>
        </p:nvSpPr>
        <p:spPr>
          <a:xfrm>
            <a:off x="822960" y="3720735"/>
            <a:ext cx="1524000" cy="487680"/>
          </a:xfrm>
          <a:prstGeom prst="roundRect">
            <a:avLst/>
          </a:prstGeom>
          <a:solidFill>
            <a:srgbClr val="5A5F64"/>
          </a:solidFill>
          <a:ln>
            <a:solidFill>
              <a:schemeClr val="bg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Challenge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46B9C568-A1D5-00BF-11EF-0D569BBAB519}"/>
              </a:ext>
            </a:extLst>
          </p:cNvPr>
          <p:cNvSpPr/>
          <p:nvPr/>
        </p:nvSpPr>
        <p:spPr>
          <a:xfrm>
            <a:off x="822960" y="4328939"/>
            <a:ext cx="1524000" cy="487680"/>
          </a:xfrm>
          <a:prstGeom prst="roundRect">
            <a:avLst/>
          </a:prstGeom>
          <a:solidFill>
            <a:srgbClr val="5A5F64"/>
          </a:solidFill>
          <a:ln>
            <a:solidFill>
              <a:schemeClr val="bg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How To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E62134D-D38C-13FC-66D7-B39FAB0A695B}"/>
              </a:ext>
            </a:extLst>
          </p:cNvPr>
          <p:cNvSpPr txBox="1"/>
          <p:nvPr/>
        </p:nvSpPr>
        <p:spPr>
          <a:xfrm>
            <a:off x="3787525" y="2122883"/>
            <a:ext cx="375279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What has gone well over this series of lessons?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solidFill>
                <a:srgbClr val="FFFFFF"/>
              </a:solidFill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What have you enjoyed?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solidFill>
                <a:srgbClr val="FFFFFF"/>
              </a:solidFill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What have you learnt?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EC2F1D69-0DCC-9D53-8352-8DEEF58D81D2}"/>
              </a:ext>
            </a:extLst>
          </p:cNvPr>
          <p:cNvCxnSpPr>
            <a:cxnSpLocks/>
            <a:stCxn id="7" idx="3"/>
          </p:cNvCxnSpPr>
          <p:nvPr/>
        </p:nvCxnSpPr>
        <p:spPr>
          <a:xfrm>
            <a:off x="2346960" y="2718308"/>
            <a:ext cx="1508760" cy="329692"/>
          </a:xfrm>
          <a:prstGeom prst="straightConnector1">
            <a:avLst/>
          </a:prstGeom>
          <a:ln w="19050" cap="flat" cmpd="sng" algn="ctr">
            <a:solidFill>
              <a:srgbClr val="00FFDA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44434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6FD9B6-8F02-2AC5-7FBC-607C2E082B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78F58-75F5-5467-38C3-98F3278FF6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Learning Objectives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6436B3-F207-4EFA-6125-30D8C62D5C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/>
              <a:t>To identify the difference between </a:t>
            </a:r>
            <a:r>
              <a:rPr lang="en-GB" sz="1800" b="1" dirty="0"/>
              <a:t>open-ended</a:t>
            </a:r>
            <a:r>
              <a:rPr lang="en-GB" sz="1800" dirty="0"/>
              <a:t> and </a:t>
            </a:r>
            <a:r>
              <a:rPr lang="en-GB" sz="1800" b="1" dirty="0"/>
              <a:t>closed questions</a:t>
            </a:r>
          </a:p>
          <a:p>
            <a:r>
              <a:rPr lang="en-GB" sz="1800" dirty="0"/>
              <a:t>To make independent improvements to your game</a:t>
            </a:r>
          </a:p>
          <a:p>
            <a:r>
              <a:rPr lang="en-GB" sz="1800" dirty="0"/>
              <a:t>To create a player survey to gain feedback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EA6B653-817D-D39A-5C28-AE5179FE624A}"/>
              </a:ext>
            </a:extLst>
          </p:cNvPr>
          <p:cNvSpPr txBox="1"/>
          <p:nvPr/>
        </p:nvSpPr>
        <p:spPr>
          <a:xfrm>
            <a:off x="6766560" y="335391"/>
            <a:ext cx="13147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Reach</a:t>
            </a:r>
          </a:p>
        </p:txBody>
      </p:sp>
      <p:sp>
        <p:nvSpPr>
          <p:cNvPr id="5" name="Google Shape;99;p16">
            <a:extLst>
              <a:ext uri="{FF2B5EF4-FFF2-40B4-BE49-F238E27FC236}">
                <a16:creationId xmlns:a16="http://schemas.microsoft.com/office/drawing/2014/main" id="{FFCBA745-B401-8849-D078-2290358B6A97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2;p16">
            <a:extLst>
              <a:ext uri="{FF2B5EF4-FFF2-40B4-BE49-F238E27FC236}">
                <a16:creationId xmlns:a16="http://schemas.microsoft.com/office/drawing/2014/main" id="{473CCE55-B368-0A92-C06D-4D417D5355C5}"/>
              </a:ext>
            </a:extLst>
          </p:cNvPr>
          <p:cNvSpPr/>
          <p:nvPr/>
        </p:nvSpPr>
        <p:spPr>
          <a:xfrm>
            <a:off x="267900" y="194558"/>
            <a:ext cx="225000" cy="4346961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" name="Picture 10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CBD7E261-2C08-15FB-39C8-A495654B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4337911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19584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Quotable">
  <a:themeElements>
    <a:clrScheme name="Quo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Custom 1">
      <a:majorFont>
        <a:latin typeface="Halis R Bold"/>
        <a:ea typeface=""/>
        <a:cs typeface=""/>
      </a:majorFont>
      <a:minorFont>
        <a:latin typeface="Roboto"/>
        <a:ea typeface=""/>
        <a:cs typeface="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TM03457503[[fn=Quotable]]</Template>
  <TotalTime>300</TotalTime>
  <Words>373</Words>
  <Application>Microsoft Office PowerPoint</Application>
  <PresentationFormat>On-screen Show (16:9)</PresentationFormat>
  <Paragraphs>61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Wingdings 2</vt:lpstr>
      <vt:lpstr>Halis R Bold</vt:lpstr>
      <vt:lpstr>Arial</vt:lpstr>
      <vt:lpstr>Montserrat</vt:lpstr>
      <vt:lpstr>Roboto</vt:lpstr>
      <vt:lpstr>Quotable</vt:lpstr>
      <vt:lpstr>Working with Feedback</vt:lpstr>
      <vt:lpstr>Learning Objectives</vt:lpstr>
      <vt:lpstr>Gathering Feedback</vt:lpstr>
      <vt:lpstr>Gathering Feedback</vt:lpstr>
      <vt:lpstr>Open or Closed?</vt:lpstr>
      <vt:lpstr>Open or Closed?</vt:lpstr>
      <vt:lpstr>Improving Your Game</vt:lpstr>
      <vt:lpstr>Extra Challenge</vt:lpstr>
      <vt:lpstr>Learning Objectives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Laura Donaghy</cp:lastModifiedBy>
  <cp:revision>1</cp:revision>
  <dcterms:modified xsi:type="dcterms:W3CDTF">2025-02-28T11:24:45Z</dcterms:modified>
</cp:coreProperties>
</file>