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4000" r:id="rId1"/>
  </p:sldMasterIdLst>
  <p:notesMasterIdLst>
    <p:notesMasterId r:id="rId21"/>
  </p:notesMasterIdLst>
  <p:sldIdLst>
    <p:sldId id="256" r:id="rId2"/>
    <p:sldId id="279" r:id="rId3"/>
    <p:sldId id="307" r:id="rId4"/>
    <p:sldId id="302" r:id="rId5"/>
    <p:sldId id="308" r:id="rId6"/>
    <p:sldId id="309" r:id="rId7"/>
    <p:sldId id="305" r:id="rId8"/>
    <p:sldId id="283" r:id="rId9"/>
    <p:sldId id="310" r:id="rId10"/>
    <p:sldId id="311" r:id="rId11"/>
    <p:sldId id="312" r:id="rId12"/>
    <p:sldId id="313" r:id="rId13"/>
    <p:sldId id="314" r:id="rId14"/>
    <p:sldId id="316" r:id="rId15"/>
    <p:sldId id="318" r:id="rId16"/>
    <p:sldId id="317" r:id="rId17"/>
    <p:sldId id="287" r:id="rId18"/>
    <p:sldId id="300" r:id="rId19"/>
    <p:sldId id="301" r:id="rId20"/>
  </p:sldIdLst>
  <p:sldSz cx="9144000" cy="5143500" type="screen16x9"/>
  <p:notesSz cx="6858000" cy="9144000"/>
  <p:embeddedFontLst>
    <p:embeddedFont>
      <p:font typeface="Cascadia Code" panose="020B0609020000020004" pitchFamily="49" charset="0"/>
      <p:regular r:id="rId22"/>
      <p:bold r:id="rId23"/>
      <p:italic r:id="rId24"/>
      <p:boldItalic r:id="rId25"/>
    </p:embeddedFont>
    <p:embeddedFont>
      <p:font typeface="Halis R Bold" panose="02000505030000020004" pitchFamily="50" charset="0"/>
      <p:bold r:id="rId26"/>
    </p:embeddedFont>
    <p:embeddedFont>
      <p:font typeface="Halis R S Bold" panose="02000505000000020004" pitchFamily="50" charset="0"/>
      <p:bold r:id="rId27"/>
    </p:embeddedFont>
    <p:embeddedFont>
      <p:font typeface="Montserrat" panose="00000500000000000000" pitchFamily="2" charset="0"/>
      <p:regular r:id="rId28"/>
      <p:bold r:id="rId29"/>
      <p:italic r:id="rId30"/>
      <p:boldItalic r:id="rId31"/>
    </p:embeddedFont>
    <p:embeddedFont>
      <p:font typeface="Roboto" panose="02000000000000000000" pitchFamily="2" charset="0"/>
      <p:regular r:id="rId32"/>
      <p:bold r:id="rId33"/>
      <p:italic r:id="rId34"/>
      <p:boldItalic r:id="rId35"/>
    </p:embeddedFont>
    <p:embeddedFont>
      <p:font typeface="Wingdings 2" panose="05020102010507070707" pitchFamily="18" charset="2"/>
      <p:regular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5F64"/>
    <a:srgbClr val="212121"/>
    <a:srgbClr val="00FFDA"/>
    <a:srgbClr val="656565"/>
    <a:srgbClr val="705FD7"/>
    <a:srgbClr val="FBE905"/>
    <a:srgbClr val="6EFAED"/>
    <a:srgbClr val="00FFFF"/>
    <a:srgbClr val="F672B4"/>
    <a:srgbClr val="E90D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0DEBA-756F-452F-A442-2D3688767F80}" v="19" dt="2025-02-28T11:19:47.795"/>
  </p1510:revLst>
</p1510:revInfo>
</file>

<file path=ppt/tableStyles.xml><?xml version="1.0" encoding="utf-8"?>
<a:tblStyleLst xmlns:a="http://schemas.openxmlformats.org/drawingml/2006/main" def="{0449BDDF-8410-49A9-BA68-C77A16740D6E}">
  <a:tblStyle styleId="{0449BDDF-8410-49A9-BA68-C77A16740D6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956" autoAdjust="0"/>
  </p:normalViewPr>
  <p:slideViewPr>
    <p:cSldViewPr snapToGrid="0">
      <p:cViewPr varScale="1">
        <p:scale>
          <a:sx n="125" d="100"/>
          <a:sy n="125" d="100"/>
        </p:scale>
        <p:origin x="1194"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theme" Target="theme/theme1.xml"/><Relationship Id="rId21" Type="http://schemas.openxmlformats.org/officeDocument/2006/relationships/notesMaster" Target="notesMasters/notesMaster1.xml"/><Relationship Id="rId34" Type="http://schemas.openxmlformats.org/officeDocument/2006/relationships/font" Target="fonts/font13.fntdata"/><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Donaghy" userId="44c0ea4a7173295d" providerId="LiveId" clId="{1C6BE4A7-DBDF-462A-BFEC-01B4AB1BDAD8}"/>
    <pc:docChg chg="modSld">
      <pc:chgData name="Laura Donaghy" userId="44c0ea4a7173295d" providerId="LiveId" clId="{1C6BE4A7-DBDF-462A-BFEC-01B4AB1BDAD8}" dt="2024-09-24T13:04:44.802" v="5" actId="20577"/>
      <pc:docMkLst>
        <pc:docMk/>
      </pc:docMkLst>
      <pc:sldChg chg="modSp mod">
        <pc:chgData name="Laura Donaghy" userId="44c0ea4a7173295d" providerId="LiveId" clId="{1C6BE4A7-DBDF-462A-BFEC-01B4AB1BDAD8}" dt="2024-09-24T13:04:44.802" v="5" actId="20577"/>
        <pc:sldMkLst>
          <pc:docMk/>
          <pc:sldMk cId="0" sldId="275"/>
        </pc:sldMkLst>
      </pc:sldChg>
    </pc:docChg>
  </pc:docChgLst>
  <pc:docChgLst>
    <pc:chgData name="Laura Donaghy" userId="44c0ea4a7173295d" providerId="LiveId" clId="{7D363FE5-F25D-4E0D-B4D6-F80B781EC544}"/>
    <pc:docChg chg="undo redo custSel addSld delSld modSld sldOrd modMainMaster">
      <pc:chgData name="Laura Donaghy" userId="44c0ea4a7173295d" providerId="LiveId" clId="{7D363FE5-F25D-4E0D-B4D6-F80B781EC544}" dt="2024-11-04T12:19:13.106" v="3875" actId="47"/>
      <pc:docMkLst>
        <pc:docMk/>
      </pc:docMkLst>
      <pc:sldChg chg="addSp delSp modSp mod modClrScheme chgLayout">
        <pc:chgData name="Laura Donaghy" userId="44c0ea4a7173295d" providerId="LiveId" clId="{7D363FE5-F25D-4E0D-B4D6-F80B781EC544}" dt="2024-11-04T10:33:40.107" v="584" actId="20577"/>
        <pc:sldMkLst>
          <pc:docMk/>
          <pc:sldMk cId="0" sldId="256"/>
        </pc:sldMkLst>
      </pc:sldChg>
      <pc:sldChg chg="addSp delSp modSp del mod modClrScheme chgLayout">
        <pc:chgData name="Laura Donaghy" userId="44c0ea4a7173295d" providerId="LiveId" clId="{7D363FE5-F25D-4E0D-B4D6-F80B781EC544}" dt="2024-11-04T10:32:10.948" v="493" actId="47"/>
        <pc:sldMkLst>
          <pc:docMk/>
          <pc:sldMk cId="0" sldId="257"/>
        </pc:sldMkLst>
      </pc:sldChg>
      <pc:sldChg chg="addSp modSp del">
        <pc:chgData name="Laura Donaghy" userId="44c0ea4a7173295d" providerId="LiveId" clId="{7D363FE5-F25D-4E0D-B4D6-F80B781EC544}" dt="2024-11-04T10:42:07.189" v="787" actId="47"/>
        <pc:sldMkLst>
          <pc:docMk/>
          <pc:sldMk cId="0" sldId="258"/>
        </pc:sldMkLst>
      </pc:sldChg>
      <pc:sldChg chg="del">
        <pc:chgData name="Laura Donaghy" userId="44c0ea4a7173295d" providerId="LiveId" clId="{7D363FE5-F25D-4E0D-B4D6-F80B781EC544}" dt="2024-11-04T11:12:51.624" v="1349" actId="47"/>
        <pc:sldMkLst>
          <pc:docMk/>
          <pc:sldMk cId="0" sldId="259"/>
        </pc:sldMkLst>
      </pc:sldChg>
      <pc:sldChg chg="del">
        <pc:chgData name="Laura Donaghy" userId="44c0ea4a7173295d" providerId="LiveId" clId="{7D363FE5-F25D-4E0D-B4D6-F80B781EC544}" dt="2024-11-04T11:19:16.667" v="1547" actId="47"/>
        <pc:sldMkLst>
          <pc:docMk/>
          <pc:sldMk cId="0" sldId="261"/>
        </pc:sldMkLst>
      </pc:sldChg>
      <pc:sldChg chg="del">
        <pc:chgData name="Laura Donaghy" userId="44c0ea4a7173295d" providerId="LiveId" clId="{7D363FE5-F25D-4E0D-B4D6-F80B781EC544}" dt="2024-11-04T11:23:30.010" v="1608" actId="47"/>
        <pc:sldMkLst>
          <pc:docMk/>
          <pc:sldMk cId="0" sldId="262"/>
        </pc:sldMkLst>
      </pc:sldChg>
      <pc:sldChg chg="del">
        <pc:chgData name="Laura Donaghy" userId="44c0ea4a7173295d" providerId="LiveId" clId="{7D363FE5-F25D-4E0D-B4D6-F80B781EC544}" dt="2024-11-04T11:24:30.525" v="1725" actId="2696"/>
        <pc:sldMkLst>
          <pc:docMk/>
          <pc:sldMk cId="0" sldId="263"/>
        </pc:sldMkLst>
      </pc:sldChg>
      <pc:sldChg chg="del">
        <pc:chgData name="Laura Donaghy" userId="44c0ea4a7173295d" providerId="LiveId" clId="{7D363FE5-F25D-4E0D-B4D6-F80B781EC544}" dt="2024-11-04T11:27:08.539" v="1788" actId="47"/>
        <pc:sldMkLst>
          <pc:docMk/>
          <pc:sldMk cId="0" sldId="264"/>
        </pc:sldMkLst>
      </pc:sldChg>
      <pc:sldChg chg="del">
        <pc:chgData name="Laura Donaghy" userId="44c0ea4a7173295d" providerId="LiveId" clId="{7D363FE5-F25D-4E0D-B4D6-F80B781EC544}" dt="2024-11-04T11:34:40.433" v="2066" actId="47"/>
        <pc:sldMkLst>
          <pc:docMk/>
          <pc:sldMk cId="0" sldId="265"/>
        </pc:sldMkLst>
      </pc:sldChg>
      <pc:sldChg chg="del">
        <pc:chgData name="Laura Donaghy" userId="44c0ea4a7173295d" providerId="LiveId" clId="{7D363FE5-F25D-4E0D-B4D6-F80B781EC544}" dt="2024-11-04T11:36:21.527" v="2142" actId="47"/>
        <pc:sldMkLst>
          <pc:docMk/>
          <pc:sldMk cId="0" sldId="266"/>
        </pc:sldMkLst>
      </pc:sldChg>
      <pc:sldChg chg="del">
        <pc:chgData name="Laura Donaghy" userId="44c0ea4a7173295d" providerId="LiveId" clId="{7D363FE5-F25D-4E0D-B4D6-F80B781EC544}" dt="2024-11-04T11:41:58.864" v="2210" actId="47"/>
        <pc:sldMkLst>
          <pc:docMk/>
          <pc:sldMk cId="0" sldId="267"/>
        </pc:sldMkLst>
      </pc:sldChg>
      <pc:sldChg chg="del">
        <pc:chgData name="Laura Donaghy" userId="44c0ea4a7173295d" providerId="LiveId" clId="{7D363FE5-F25D-4E0D-B4D6-F80B781EC544}" dt="2024-11-04T11:47:06.799" v="2380" actId="2696"/>
        <pc:sldMkLst>
          <pc:docMk/>
          <pc:sldMk cId="0" sldId="268"/>
        </pc:sldMkLst>
      </pc:sldChg>
      <pc:sldChg chg="modSp del mod">
        <pc:chgData name="Laura Donaghy" userId="44c0ea4a7173295d" providerId="LiveId" clId="{7D363FE5-F25D-4E0D-B4D6-F80B781EC544}" dt="2024-11-04T11:53:06.150" v="2637" actId="47"/>
        <pc:sldMkLst>
          <pc:docMk/>
          <pc:sldMk cId="0" sldId="269"/>
        </pc:sldMkLst>
      </pc:sldChg>
      <pc:sldChg chg="del">
        <pc:chgData name="Laura Donaghy" userId="44c0ea4a7173295d" providerId="LiveId" clId="{7D363FE5-F25D-4E0D-B4D6-F80B781EC544}" dt="2024-11-04T11:54:58.574" v="2671" actId="47"/>
        <pc:sldMkLst>
          <pc:docMk/>
          <pc:sldMk cId="0" sldId="270"/>
        </pc:sldMkLst>
      </pc:sldChg>
      <pc:sldChg chg="del">
        <pc:chgData name="Laura Donaghy" userId="44c0ea4a7173295d" providerId="LiveId" clId="{7D363FE5-F25D-4E0D-B4D6-F80B781EC544}" dt="2024-11-04T11:56:06.678" v="2693" actId="47"/>
        <pc:sldMkLst>
          <pc:docMk/>
          <pc:sldMk cId="0" sldId="271"/>
        </pc:sldMkLst>
      </pc:sldChg>
      <pc:sldChg chg="del">
        <pc:chgData name="Laura Donaghy" userId="44c0ea4a7173295d" providerId="LiveId" clId="{7D363FE5-F25D-4E0D-B4D6-F80B781EC544}" dt="2024-11-04T11:58:02.306" v="2868" actId="47"/>
        <pc:sldMkLst>
          <pc:docMk/>
          <pc:sldMk cId="0" sldId="272"/>
        </pc:sldMkLst>
      </pc:sldChg>
      <pc:sldChg chg="del">
        <pc:chgData name="Laura Donaghy" userId="44c0ea4a7173295d" providerId="LiveId" clId="{7D363FE5-F25D-4E0D-B4D6-F80B781EC544}" dt="2024-11-04T12:01:21.100" v="3179" actId="47"/>
        <pc:sldMkLst>
          <pc:docMk/>
          <pc:sldMk cId="0" sldId="273"/>
        </pc:sldMkLst>
      </pc:sldChg>
      <pc:sldChg chg="del">
        <pc:chgData name="Laura Donaghy" userId="44c0ea4a7173295d" providerId="LiveId" clId="{7D363FE5-F25D-4E0D-B4D6-F80B781EC544}" dt="2024-11-04T12:10:15.152" v="3673" actId="47"/>
        <pc:sldMkLst>
          <pc:docMk/>
          <pc:sldMk cId="0" sldId="274"/>
        </pc:sldMkLst>
      </pc:sldChg>
      <pc:sldChg chg="del">
        <pc:chgData name="Laura Donaghy" userId="44c0ea4a7173295d" providerId="LiveId" clId="{7D363FE5-F25D-4E0D-B4D6-F80B781EC544}" dt="2024-11-04T12:18:30.500" v="3861" actId="47"/>
        <pc:sldMkLst>
          <pc:docMk/>
          <pc:sldMk cId="0" sldId="275"/>
        </pc:sldMkLst>
      </pc:sldChg>
      <pc:sldChg chg="del">
        <pc:chgData name="Laura Donaghy" userId="44c0ea4a7173295d" providerId="LiveId" clId="{7D363FE5-F25D-4E0D-B4D6-F80B781EC544}" dt="2024-11-04T12:19:13.106" v="3875" actId="47"/>
        <pc:sldMkLst>
          <pc:docMk/>
          <pc:sldMk cId="0" sldId="276"/>
        </pc:sldMkLst>
      </pc:sldChg>
      <pc:sldChg chg="del">
        <pc:chgData name="Laura Donaghy" userId="44c0ea4a7173295d" providerId="LiveId" clId="{7D363FE5-F25D-4E0D-B4D6-F80B781EC544}" dt="2024-11-04T11:16:10.794" v="1406" actId="47"/>
        <pc:sldMkLst>
          <pc:docMk/>
          <pc:sldMk cId="2405660239" sldId="277"/>
        </pc:sldMkLst>
      </pc:sldChg>
      <pc:sldChg chg="modSp del mod">
        <pc:chgData name="Laura Donaghy" userId="44c0ea4a7173295d" providerId="LiveId" clId="{7D363FE5-F25D-4E0D-B4D6-F80B781EC544}" dt="2024-11-04T11:18:09.399" v="1508" actId="47"/>
        <pc:sldMkLst>
          <pc:docMk/>
          <pc:sldMk cId="3409936848" sldId="278"/>
        </pc:sldMkLst>
      </pc:sldChg>
      <pc:sldChg chg="addSp delSp modSp new mod modClrScheme chgLayout">
        <pc:chgData name="Laura Donaghy" userId="44c0ea4a7173295d" providerId="LiveId" clId="{7D363FE5-F25D-4E0D-B4D6-F80B781EC544}" dt="2024-11-04T11:21:54.116" v="1589" actId="255"/>
        <pc:sldMkLst>
          <pc:docMk/>
          <pc:sldMk cId="3538790861" sldId="279"/>
        </pc:sldMkLst>
      </pc:sldChg>
      <pc:sldChg chg="addSp delSp modSp new mod modClrScheme chgLayout">
        <pc:chgData name="Laura Donaghy" userId="44c0ea4a7173295d" providerId="LiveId" clId="{7D363FE5-F25D-4E0D-B4D6-F80B781EC544}" dt="2024-11-04T11:28:14.808" v="1839" actId="1076"/>
        <pc:sldMkLst>
          <pc:docMk/>
          <pc:sldMk cId="1473607873" sldId="280"/>
        </pc:sldMkLst>
      </pc:sldChg>
      <pc:sldChg chg="addSp delSp modSp new mod modClrScheme chgLayout">
        <pc:chgData name="Laura Donaghy" userId="44c0ea4a7173295d" providerId="LiveId" clId="{7D363FE5-F25D-4E0D-B4D6-F80B781EC544}" dt="2024-11-04T11:22:31.557" v="1599" actId="1038"/>
        <pc:sldMkLst>
          <pc:docMk/>
          <pc:sldMk cId="3765798180" sldId="281"/>
        </pc:sldMkLst>
      </pc:sldChg>
      <pc:sldChg chg="addSp delSp modSp new mod chgLayout">
        <pc:chgData name="Laura Donaghy" userId="44c0ea4a7173295d" providerId="LiveId" clId="{7D363FE5-F25D-4E0D-B4D6-F80B781EC544}" dt="2024-11-04T11:22:13.704" v="1594" actId="1076"/>
        <pc:sldMkLst>
          <pc:docMk/>
          <pc:sldMk cId="3283834461" sldId="282"/>
        </pc:sldMkLst>
      </pc:sldChg>
      <pc:sldChg chg="addSp delSp modSp add mod">
        <pc:chgData name="Laura Donaghy" userId="44c0ea4a7173295d" providerId="LiveId" clId="{7D363FE5-F25D-4E0D-B4D6-F80B781EC544}" dt="2024-11-04T11:22:40.760" v="1601" actId="1076"/>
        <pc:sldMkLst>
          <pc:docMk/>
          <pc:sldMk cId="2942550761" sldId="283"/>
        </pc:sldMkLst>
      </pc:sldChg>
      <pc:sldChg chg="addSp delSp modSp add mod">
        <pc:chgData name="Laura Donaghy" userId="44c0ea4a7173295d" providerId="LiveId" clId="{7D363FE5-F25D-4E0D-B4D6-F80B781EC544}" dt="2024-11-04T11:22:54.439" v="1603"/>
        <pc:sldMkLst>
          <pc:docMk/>
          <pc:sldMk cId="4032164286" sldId="284"/>
        </pc:sldMkLst>
      </pc:sldChg>
      <pc:sldChg chg="addSp delSp modSp add mod">
        <pc:chgData name="Laura Donaghy" userId="44c0ea4a7173295d" providerId="LiveId" clId="{7D363FE5-F25D-4E0D-B4D6-F80B781EC544}" dt="2024-11-04T11:22:58.417" v="1605"/>
        <pc:sldMkLst>
          <pc:docMk/>
          <pc:sldMk cId="1412017421" sldId="285"/>
        </pc:sldMkLst>
      </pc:sldChg>
      <pc:sldChg chg="addSp delSp modSp add mod">
        <pc:chgData name="Laura Donaghy" userId="44c0ea4a7173295d" providerId="LiveId" clId="{7D363FE5-F25D-4E0D-B4D6-F80B781EC544}" dt="2024-11-04T11:23:01.686" v="1607"/>
        <pc:sldMkLst>
          <pc:docMk/>
          <pc:sldMk cId="335446355" sldId="286"/>
        </pc:sldMkLst>
      </pc:sldChg>
      <pc:sldChg chg="addSp delSp modSp add mod modClrScheme chgLayout">
        <pc:chgData name="Laura Donaghy" userId="44c0ea4a7173295d" providerId="LiveId" clId="{7D363FE5-F25D-4E0D-B4D6-F80B781EC544}" dt="2024-11-04T11:24:22.527" v="1724" actId="14100"/>
        <pc:sldMkLst>
          <pc:docMk/>
          <pc:sldMk cId="1037248878" sldId="287"/>
        </pc:sldMkLst>
      </pc:sldChg>
      <pc:sldChg chg="addSp delSp modSp add mod modClrScheme chgLayout">
        <pc:chgData name="Laura Donaghy" userId="44c0ea4a7173295d" providerId="LiveId" clId="{7D363FE5-F25D-4E0D-B4D6-F80B781EC544}" dt="2024-11-04T11:37:17.177" v="2149" actId="1076"/>
        <pc:sldMkLst>
          <pc:docMk/>
          <pc:sldMk cId="2472596746" sldId="288"/>
        </pc:sldMkLst>
      </pc:sldChg>
      <pc:sldChg chg="addSp delSp modSp add mod">
        <pc:chgData name="Laura Donaghy" userId="44c0ea4a7173295d" providerId="LiveId" clId="{7D363FE5-F25D-4E0D-B4D6-F80B781EC544}" dt="2024-11-04T11:37:23.444" v="2150" actId="1076"/>
        <pc:sldMkLst>
          <pc:docMk/>
          <pc:sldMk cId="1065261763" sldId="289"/>
        </pc:sldMkLst>
      </pc:sldChg>
      <pc:sldChg chg="addSp delSp modSp add mod modClrScheme chgLayout">
        <pc:chgData name="Laura Donaghy" userId="44c0ea4a7173295d" providerId="LiveId" clId="{7D363FE5-F25D-4E0D-B4D6-F80B781EC544}" dt="2024-11-04T11:37:27.429" v="2151" actId="1076"/>
        <pc:sldMkLst>
          <pc:docMk/>
          <pc:sldMk cId="624147090" sldId="290"/>
        </pc:sldMkLst>
      </pc:sldChg>
      <pc:sldChg chg="addSp delSp modSp add mod modClrScheme chgLayout">
        <pc:chgData name="Laura Donaghy" userId="44c0ea4a7173295d" providerId="LiveId" clId="{7D363FE5-F25D-4E0D-B4D6-F80B781EC544}" dt="2024-11-04T11:41:55.112" v="2209" actId="1076"/>
        <pc:sldMkLst>
          <pc:docMk/>
          <pc:sldMk cId="465106509" sldId="291"/>
        </pc:sldMkLst>
      </pc:sldChg>
      <pc:sldChg chg="new del">
        <pc:chgData name="Laura Donaghy" userId="44c0ea4a7173295d" providerId="LiveId" clId="{7D363FE5-F25D-4E0D-B4D6-F80B781EC544}" dt="2024-11-04T11:38:18.136" v="2153" actId="680"/>
        <pc:sldMkLst>
          <pc:docMk/>
          <pc:sldMk cId="2907565045" sldId="291"/>
        </pc:sldMkLst>
      </pc:sldChg>
      <pc:sldChg chg="addSp delSp modSp add mod modClrScheme chgLayout">
        <pc:chgData name="Laura Donaghy" userId="44c0ea4a7173295d" providerId="LiveId" clId="{7D363FE5-F25D-4E0D-B4D6-F80B781EC544}" dt="2024-11-04T11:50:20.996" v="2558" actId="14100"/>
        <pc:sldMkLst>
          <pc:docMk/>
          <pc:sldMk cId="1765224218" sldId="292"/>
        </pc:sldMkLst>
      </pc:sldChg>
      <pc:sldChg chg="addSp delSp modSp add mod modClrScheme chgLayout">
        <pc:chgData name="Laura Donaghy" userId="44c0ea4a7173295d" providerId="LiveId" clId="{7D363FE5-F25D-4E0D-B4D6-F80B781EC544}" dt="2024-11-04T11:50:37.894" v="2562"/>
        <pc:sldMkLst>
          <pc:docMk/>
          <pc:sldMk cId="1651039367" sldId="293"/>
        </pc:sldMkLst>
      </pc:sldChg>
      <pc:sldChg chg="addSp delSp modSp add mod modClrScheme chgLayout">
        <pc:chgData name="Laura Donaghy" userId="44c0ea4a7173295d" providerId="LiveId" clId="{7D363FE5-F25D-4E0D-B4D6-F80B781EC544}" dt="2024-11-04T11:52:49.995" v="2636" actId="14100"/>
        <pc:sldMkLst>
          <pc:docMk/>
          <pc:sldMk cId="3153331727" sldId="294"/>
        </pc:sldMkLst>
      </pc:sldChg>
      <pc:sldChg chg="addSp delSp modSp add mod">
        <pc:chgData name="Laura Donaghy" userId="44c0ea4a7173295d" providerId="LiveId" clId="{7D363FE5-F25D-4E0D-B4D6-F80B781EC544}" dt="2024-11-04T11:54:55.079" v="2670" actId="14100"/>
        <pc:sldMkLst>
          <pc:docMk/>
          <pc:sldMk cId="2309200315" sldId="295"/>
        </pc:sldMkLst>
      </pc:sldChg>
      <pc:sldChg chg="addSp delSp modSp add mod modClrScheme chgLayout">
        <pc:chgData name="Laura Donaghy" userId="44c0ea4a7173295d" providerId="LiveId" clId="{7D363FE5-F25D-4E0D-B4D6-F80B781EC544}" dt="2024-11-04T11:58:22.046" v="2941" actId="20577"/>
        <pc:sldMkLst>
          <pc:docMk/>
          <pc:sldMk cId="522670982" sldId="296"/>
        </pc:sldMkLst>
      </pc:sldChg>
      <pc:sldChg chg="addSp delSp modSp add mod ord">
        <pc:chgData name="Laura Donaghy" userId="44c0ea4a7173295d" providerId="LiveId" clId="{7D363FE5-F25D-4E0D-B4D6-F80B781EC544}" dt="2024-11-04T12:10:00.520" v="3669" actId="14100"/>
        <pc:sldMkLst>
          <pc:docMk/>
          <pc:sldMk cId="3660752248" sldId="297"/>
        </pc:sldMkLst>
      </pc:sldChg>
      <pc:sldChg chg="addSp delSp modSp add mod">
        <pc:chgData name="Laura Donaghy" userId="44c0ea4a7173295d" providerId="LiveId" clId="{7D363FE5-F25D-4E0D-B4D6-F80B781EC544}" dt="2024-11-04T12:18:11.127" v="3857" actId="14100"/>
        <pc:sldMkLst>
          <pc:docMk/>
          <pc:sldMk cId="3306825124" sldId="298"/>
        </pc:sldMkLst>
      </pc:sldChg>
      <pc:sldChg chg="addSp delSp modSp add mod">
        <pc:chgData name="Laura Donaghy" userId="44c0ea4a7173295d" providerId="LiveId" clId="{7D363FE5-F25D-4E0D-B4D6-F80B781EC544}" dt="2024-11-04T12:04:18.453" v="3215" actId="20577"/>
        <pc:sldMkLst>
          <pc:docMk/>
          <pc:sldMk cId="786260167" sldId="299"/>
        </pc:sldMkLst>
      </pc:sldChg>
      <pc:sldChg chg="new del">
        <pc:chgData name="Laura Donaghy" userId="44c0ea4a7173295d" providerId="LiveId" clId="{7D363FE5-F25D-4E0D-B4D6-F80B781EC544}" dt="2024-11-04T12:10:35.731" v="3675" actId="47"/>
        <pc:sldMkLst>
          <pc:docMk/>
          <pc:sldMk cId="1814922632" sldId="300"/>
        </pc:sldMkLst>
      </pc:sldChg>
      <pc:sldChg chg="addSp delSp modSp add mod">
        <pc:chgData name="Laura Donaghy" userId="44c0ea4a7173295d" providerId="LiveId" clId="{7D363FE5-F25D-4E0D-B4D6-F80B781EC544}" dt="2024-11-04T12:18:05.088" v="3855" actId="14100"/>
        <pc:sldMkLst>
          <pc:docMk/>
          <pc:sldMk cId="4204443419" sldId="300"/>
        </pc:sldMkLst>
      </pc:sldChg>
      <pc:sldChg chg="addSp delSp modSp add mod ord">
        <pc:chgData name="Laura Donaghy" userId="44c0ea4a7173295d" providerId="LiveId" clId="{7D363FE5-F25D-4E0D-B4D6-F80B781EC544}" dt="2024-11-04T12:19:08.190" v="3874"/>
        <pc:sldMkLst>
          <pc:docMk/>
          <pc:sldMk cId="543195847" sldId="301"/>
        </pc:sldMkLst>
      </pc:sldChg>
      <pc:sldMasterChg chg="modSldLayout sldLayoutOrd">
        <pc:chgData name="Laura Donaghy" userId="44c0ea4a7173295d" providerId="LiveId" clId="{7D363FE5-F25D-4E0D-B4D6-F80B781EC544}" dt="2024-11-04T10:01:05.770" v="31" actId="478"/>
        <pc:sldMasterMkLst>
          <pc:docMk/>
          <pc:sldMasterMk cId="0" sldId="2147483659"/>
        </pc:sldMasterMkLst>
        <pc:sldLayoutChg chg="addSp modSp mod ord">
          <pc:chgData name="Laura Donaghy" userId="44c0ea4a7173295d" providerId="LiveId" clId="{7D363FE5-F25D-4E0D-B4D6-F80B781EC544}" dt="2024-11-04T09:46:01.258" v="25" actId="20578"/>
          <pc:sldLayoutMkLst>
            <pc:docMk/>
            <pc:sldMasterMk cId="0" sldId="2147483659"/>
            <pc:sldLayoutMk cId="0" sldId="2147483649"/>
          </pc:sldLayoutMkLst>
        </pc:sldLayoutChg>
        <pc:sldLayoutChg chg="addSp delSp modSp mod">
          <pc:chgData name="Laura Donaghy" userId="44c0ea4a7173295d" providerId="LiveId" clId="{7D363FE5-F25D-4E0D-B4D6-F80B781EC544}" dt="2024-11-04T10:01:05.770" v="31" actId="478"/>
          <pc:sldLayoutMkLst>
            <pc:docMk/>
            <pc:sldMasterMk cId="0" sldId="2147483659"/>
            <pc:sldLayoutMk cId="0" sldId="2147483655"/>
          </pc:sldLayoutMkLst>
        </pc:sldLayoutChg>
      </pc:sldMasterChg>
      <pc:sldMasterChg chg="addSldLayout delSldLayout modSldLayout">
        <pc:chgData name="Laura Donaghy" userId="44c0ea4a7173295d" providerId="LiveId" clId="{7D363FE5-F25D-4E0D-B4D6-F80B781EC544}" dt="2024-11-04T12:19:13.106" v="3875" actId="47"/>
        <pc:sldMasterMkLst>
          <pc:docMk/>
          <pc:sldMasterMk cId="663032954" sldId="2147484000"/>
        </pc:sldMasterMkLst>
        <pc:sldLayoutChg chg="addSp delSp modSp mod setBg">
          <pc:chgData name="Laura Donaghy" userId="44c0ea4a7173295d" providerId="LiveId" clId="{7D363FE5-F25D-4E0D-B4D6-F80B781EC544}" dt="2024-11-04T10:34:54.795" v="594" actId="255"/>
          <pc:sldLayoutMkLst>
            <pc:docMk/>
            <pc:sldMasterMk cId="663032954" sldId="2147484000"/>
            <pc:sldLayoutMk cId="2888440528" sldId="2147484001"/>
          </pc:sldLayoutMkLst>
        </pc:sldLayoutChg>
        <pc:sldLayoutChg chg="addSp delSp modSp mod setBg">
          <pc:chgData name="Laura Donaghy" userId="44c0ea4a7173295d" providerId="LiveId" clId="{7D363FE5-F25D-4E0D-B4D6-F80B781EC544}" dt="2024-11-04T10:35:43.302" v="596" actId="6549"/>
          <pc:sldLayoutMkLst>
            <pc:docMk/>
            <pc:sldMasterMk cId="663032954" sldId="2147484000"/>
            <pc:sldLayoutMk cId="985079109" sldId="2147484002"/>
          </pc:sldLayoutMkLst>
        </pc:sldLayoutChg>
        <pc:sldLayoutChg chg="modSp mod setBg">
          <pc:chgData name="Laura Donaghy" userId="44c0ea4a7173295d" providerId="LiveId" clId="{7D363FE5-F25D-4E0D-B4D6-F80B781EC544}" dt="2024-11-04T10:22:17.431" v="206" actId="207"/>
          <pc:sldLayoutMkLst>
            <pc:docMk/>
            <pc:sldMasterMk cId="663032954" sldId="2147484000"/>
            <pc:sldLayoutMk cId="3106536555" sldId="2147484003"/>
          </pc:sldLayoutMkLst>
        </pc:sldLayoutChg>
        <pc:sldLayoutChg chg="addSp modSp mod">
          <pc:chgData name="Laura Donaghy" userId="44c0ea4a7173295d" providerId="LiveId" clId="{7D363FE5-F25D-4E0D-B4D6-F80B781EC544}" dt="2024-11-04T10:42:53.683" v="791"/>
          <pc:sldLayoutMkLst>
            <pc:docMk/>
            <pc:sldMasterMk cId="663032954" sldId="2147484000"/>
            <pc:sldLayoutMk cId="3547432358" sldId="2147484004"/>
          </pc:sldLayoutMkLst>
        </pc:sldLayoutChg>
        <pc:sldLayoutChg chg="addSp modSp mod">
          <pc:chgData name="Laura Donaghy" userId="44c0ea4a7173295d" providerId="LiveId" clId="{7D363FE5-F25D-4E0D-B4D6-F80B781EC544}" dt="2024-11-04T10:43:38.954" v="892"/>
          <pc:sldLayoutMkLst>
            <pc:docMk/>
            <pc:sldMasterMk cId="663032954" sldId="2147484000"/>
            <pc:sldLayoutMk cId="2996450148" sldId="2147484005"/>
          </pc:sldLayoutMkLst>
        </pc:sldLayoutChg>
        <pc:sldLayoutChg chg="addSp delSp modSp mod">
          <pc:chgData name="Laura Donaghy" userId="44c0ea4a7173295d" providerId="LiveId" clId="{7D363FE5-F25D-4E0D-B4D6-F80B781EC544}" dt="2024-11-04T10:36:04.281" v="597" actId="20577"/>
          <pc:sldLayoutMkLst>
            <pc:docMk/>
            <pc:sldMasterMk cId="663032954" sldId="2147484000"/>
            <pc:sldLayoutMk cId="1934417681" sldId="2147484006"/>
          </pc:sldLayoutMkLst>
        </pc:sldLayoutChg>
        <pc:sldLayoutChg chg="modSp mod">
          <pc:chgData name="Laura Donaghy" userId="44c0ea4a7173295d" providerId="LiveId" clId="{7D363FE5-F25D-4E0D-B4D6-F80B781EC544}" dt="2024-11-04T10:22:28.399" v="210" actId="207"/>
          <pc:sldLayoutMkLst>
            <pc:docMk/>
            <pc:sldMasterMk cId="663032954" sldId="2147484000"/>
            <pc:sldLayoutMk cId="1664365025" sldId="2147484008"/>
          </pc:sldLayoutMkLst>
        </pc:sldLayoutChg>
        <pc:sldLayoutChg chg="addSp modSp mod">
          <pc:chgData name="Laura Donaghy" userId="44c0ea4a7173295d" providerId="LiveId" clId="{7D363FE5-F25D-4E0D-B4D6-F80B781EC544}" dt="2024-11-04T11:56:37.198" v="2698"/>
          <pc:sldLayoutMkLst>
            <pc:docMk/>
            <pc:sldMasterMk cId="663032954" sldId="2147484000"/>
            <pc:sldLayoutMk cId="316971419" sldId="2147484011"/>
          </pc:sldLayoutMkLst>
        </pc:sldLayoutChg>
        <pc:sldLayoutChg chg="addSp modSp mod">
          <pc:chgData name="Laura Donaghy" userId="44c0ea4a7173295d" providerId="LiveId" clId="{7D363FE5-F25D-4E0D-B4D6-F80B781EC544}" dt="2024-11-04T11:56:40.020" v="2699"/>
          <pc:sldLayoutMkLst>
            <pc:docMk/>
            <pc:sldMasterMk cId="663032954" sldId="2147484000"/>
            <pc:sldLayoutMk cId="1605735849" sldId="2147484012"/>
          </pc:sldLayoutMkLst>
        </pc:sldLayoutChg>
        <pc:sldLayoutChg chg="modSp mod">
          <pc:chgData name="Laura Donaghy" userId="44c0ea4a7173295d" providerId="LiveId" clId="{7D363FE5-F25D-4E0D-B4D6-F80B781EC544}" dt="2024-11-04T10:22:37.573" v="213" actId="207"/>
          <pc:sldLayoutMkLst>
            <pc:docMk/>
            <pc:sldMasterMk cId="663032954" sldId="2147484000"/>
            <pc:sldLayoutMk cId="1768627623" sldId="2147484013"/>
          </pc:sldLayoutMkLst>
        </pc:sldLayoutChg>
        <pc:sldLayoutChg chg="modSp mod">
          <pc:chgData name="Laura Donaghy" userId="44c0ea4a7173295d" providerId="LiveId" clId="{7D363FE5-F25D-4E0D-B4D6-F80B781EC544}" dt="2024-11-04T10:22:40.085" v="214" actId="207"/>
          <pc:sldLayoutMkLst>
            <pc:docMk/>
            <pc:sldMasterMk cId="663032954" sldId="2147484000"/>
            <pc:sldLayoutMk cId="2721616836" sldId="2147484014"/>
          </pc:sldLayoutMkLst>
        </pc:sldLayoutChg>
        <pc:sldLayoutChg chg="del">
          <pc:chgData name="Laura Donaghy" userId="44c0ea4a7173295d" providerId="LiveId" clId="{7D363FE5-F25D-4E0D-B4D6-F80B781EC544}" dt="2024-11-04T12:19:13.106" v="3875" actId="47"/>
          <pc:sldLayoutMkLst>
            <pc:docMk/>
            <pc:sldMasterMk cId="663032954" sldId="2147484000"/>
            <pc:sldLayoutMk cId="198938412" sldId="2147484015"/>
          </pc:sldLayoutMkLst>
        </pc:sldLayoutChg>
        <pc:sldLayoutChg chg="addSp delSp modSp add mod modTransition">
          <pc:chgData name="Laura Donaghy" userId="44c0ea4a7173295d" providerId="LiveId" clId="{7D363FE5-F25D-4E0D-B4D6-F80B781EC544}" dt="2024-11-04T10:26:30.005" v="243" actId="164"/>
          <pc:sldLayoutMkLst>
            <pc:docMk/>
            <pc:sldMasterMk cId="663032954" sldId="2147484000"/>
            <pc:sldLayoutMk cId="2490197381" sldId="2147484016"/>
          </pc:sldLayoutMkLst>
        </pc:sldLayoutChg>
        <pc:sldLayoutChg chg="addSp modSp add mod modTransition">
          <pc:chgData name="Laura Donaghy" userId="44c0ea4a7173295d" providerId="LiveId" clId="{7D363FE5-F25D-4E0D-B4D6-F80B781EC544}" dt="2024-11-04T10:26:34.799" v="244"/>
          <pc:sldLayoutMkLst>
            <pc:docMk/>
            <pc:sldMasterMk cId="663032954" sldId="2147484000"/>
            <pc:sldLayoutMk cId="946138080" sldId="2147484017"/>
          </pc:sldLayoutMkLst>
        </pc:sldLayoutChg>
      </pc:sldMasterChg>
    </pc:docChg>
  </pc:docChgLst>
  <pc:docChgLst>
    <pc:chgData name="Laura Donaghy" userId="44c0ea4a7173295d" providerId="LiveId" clId="{03E0DEBA-756F-452F-A442-2D3688767F80}"/>
    <pc:docChg chg="undo custSel addSld delSld modSld sldOrd">
      <pc:chgData name="Laura Donaghy" userId="44c0ea4a7173295d" providerId="LiveId" clId="{03E0DEBA-756F-452F-A442-2D3688767F80}" dt="2025-02-28T11:19:57.443" v="3178" actId="1076"/>
      <pc:docMkLst>
        <pc:docMk/>
      </pc:docMkLst>
      <pc:sldChg chg="modSp mod">
        <pc:chgData name="Laura Donaghy" userId="44c0ea4a7173295d" providerId="LiveId" clId="{03E0DEBA-756F-452F-A442-2D3688767F80}" dt="2025-02-24T13:34:25.961" v="172" actId="20577"/>
        <pc:sldMkLst>
          <pc:docMk/>
          <pc:sldMk cId="0" sldId="256"/>
        </pc:sldMkLst>
        <pc:spChg chg="mod">
          <ac:chgData name="Laura Donaghy" userId="44c0ea4a7173295d" providerId="LiveId" clId="{03E0DEBA-756F-452F-A442-2D3688767F80}" dt="2025-02-24T13:34:07.952" v="105" actId="20577"/>
          <ac:spMkLst>
            <pc:docMk/>
            <pc:sldMk cId="0" sldId="256"/>
            <ac:spMk id="3" creationId="{2DE66F0D-A75D-5898-F117-77C6AD33F432}"/>
          </ac:spMkLst>
        </pc:spChg>
        <pc:spChg chg="mod">
          <ac:chgData name="Laura Donaghy" userId="44c0ea4a7173295d" providerId="LiveId" clId="{03E0DEBA-756F-452F-A442-2D3688767F80}" dt="2025-02-24T13:34:25.961" v="172" actId="20577"/>
          <ac:spMkLst>
            <pc:docMk/>
            <pc:sldMk cId="0" sldId="256"/>
            <ac:spMk id="4" creationId="{2B27A8EF-DC22-66E3-DAD5-D11FDAC580A3}"/>
          </ac:spMkLst>
        </pc:spChg>
      </pc:sldChg>
      <pc:sldChg chg="modSp mod">
        <pc:chgData name="Laura Donaghy" userId="44c0ea4a7173295d" providerId="LiveId" clId="{03E0DEBA-756F-452F-A442-2D3688767F80}" dt="2025-02-24T13:34:44.367" v="174"/>
        <pc:sldMkLst>
          <pc:docMk/>
          <pc:sldMk cId="3538790861" sldId="279"/>
        </pc:sldMkLst>
        <pc:spChg chg="mod">
          <ac:chgData name="Laura Donaghy" userId="44c0ea4a7173295d" providerId="LiveId" clId="{03E0DEBA-756F-452F-A442-2D3688767F80}" dt="2025-02-24T13:34:44.367" v="174"/>
          <ac:spMkLst>
            <pc:docMk/>
            <pc:sldMk cId="3538790861" sldId="279"/>
            <ac:spMk id="4" creationId="{B274B97C-E9E3-6D18-E8D4-E700C2CEE3DB}"/>
          </ac:spMkLst>
        </pc:spChg>
      </pc:sldChg>
      <pc:sldChg chg="del">
        <pc:chgData name="Laura Donaghy" userId="44c0ea4a7173295d" providerId="LiveId" clId="{03E0DEBA-756F-452F-A442-2D3688767F80}" dt="2025-02-24T13:32:09.297" v="82" actId="2696"/>
        <pc:sldMkLst>
          <pc:docMk/>
          <pc:sldMk cId="1473607873" sldId="280"/>
        </pc:sldMkLst>
      </pc:sldChg>
      <pc:sldChg chg="del">
        <pc:chgData name="Laura Donaghy" userId="44c0ea4a7173295d" providerId="LiveId" clId="{03E0DEBA-756F-452F-A442-2D3688767F80}" dt="2025-02-24T13:32:09.297" v="82" actId="2696"/>
        <pc:sldMkLst>
          <pc:docMk/>
          <pc:sldMk cId="3765798180" sldId="281"/>
        </pc:sldMkLst>
      </pc:sldChg>
      <pc:sldChg chg="addSp delSp modSp mod">
        <pc:chgData name="Laura Donaghy" userId="44c0ea4a7173295d" providerId="LiveId" clId="{03E0DEBA-756F-452F-A442-2D3688767F80}" dt="2025-02-28T11:17:36.138" v="3141" actId="14100"/>
        <pc:sldMkLst>
          <pc:docMk/>
          <pc:sldMk cId="2942550761" sldId="283"/>
        </pc:sldMkLst>
        <pc:spChg chg="mod">
          <ac:chgData name="Laura Donaghy" userId="44c0ea4a7173295d" providerId="LiveId" clId="{03E0DEBA-756F-452F-A442-2D3688767F80}" dt="2025-02-28T11:17:36.138" v="3141" actId="14100"/>
          <ac:spMkLst>
            <pc:docMk/>
            <pc:sldMk cId="2942550761" sldId="283"/>
            <ac:spMk id="5" creationId="{EB1D2D21-A460-8277-7C4D-B2766F12E489}"/>
          </ac:spMkLst>
        </pc:spChg>
        <pc:spChg chg="mod">
          <ac:chgData name="Laura Donaghy" userId="44c0ea4a7173295d" providerId="LiveId" clId="{03E0DEBA-756F-452F-A442-2D3688767F80}" dt="2025-02-25T10:14:41.835" v="1011" actId="1076"/>
          <ac:spMkLst>
            <pc:docMk/>
            <pc:sldMk cId="2942550761" sldId="283"/>
            <ac:spMk id="7" creationId="{CDFF59F5-BAC0-AFB0-8E76-9D397DF25662}"/>
          </ac:spMkLst>
        </pc:spChg>
        <pc:picChg chg="add mod">
          <ac:chgData name="Laura Donaghy" userId="44c0ea4a7173295d" providerId="LiveId" clId="{03E0DEBA-756F-452F-A442-2D3688767F80}" dt="2025-02-28T11:17:33.496" v="3139" actId="1076"/>
          <ac:picMkLst>
            <pc:docMk/>
            <pc:sldMk cId="2942550761" sldId="283"/>
            <ac:picMk id="2" creationId="{85A36FD0-9C84-42CB-8913-C1EE7B7DF7E5}"/>
          </ac:picMkLst>
        </pc:picChg>
        <pc:picChg chg="del">
          <ac:chgData name="Laura Donaghy" userId="44c0ea4a7173295d" providerId="LiveId" clId="{03E0DEBA-756F-452F-A442-2D3688767F80}" dt="2025-02-28T11:17:34.773" v="3140" actId="478"/>
          <ac:picMkLst>
            <pc:docMk/>
            <pc:sldMk cId="2942550761" sldId="283"/>
            <ac:picMk id="6" creationId="{728ED79B-4E34-F685-BF37-6221B0CB5F70}"/>
          </ac:picMkLst>
        </pc:picChg>
        <pc:picChg chg="add mod">
          <ac:chgData name="Laura Donaghy" userId="44c0ea4a7173295d" providerId="LiveId" clId="{03E0DEBA-756F-452F-A442-2D3688767F80}" dt="2025-02-25T10:15:42.151" v="1019" actId="14100"/>
          <ac:picMkLst>
            <pc:docMk/>
            <pc:sldMk cId="2942550761" sldId="283"/>
            <ac:picMk id="8" creationId="{5CF3BE08-AC1B-ECA2-4825-3443859F8469}"/>
          </ac:picMkLst>
        </pc:picChg>
      </pc:sldChg>
      <pc:sldChg chg="del">
        <pc:chgData name="Laura Donaghy" userId="44c0ea4a7173295d" providerId="LiveId" clId="{03E0DEBA-756F-452F-A442-2D3688767F80}" dt="2025-02-25T09:52:39.954" v="300" actId="47"/>
        <pc:sldMkLst>
          <pc:docMk/>
          <pc:sldMk cId="4032164286" sldId="284"/>
        </pc:sldMkLst>
      </pc:sldChg>
      <pc:sldChg chg="del">
        <pc:chgData name="Laura Donaghy" userId="44c0ea4a7173295d" providerId="LiveId" clId="{03E0DEBA-756F-452F-A442-2D3688767F80}" dt="2025-02-25T09:52:41.067" v="301" actId="47"/>
        <pc:sldMkLst>
          <pc:docMk/>
          <pc:sldMk cId="1412017421" sldId="285"/>
        </pc:sldMkLst>
      </pc:sldChg>
      <pc:sldChg chg="del">
        <pc:chgData name="Laura Donaghy" userId="44c0ea4a7173295d" providerId="LiveId" clId="{03E0DEBA-756F-452F-A442-2D3688767F80}" dt="2025-02-25T09:52:41.953" v="302" actId="47"/>
        <pc:sldMkLst>
          <pc:docMk/>
          <pc:sldMk cId="335446355" sldId="286"/>
        </pc:sldMkLst>
      </pc:sldChg>
      <pc:sldChg chg="addSp delSp modSp add del mod">
        <pc:chgData name="Laura Donaghy" userId="44c0ea4a7173295d" providerId="LiveId" clId="{03E0DEBA-756F-452F-A442-2D3688767F80}" dt="2025-02-28T11:19:53.225" v="3177" actId="14100"/>
        <pc:sldMkLst>
          <pc:docMk/>
          <pc:sldMk cId="1037248878" sldId="287"/>
        </pc:sldMkLst>
        <pc:spChg chg="mod">
          <ac:chgData name="Laura Donaghy" userId="44c0ea4a7173295d" providerId="LiveId" clId="{03E0DEBA-756F-452F-A442-2D3688767F80}" dt="2025-02-28T11:19:53.225" v="3177" actId="14100"/>
          <ac:spMkLst>
            <pc:docMk/>
            <pc:sldMk cId="1037248878" sldId="287"/>
            <ac:spMk id="5" creationId="{1FD3963D-EFD3-5ED3-80D0-D266FD5010FD}"/>
          </ac:spMkLst>
        </pc:spChg>
        <pc:graphicFrameChg chg="modGraphic">
          <ac:chgData name="Laura Donaghy" userId="44c0ea4a7173295d" providerId="LiveId" clId="{03E0DEBA-756F-452F-A442-2D3688767F80}" dt="2025-02-25T12:06:07.351" v="3062" actId="20577"/>
          <ac:graphicFrameMkLst>
            <pc:docMk/>
            <pc:sldMk cId="1037248878" sldId="287"/>
            <ac:graphicFrameMk id="11" creationId="{E1356907-A46D-8693-128B-E15BE8C550D1}"/>
          </ac:graphicFrameMkLst>
        </pc:graphicFrameChg>
        <pc:picChg chg="add mod">
          <ac:chgData name="Laura Donaghy" userId="44c0ea4a7173295d" providerId="LiveId" clId="{03E0DEBA-756F-452F-A442-2D3688767F80}" dt="2025-02-28T11:19:50.023" v="3175" actId="1076"/>
          <ac:picMkLst>
            <pc:docMk/>
            <pc:sldMk cId="1037248878" sldId="287"/>
            <ac:picMk id="2" creationId="{9EFBF8F1-CA34-9558-E55C-75BE04BB4268}"/>
          </ac:picMkLst>
        </pc:picChg>
        <pc:picChg chg="del">
          <ac:chgData name="Laura Donaghy" userId="44c0ea4a7173295d" providerId="LiveId" clId="{03E0DEBA-756F-452F-A442-2D3688767F80}" dt="2025-02-28T11:19:51.013" v="3176" actId="478"/>
          <ac:picMkLst>
            <pc:docMk/>
            <pc:sldMk cId="1037248878" sldId="287"/>
            <ac:picMk id="6" creationId="{57F59DAD-6E44-BF47-538A-D6B479455D1A}"/>
          </ac:picMkLst>
        </pc:picChg>
      </pc:sldChg>
      <pc:sldChg chg="del">
        <pc:chgData name="Laura Donaghy" userId="44c0ea4a7173295d" providerId="LiveId" clId="{03E0DEBA-756F-452F-A442-2D3688767F80}" dt="2025-02-25T09:52:44.361" v="304" actId="47"/>
        <pc:sldMkLst>
          <pc:docMk/>
          <pc:sldMk cId="2472596746" sldId="288"/>
        </pc:sldMkLst>
      </pc:sldChg>
      <pc:sldChg chg="del">
        <pc:chgData name="Laura Donaghy" userId="44c0ea4a7173295d" providerId="LiveId" clId="{03E0DEBA-756F-452F-A442-2D3688767F80}" dt="2025-02-25T09:52:47.245" v="306" actId="47"/>
        <pc:sldMkLst>
          <pc:docMk/>
          <pc:sldMk cId="624147090" sldId="290"/>
        </pc:sldMkLst>
      </pc:sldChg>
      <pc:sldChg chg="del">
        <pc:chgData name="Laura Donaghy" userId="44c0ea4a7173295d" providerId="LiveId" clId="{03E0DEBA-756F-452F-A442-2D3688767F80}" dt="2025-02-25T09:52:48.661" v="307" actId="47"/>
        <pc:sldMkLst>
          <pc:docMk/>
          <pc:sldMk cId="465106509" sldId="291"/>
        </pc:sldMkLst>
      </pc:sldChg>
      <pc:sldChg chg="addSp delSp modSp del mod">
        <pc:chgData name="Laura Donaghy" userId="44c0ea4a7173295d" providerId="LiveId" clId="{03E0DEBA-756F-452F-A442-2D3688767F80}" dt="2025-02-25T09:52:58.992" v="309" actId="47"/>
        <pc:sldMkLst>
          <pc:docMk/>
          <pc:sldMk cId="1765224218" sldId="292"/>
        </pc:sldMkLst>
      </pc:sldChg>
      <pc:sldChg chg="delSp modSp mod">
        <pc:chgData name="Laura Donaghy" userId="44c0ea4a7173295d" providerId="LiveId" clId="{03E0DEBA-756F-452F-A442-2D3688767F80}" dt="2025-02-28T11:19:57.443" v="3178" actId="1076"/>
        <pc:sldMkLst>
          <pc:docMk/>
          <pc:sldMk cId="4204443419" sldId="300"/>
        </pc:sldMkLst>
        <pc:spChg chg="mod">
          <ac:chgData name="Laura Donaghy" userId="44c0ea4a7173295d" providerId="LiveId" clId="{03E0DEBA-756F-452F-A442-2D3688767F80}" dt="2025-02-24T13:42:13.006" v="190" actId="207"/>
          <ac:spMkLst>
            <pc:docMk/>
            <pc:sldMk cId="4204443419" sldId="300"/>
            <ac:spMk id="7" creationId="{5A0A6370-B43D-BB45-7B10-73568CA7B9F7}"/>
          </ac:spMkLst>
        </pc:spChg>
        <pc:spChg chg="mod">
          <ac:chgData name="Laura Donaghy" userId="44c0ea4a7173295d" providerId="LiveId" clId="{03E0DEBA-756F-452F-A442-2D3688767F80}" dt="2025-02-24T13:42:04.328" v="188" actId="207"/>
          <ac:spMkLst>
            <pc:docMk/>
            <pc:sldMk cId="4204443419" sldId="300"/>
            <ac:spMk id="8" creationId="{7294B11B-4B37-ECDB-18F1-8D58543B5AAF}"/>
          </ac:spMkLst>
        </pc:spChg>
        <pc:spChg chg="mod">
          <ac:chgData name="Laura Donaghy" userId="44c0ea4a7173295d" providerId="LiveId" clId="{03E0DEBA-756F-452F-A442-2D3688767F80}" dt="2025-02-24T13:36:23.483" v="183" actId="208"/>
          <ac:spMkLst>
            <pc:docMk/>
            <pc:sldMk cId="4204443419" sldId="300"/>
            <ac:spMk id="13" creationId="{A949DFF0-1075-043E-302B-379CC122F32D}"/>
          </ac:spMkLst>
        </pc:spChg>
        <pc:spChg chg="mod">
          <ac:chgData name="Laura Donaghy" userId="44c0ea4a7173295d" providerId="LiveId" clId="{03E0DEBA-756F-452F-A442-2D3688767F80}" dt="2025-02-24T13:41:52.278" v="185"/>
          <ac:spMkLst>
            <pc:docMk/>
            <pc:sldMk cId="4204443419" sldId="300"/>
            <ac:spMk id="16" creationId="{AE62134D-D38C-13FC-66D7-B39FAB0A695B}"/>
          </ac:spMkLst>
        </pc:spChg>
        <pc:picChg chg="mod">
          <ac:chgData name="Laura Donaghy" userId="44c0ea4a7173295d" providerId="LiveId" clId="{03E0DEBA-756F-452F-A442-2D3688767F80}" dt="2025-02-28T11:19:57.443" v="3178" actId="1076"/>
          <ac:picMkLst>
            <pc:docMk/>
            <pc:sldMk cId="4204443419" sldId="300"/>
            <ac:picMk id="23" creationId="{6B031BD7-9112-9ACF-3D5C-2BAF26104D63}"/>
          </ac:picMkLst>
        </pc:picChg>
        <pc:cxnChg chg="mod">
          <ac:chgData name="Laura Donaghy" userId="44c0ea4a7173295d" providerId="LiveId" clId="{03E0DEBA-756F-452F-A442-2D3688767F80}" dt="2025-02-24T13:41:56.173" v="186" actId="14100"/>
          <ac:cxnSpMkLst>
            <pc:docMk/>
            <pc:sldMk cId="4204443419" sldId="300"/>
            <ac:cxnSpMk id="2" creationId="{4705DC93-6426-7EBB-AF1D-0F06F80EF7A2}"/>
          </ac:cxnSpMkLst>
        </pc:cxnChg>
      </pc:sldChg>
      <pc:sldChg chg="modSp mod">
        <pc:chgData name="Laura Donaghy" userId="44c0ea4a7173295d" providerId="LiveId" clId="{03E0DEBA-756F-452F-A442-2D3688767F80}" dt="2025-02-24T13:35:30.496" v="175"/>
        <pc:sldMkLst>
          <pc:docMk/>
          <pc:sldMk cId="543195847" sldId="301"/>
        </pc:sldMkLst>
        <pc:spChg chg="mod">
          <ac:chgData name="Laura Donaghy" userId="44c0ea4a7173295d" providerId="LiveId" clId="{03E0DEBA-756F-452F-A442-2D3688767F80}" dt="2025-02-24T13:35:30.496" v="175"/>
          <ac:spMkLst>
            <pc:docMk/>
            <pc:sldMk cId="543195847" sldId="301"/>
            <ac:spMk id="4" creationId="{EC6436B3-F207-4EFA-6125-30D8C62D5CD6}"/>
          </ac:spMkLst>
        </pc:spChg>
      </pc:sldChg>
      <pc:sldChg chg="add">
        <pc:chgData name="Laura Donaghy" userId="44c0ea4a7173295d" providerId="LiveId" clId="{03E0DEBA-756F-452F-A442-2D3688767F80}" dt="2025-02-24T13:32:03.935" v="81"/>
        <pc:sldMkLst>
          <pc:docMk/>
          <pc:sldMk cId="3447030106" sldId="302"/>
        </pc:sldMkLst>
      </pc:sldChg>
      <pc:sldChg chg="del">
        <pc:chgData name="Laura Donaghy" userId="44c0ea4a7173295d" providerId="LiveId" clId="{03E0DEBA-756F-452F-A442-2D3688767F80}" dt="2025-02-24T13:32:09.297" v="82" actId="2696"/>
        <pc:sldMkLst>
          <pc:docMk/>
          <pc:sldMk cId="1505414385" sldId="303"/>
        </pc:sldMkLst>
      </pc:sldChg>
      <pc:sldChg chg="del">
        <pc:chgData name="Laura Donaghy" userId="44c0ea4a7173295d" providerId="LiveId" clId="{03E0DEBA-756F-452F-A442-2D3688767F80}" dt="2025-02-24T13:32:09.297" v="82" actId="2696"/>
        <pc:sldMkLst>
          <pc:docMk/>
          <pc:sldMk cId="3564949437" sldId="304"/>
        </pc:sldMkLst>
      </pc:sldChg>
      <pc:sldChg chg="modSp mod">
        <pc:chgData name="Laura Donaghy" userId="44c0ea4a7173295d" providerId="LiveId" clId="{03E0DEBA-756F-452F-A442-2D3688767F80}" dt="2025-02-28T11:17:26.953" v="3137" actId="14100"/>
        <pc:sldMkLst>
          <pc:docMk/>
          <pc:sldMk cId="3254307494" sldId="305"/>
        </pc:sldMkLst>
        <pc:spChg chg="mod">
          <ac:chgData name="Laura Donaghy" userId="44c0ea4a7173295d" providerId="LiveId" clId="{03E0DEBA-756F-452F-A442-2D3688767F80}" dt="2025-02-28T11:17:26.953" v="3137" actId="14100"/>
          <ac:spMkLst>
            <pc:docMk/>
            <pc:sldMk cId="3254307494" sldId="305"/>
            <ac:spMk id="5" creationId="{A26D27A0-F973-92BE-6342-773B6D83ABF7}"/>
          </ac:spMkLst>
        </pc:spChg>
        <pc:picChg chg="mod">
          <ac:chgData name="Laura Donaghy" userId="44c0ea4a7173295d" providerId="LiveId" clId="{03E0DEBA-756F-452F-A442-2D3688767F80}" dt="2025-02-28T11:17:25.281" v="3136" actId="1076"/>
          <ac:picMkLst>
            <pc:docMk/>
            <pc:sldMk cId="3254307494" sldId="305"/>
            <ac:picMk id="6" creationId="{E10703EA-A0DC-399A-61C2-0099C588459F}"/>
          </ac:picMkLst>
        </pc:picChg>
      </pc:sldChg>
      <pc:sldChg chg="del">
        <pc:chgData name="Laura Donaghy" userId="44c0ea4a7173295d" providerId="LiveId" clId="{03E0DEBA-756F-452F-A442-2D3688767F80}" dt="2025-02-25T09:52:45.765" v="305" actId="47"/>
        <pc:sldMkLst>
          <pc:docMk/>
          <pc:sldMk cId="3531449150" sldId="306"/>
        </pc:sldMkLst>
      </pc:sldChg>
      <pc:sldChg chg="modSp add mod">
        <pc:chgData name="Laura Donaghy" userId="44c0ea4a7173295d" providerId="LiveId" clId="{03E0DEBA-756F-452F-A442-2D3688767F80}" dt="2025-02-28T11:17:02.792" v="3132" actId="1076"/>
        <pc:sldMkLst>
          <pc:docMk/>
          <pc:sldMk cId="1261885693" sldId="307"/>
        </pc:sldMkLst>
        <pc:spChg chg="mod">
          <ac:chgData name="Laura Donaghy" userId="44c0ea4a7173295d" providerId="LiveId" clId="{03E0DEBA-756F-452F-A442-2D3688767F80}" dt="2025-02-26T14:41:47.817" v="3124" actId="255"/>
          <ac:spMkLst>
            <pc:docMk/>
            <pc:sldMk cId="1261885693" sldId="307"/>
            <ac:spMk id="22" creationId="{85EA7D79-BC3A-D12D-CD50-F87851345644}"/>
          </ac:spMkLst>
        </pc:spChg>
        <pc:picChg chg="mod">
          <ac:chgData name="Laura Donaghy" userId="44c0ea4a7173295d" providerId="LiveId" clId="{03E0DEBA-756F-452F-A442-2D3688767F80}" dt="2025-02-28T11:17:02.792" v="3132" actId="1076"/>
          <ac:picMkLst>
            <pc:docMk/>
            <pc:sldMk cId="1261885693" sldId="307"/>
            <ac:picMk id="27" creationId="{4844B1BF-E948-B9F5-3FEF-6764C4A7062E}"/>
          </ac:picMkLst>
        </pc:picChg>
      </pc:sldChg>
      <pc:sldChg chg="modSp add mod">
        <pc:chgData name="Laura Donaghy" userId="44c0ea4a7173295d" providerId="LiveId" clId="{03E0DEBA-756F-452F-A442-2D3688767F80}" dt="2025-02-28T11:17:08.463" v="3133" actId="1076"/>
        <pc:sldMkLst>
          <pc:docMk/>
          <pc:sldMk cId="3443844832" sldId="308"/>
        </pc:sldMkLst>
        <pc:spChg chg="mod">
          <ac:chgData name="Laura Donaghy" userId="44c0ea4a7173295d" providerId="LiveId" clId="{03E0DEBA-756F-452F-A442-2D3688767F80}" dt="2025-02-24T13:37:09.250" v="184" actId="20577"/>
          <ac:spMkLst>
            <pc:docMk/>
            <pc:sldMk cId="3443844832" sldId="308"/>
            <ac:spMk id="4" creationId="{4BF1F348-3F20-94F3-AEF8-6CBBAC35B471}"/>
          </ac:spMkLst>
        </pc:spChg>
        <pc:picChg chg="mod">
          <ac:chgData name="Laura Donaghy" userId="44c0ea4a7173295d" providerId="LiveId" clId="{03E0DEBA-756F-452F-A442-2D3688767F80}" dt="2025-02-28T11:17:08.463" v="3133" actId="1076"/>
          <ac:picMkLst>
            <pc:docMk/>
            <pc:sldMk cId="3443844832" sldId="308"/>
            <ac:picMk id="27" creationId="{F4464715-C34D-457B-2BBD-C06BC6E9C295}"/>
          </ac:picMkLst>
        </pc:picChg>
      </pc:sldChg>
      <pc:sldChg chg="modSp add mod">
        <pc:chgData name="Laura Donaghy" userId="44c0ea4a7173295d" providerId="LiveId" clId="{03E0DEBA-756F-452F-A442-2D3688767F80}" dt="2025-02-28T11:17:19.691" v="3135" actId="14100"/>
        <pc:sldMkLst>
          <pc:docMk/>
          <pc:sldMk cId="380260716" sldId="309"/>
        </pc:sldMkLst>
        <pc:spChg chg="mod">
          <ac:chgData name="Laura Donaghy" userId="44c0ea4a7173295d" providerId="LiveId" clId="{03E0DEBA-756F-452F-A442-2D3688767F80}" dt="2025-02-28T11:17:19.691" v="3135" actId="14100"/>
          <ac:spMkLst>
            <pc:docMk/>
            <pc:sldMk cId="380260716" sldId="309"/>
            <ac:spMk id="26" creationId="{A74DD735-C730-5045-B5DD-97A28AFF68F9}"/>
          </ac:spMkLst>
        </pc:spChg>
        <pc:picChg chg="mod">
          <ac:chgData name="Laura Donaghy" userId="44c0ea4a7173295d" providerId="LiveId" clId="{03E0DEBA-756F-452F-A442-2D3688767F80}" dt="2025-02-28T11:17:18.144" v="3134" actId="1076"/>
          <ac:picMkLst>
            <pc:docMk/>
            <pc:sldMk cId="380260716" sldId="309"/>
            <ac:picMk id="27" creationId="{10D2FEE0-399E-4860-BD5D-D0CCB5FD7986}"/>
          </ac:picMkLst>
        </pc:picChg>
      </pc:sldChg>
      <pc:sldChg chg="addSp delSp modSp add mod">
        <pc:chgData name="Laura Donaghy" userId="44c0ea4a7173295d" providerId="LiveId" clId="{03E0DEBA-756F-452F-A442-2D3688767F80}" dt="2025-02-28T11:18:15.918" v="3145" actId="14100"/>
        <pc:sldMkLst>
          <pc:docMk/>
          <pc:sldMk cId="3284192331" sldId="310"/>
        </pc:sldMkLst>
        <pc:spChg chg="mod">
          <ac:chgData name="Laura Donaghy" userId="44c0ea4a7173295d" providerId="LiveId" clId="{03E0DEBA-756F-452F-A442-2D3688767F80}" dt="2025-02-28T11:18:15.918" v="3145" actId="14100"/>
          <ac:spMkLst>
            <pc:docMk/>
            <pc:sldMk cId="3284192331" sldId="310"/>
            <ac:spMk id="5" creationId="{CFD27401-57DE-CBEA-4734-EDB179810C12}"/>
          </ac:spMkLst>
        </pc:spChg>
        <pc:spChg chg="mod">
          <ac:chgData name="Laura Donaghy" userId="44c0ea4a7173295d" providerId="LiveId" clId="{03E0DEBA-756F-452F-A442-2D3688767F80}" dt="2025-02-25T10:14:19.587" v="1005" actId="1076"/>
          <ac:spMkLst>
            <pc:docMk/>
            <pc:sldMk cId="3284192331" sldId="310"/>
            <ac:spMk id="7" creationId="{6A70EC55-4594-CEC6-46AA-B2C2BDDDA4AC}"/>
          </ac:spMkLst>
        </pc:spChg>
        <pc:picChg chg="add mod">
          <ac:chgData name="Laura Donaghy" userId="44c0ea4a7173295d" providerId="LiveId" clId="{03E0DEBA-756F-452F-A442-2D3688767F80}" dt="2025-02-28T11:18:13.184" v="3143" actId="1076"/>
          <ac:picMkLst>
            <pc:docMk/>
            <pc:sldMk cId="3284192331" sldId="310"/>
            <ac:picMk id="2" creationId="{582314C5-BA2B-B520-FC71-C0A3719051C7}"/>
          </ac:picMkLst>
        </pc:picChg>
        <pc:picChg chg="del">
          <ac:chgData name="Laura Donaghy" userId="44c0ea4a7173295d" providerId="LiveId" clId="{03E0DEBA-756F-452F-A442-2D3688767F80}" dt="2025-02-28T11:18:14.303" v="3144" actId="478"/>
          <ac:picMkLst>
            <pc:docMk/>
            <pc:sldMk cId="3284192331" sldId="310"/>
            <ac:picMk id="6" creationId="{2A3AA29C-C262-E966-8FF5-21C6EEEE1156}"/>
          </ac:picMkLst>
        </pc:picChg>
      </pc:sldChg>
      <pc:sldChg chg="addSp delSp modSp add mod">
        <pc:chgData name="Laura Donaghy" userId="44c0ea4a7173295d" providerId="LiveId" clId="{03E0DEBA-756F-452F-A442-2D3688767F80}" dt="2025-02-28T11:18:23.730" v="3149" actId="14100"/>
        <pc:sldMkLst>
          <pc:docMk/>
          <pc:sldMk cId="456114666" sldId="311"/>
        </pc:sldMkLst>
        <pc:spChg chg="mod">
          <ac:chgData name="Laura Donaghy" userId="44c0ea4a7173295d" providerId="LiveId" clId="{03E0DEBA-756F-452F-A442-2D3688767F80}" dt="2025-02-28T11:18:23.730" v="3149" actId="14100"/>
          <ac:spMkLst>
            <pc:docMk/>
            <pc:sldMk cId="456114666" sldId="311"/>
            <ac:spMk id="5" creationId="{3E1769DC-0A54-5B11-4927-343F40D70603}"/>
          </ac:spMkLst>
        </pc:spChg>
        <pc:spChg chg="mod">
          <ac:chgData name="Laura Donaghy" userId="44c0ea4a7173295d" providerId="LiveId" clId="{03E0DEBA-756F-452F-A442-2D3688767F80}" dt="2025-02-25T10:42:17.239" v="1023" actId="20577"/>
          <ac:spMkLst>
            <pc:docMk/>
            <pc:sldMk cId="456114666" sldId="311"/>
            <ac:spMk id="7" creationId="{1D701B7E-6A59-4706-6CA4-23486181BF92}"/>
          </ac:spMkLst>
        </pc:spChg>
        <pc:picChg chg="add mod">
          <ac:chgData name="Laura Donaghy" userId="44c0ea4a7173295d" providerId="LiveId" clId="{03E0DEBA-756F-452F-A442-2D3688767F80}" dt="2025-02-28T11:18:21.224" v="3147" actId="1076"/>
          <ac:picMkLst>
            <pc:docMk/>
            <pc:sldMk cId="456114666" sldId="311"/>
            <ac:picMk id="2" creationId="{E9B566B1-C59C-1A73-8177-83552EEAA32B}"/>
          </ac:picMkLst>
        </pc:picChg>
        <pc:picChg chg="del">
          <ac:chgData name="Laura Donaghy" userId="44c0ea4a7173295d" providerId="LiveId" clId="{03E0DEBA-756F-452F-A442-2D3688767F80}" dt="2025-02-28T11:18:22.270" v="3148" actId="478"/>
          <ac:picMkLst>
            <pc:docMk/>
            <pc:sldMk cId="456114666" sldId="311"/>
            <ac:picMk id="6" creationId="{B885AAC4-170A-25C5-1958-C682D27ABDE0}"/>
          </ac:picMkLst>
        </pc:picChg>
      </pc:sldChg>
      <pc:sldChg chg="addSp delSp modSp add mod modClrScheme chgLayout modNotes">
        <pc:chgData name="Laura Donaghy" userId="44c0ea4a7173295d" providerId="LiveId" clId="{03E0DEBA-756F-452F-A442-2D3688767F80}" dt="2025-02-28T11:18:31.512" v="3153" actId="14100"/>
        <pc:sldMkLst>
          <pc:docMk/>
          <pc:sldMk cId="2010525432" sldId="312"/>
        </pc:sldMkLst>
        <pc:spChg chg="add mod ord">
          <ac:chgData name="Laura Donaghy" userId="44c0ea4a7173295d" providerId="LiveId" clId="{03E0DEBA-756F-452F-A442-2D3688767F80}" dt="2025-02-25T11:01:26.848" v="1677" actId="122"/>
          <ac:spMkLst>
            <pc:docMk/>
            <pc:sldMk cId="2010525432" sldId="312"/>
            <ac:spMk id="2" creationId="{F9770B73-6ADA-C14D-CEA7-750EF6F7122F}"/>
          </ac:spMkLst>
        </pc:spChg>
        <pc:spChg chg="mod ord">
          <ac:chgData name="Laura Donaghy" userId="44c0ea4a7173295d" providerId="LiveId" clId="{03E0DEBA-756F-452F-A442-2D3688767F80}" dt="2025-02-25T10:56:18.980" v="1024" actId="700"/>
          <ac:spMkLst>
            <pc:docMk/>
            <pc:sldMk cId="2010525432" sldId="312"/>
            <ac:spMk id="3" creationId="{90255F81-2923-8C13-9369-F4EF18980CBB}"/>
          </ac:spMkLst>
        </pc:spChg>
        <pc:spChg chg="mod">
          <ac:chgData name="Laura Donaghy" userId="44c0ea4a7173295d" providerId="LiveId" clId="{03E0DEBA-756F-452F-A442-2D3688767F80}" dt="2025-02-28T11:18:31.512" v="3153" actId="14100"/>
          <ac:spMkLst>
            <pc:docMk/>
            <pc:sldMk cId="2010525432" sldId="312"/>
            <ac:spMk id="5" creationId="{E0A82C52-35C6-2BE4-748C-FD1BBD3AA548}"/>
          </ac:spMkLst>
        </pc:spChg>
        <pc:spChg chg="add del mod ord">
          <ac:chgData name="Laura Donaghy" userId="44c0ea4a7173295d" providerId="LiveId" clId="{03E0DEBA-756F-452F-A442-2D3688767F80}" dt="2025-02-27T12:50:15.215" v="3128"/>
          <ac:spMkLst>
            <pc:docMk/>
            <pc:sldMk cId="2010525432" sldId="312"/>
            <ac:spMk id="8" creationId="{3784C8F0-4912-374F-21A8-B3AA745EE7CB}"/>
          </ac:spMkLst>
        </pc:spChg>
        <pc:picChg chg="del">
          <ac:chgData name="Laura Donaghy" userId="44c0ea4a7173295d" providerId="LiveId" clId="{03E0DEBA-756F-452F-A442-2D3688767F80}" dt="2025-02-28T11:18:29.677" v="3152" actId="478"/>
          <ac:picMkLst>
            <pc:docMk/>
            <pc:sldMk cId="2010525432" sldId="312"/>
            <ac:picMk id="6" creationId="{B6FA6FDE-BEFD-D190-7AC0-25198B90BF3E}"/>
          </ac:picMkLst>
        </pc:picChg>
        <pc:picChg chg="add mod">
          <ac:chgData name="Laura Donaghy" userId="44c0ea4a7173295d" providerId="LiveId" clId="{03E0DEBA-756F-452F-A442-2D3688767F80}" dt="2025-02-28T11:18:28.649" v="3151" actId="1076"/>
          <ac:picMkLst>
            <pc:docMk/>
            <pc:sldMk cId="2010525432" sldId="312"/>
            <ac:picMk id="7" creationId="{F83EE81F-6111-3AC5-0646-2CB0EB0C413E}"/>
          </ac:picMkLst>
        </pc:picChg>
        <pc:picChg chg="add mod">
          <ac:chgData name="Laura Donaghy" userId="44c0ea4a7173295d" providerId="LiveId" clId="{03E0DEBA-756F-452F-A442-2D3688767F80}" dt="2025-02-27T12:50:17.467" v="3129" actId="27614"/>
          <ac:picMkLst>
            <pc:docMk/>
            <pc:sldMk cId="2010525432" sldId="312"/>
            <ac:picMk id="9" creationId="{BABC49EE-F4E3-C776-F07D-52EA157DF73B}"/>
          </ac:picMkLst>
        </pc:picChg>
      </pc:sldChg>
      <pc:sldChg chg="addSp delSp modSp add mod">
        <pc:chgData name="Laura Donaghy" userId="44c0ea4a7173295d" providerId="LiveId" clId="{03E0DEBA-756F-452F-A442-2D3688767F80}" dt="2025-02-28T11:18:44.797" v="3157" actId="14100"/>
        <pc:sldMkLst>
          <pc:docMk/>
          <pc:sldMk cId="2742315804" sldId="313"/>
        </pc:sldMkLst>
        <pc:spChg chg="mod">
          <ac:chgData name="Laura Donaghy" userId="44c0ea4a7173295d" providerId="LiveId" clId="{03E0DEBA-756F-452F-A442-2D3688767F80}" dt="2025-02-25T12:06:32.534" v="3064" actId="255"/>
          <ac:spMkLst>
            <pc:docMk/>
            <pc:sldMk cId="2742315804" sldId="313"/>
            <ac:spMk id="2" creationId="{598AE257-9322-909D-411D-FD0E6C8B0C48}"/>
          </ac:spMkLst>
        </pc:spChg>
        <pc:spChg chg="mod">
          <ac:chgData name="Laura Donaghy" userId="44c0ea4a7173295d" providerId="LiveId" clId="{03E0DEBA-756F-452F-A442-2D3688767F80}" dt="2025-02-28T11:18:44.797" v="3157" actId="14100"/>
          <ac:spMkLst>
            <pc:docMk/>
            <pc:sldMk cId="2742315804" sldId="313"/>
            <ac:spMk id="5" creationId="{A85809CF-A59C-35DB-8B04-D9064F2D953F}"/>
          </ac:spMkLst>
        </pc:spChg>
        <pc:spChg chg="del">
          <ac:chgData name="Laura Donaghy" userId="44c0ea4a7173295d" providerId="LiveId" clId="{03E0DEBA-756F-452F-A442-2D3688767F80}" dt="2025-02-27T12:50:19.054" v="3130"/>
          <ac:spMkLst>
            <pc:docMk/>
            <pc:sldMk cId="2742315804" sldId="313"/>
            <ac:spMk id="8" creationId="{002E6EA2-65C6-62E2-5167-E27553F3498D}"/>
          </ac:spMkLst>
        </pc:spChg>
        <pc:picChg chg="del">
          <ac:chgData name="Laura Donaghy" userId="44c0ea4a7173295d" providerId="LiveId" clId="{03E0DEBA-756F-452F-A442-2D3688767F80}" dt="2025-02-28T11:18:42.891" v="3156" actId="478"/>
          <ac:picMkLst>
            <pc:docMk/>
            <pc:sldMk cId="2742315804" sldId="313"/>
            <ac:picMk id="6" creationId="{E06F9453-21B4-2595-16B3-DEA9672B9105}"/>
          </ac:picMkLst>
        </pc:picChg>
        <pc:picChg chg="add mod">
          <ac:chgData name="Laura Donaghy" userId="44c0ea4a7173295d" providerId="LiveId" clId="{03E0DEBA-756F-452F-A442-2D3688767F80}" dt="2025-02-28T11:18:42.002" v="3155" actId="1076"/>
          <ac:picMkLst>
            <pc:docMk/>
            <pc:sldMk cId="2742315804" sldId="313"/>
            <ac:picMk id="7" creationId="{1EAFE77D-8E1A-BD32-AD94-304A6E05881C}"/>
          </ac:picMkLst>
        </pc:picChg>
        <pc:picChg chg="add mod">
          <ac:chgData name="Laura Donaghy" userId="44c0ea4a7173295d" providerId="LiveId" clId="{03E0DEBA-756F-452F-A442-2D3688767F80}" dt="2025-02-27T12:50:19.718" v="3131" actId="27614"/>
          <ac:picMkLst>
            <pc:docMk/>
            <pc:sldMk cId="2742315804" sldId="313"/>
            <ac:picMk id="9" creationId="{28548006-EBA7-AFF0-3031-03D96D5669B0}"/>
          </ac:picMkLst>
        </pc:picChg>
      </pc:sldChg>
      <pc:sldChg chg="addSp delSp modSp add mod">
        <pc:chgData name="Laura Donaghy" userId="44c0ea4a7173295d" providerId="LiveId" clId="{03E0DEBA-756F-452F-A442-2D3688767F80}" dt="2025-02-28T11:19:03.088" v="3161" actId="14100"/>
        <pc:sldMkLst>
          <pc:docMk/>
          <pc:sldMk cId="2462824163" sldId="314"/>
        </pc:sldMkLst>
        <pc:spChg chg="mod">
          <ac:chgData name="Laura Donaghy" userId="44c0ea4a7173295d" providerId="LiveId" clId="{03E0DEBA-756F-452F-A442-2D3688767F80}" dt="2025-02-25T12:07:01.500" v="3070" actId="1076"/>
          <ac:spMkLst>
            <pc:docMk/>
            <pc:sldMk cId="2462824163" sldId="314"/>
            <ac:spMk id="2" creationId="{E18B9D9E-4056-62B1-0606-7C294DE1356E}"/>
          </ac:spMkLst>
        </pc:spChg>
        <pc:spChg chg="mod">
          <ac:chgData name="Laura Donaghy" userId="44c0ea4a7173295d" providerId="LiveId" clId="{03E0DEBA-756F-452F-A442-2D3688767F80}" dt="2025-02-28T11:19:03.088" v="3161" actId="14100"/>
          <ac:spMkLst>
            <pc:docMk/>
            <pc:sldMk cId="2462824163" sldId="314"/>
            <ac:spMk id="5" creationId="{789DB47C-09C1-BF4A-8050-4EAA66CF4400}"/>
          </ac:spMkLst>
        </pc:spChg>
        <pc:picChg chg="del">
          <ac:chgData name="Laura Donaghy" userId="44c0ea4a7173295d" providerId="LiveId" clId="{03E0DEBA-756F-452F-A442-2D3688767F80}" dt="2025-02-28T11:19:00.694" v="3160" actId="478"/>
          <ac:picMkLst>
            <pc:docMk/>
            <pc:sldMk cId="2462824163" sldId="314"/>
            <ac:picMk id="6" creationId="{E097BAD5-C5B7-AEE1-AAF2-8E87A446435B}"/>
          </ac:picMkLst>
        </pc:picChg>
        <pc:picChg chg="add mod">
          <ac:chgData name="Laura Donaghy" userId="44c0ea4a7173295d" providerId="LiveId" clId="{03E0DEBA-756F-452F-A442-2D3688767F80}" dt="2025-02-28T11:18:59.752" v="3159" actId="1076"/>
          <ac:picMkLst>
            <pc:docMk/>
            <pc:sldMk cId="2462824163" sldId="314"/>
            <ac:picMk id="7" creationId="{D53C0707-3C58-A3DA-102B-B46421B3DD3D}"/>
          </ac:picMkLst>
        </pc:picChg>
        <pc:picChg chg="add mod">
          <ac:chgData name="Laura Donaghy" userId="44c0ea4a7173295d" providerId="LiveId" clId="{03E0DEBA-756F-452F-A442-2D3688767F80}" dt="2025-02-25T11:12:25.232" v="1800" actId="27614"/>
          <ac:picMkLst>
            <pc:docMk/>
            <pc:sldMk cId="2462824163" sldId="314"/>
            <ac:picMk id="9" creationId="{6CD3B21A-53C1-0245-E95E-2010EC09918D}"/>
          </ac:picMkLst>
        </pc:picChg>
      </pc:sldChg>
      <pc:sldChg chg="modSp add del mod">
        <pc:chgData name="Laura Donaghy" userId="44c0ea4a7173295d" providerId="LiveId" clId="{03E0DEBA-756F-452F-A442-2D3688767F80}" dt="2025-02-27T12:39:51.764" v="3125" actId="47"/>
        <pc:sldMkLst>
          <pc:docMk/>
          <pc:sldMk cId="4016701732" sldId="315"/>
        </pc:sldMkLst>
      </pc:sldChg>
      <pc:sldChg chg="addSp delSp modSp add mod">
        <pc:chgData name="Laura Donaghy" userId="44c0ea4a7173295d" providerId="LiveId" clId="{03E0DEBA-756F-452F-A442-2D3688767F80}" dt="2025-02-28T11:19:11.144" v="3165" actId="14100"/>
        <pc:sldMkLst>
          <pc:docMk/>
          <pc:sldMk cId="3668211365" sldId="316"/>
        </pc:sldMkLst>
        <pc:spChg chg="mod">
          <ac:chgData name="Laura Donaghy" userId="44c0ea4a7173295d" providerId="LiveId" clId="{03E0DEBA-756F-452F-A442-2D3688767F80}" dt="2025-02-27T12:39:59.411" v="3127" actId="1076"/>
          <ac:spMkLst>
            <pc:docMk/>
            <pc:sldMk cId="3668211365" sldId="316"/>
            <ac:spMk id="2" creationId="{CEFED3C5-7B75-695B-A1A7-B302CC821B8E}"/>
          </ac:spMkLst>
        </pc:spChg>
        <pc:spChg chg="mod">
          <ac:chgData name="Laura Donaghy" userId="44c0ea4a7173295d" providerId="LiveId" clId="{03E0DEBA-756F-452F-A442-2D3688767F80}" dt="2025-02-28T11:19:11.144" v="3165" actId="14100"/>
          <ac:spMkLst>
            <pc:docMk/>
            <pc:sldMk cId="3668211365" sldId="316"/>
            <ac:spMk id="5" creationId="{BCFDD8C1-4F7F-3F65-0A03-FF4A2A42A70C}"/>
          </ac:spMkLst>
        </pc:spChg>
        <pc:picChg chg="del">
          <ac:chgData name="Laura Donaghy" userId="44c0ea4a7173295d" providerId="LiveId" clId="{03E0DEBA-756F-452F-A442-2D3688767F80}" dt="2025-02-28T11:19:08.706" v="3164" actId="478"/>
          <ac:picMkLst>
            <pc:docMk/>
            <pc:sldMk cId="3668211365" sldId="316"/>
            <ac:picMk id="6" creationId="{7FEABF8D-3D73-DD72-0194-9F5ADE3CF37D}"/>
          </ac:picMkLst>
        </pc:picChg>
        <pc:picChg chg="add mod">
          <ac:chgData name="Laura Donaghy" userId="44c0ea4a7173295d" providerId="LiveId" clId="{03E0DEBA-756F-452F-A442-2D3688767F80}" dt="2025-02-28T11:19:07.795" v="3163" actId="1076"/>
          <ac:picMkLst>
            <pc:docMk/>
            <pc:sldMk cId="3668211365" sldId="316"/>
            <ac:picMk id="7" creationId="{30FCEDCA-9884-6EE1-80FB-542D339C765C}"/>
          </ac:picMkLst>
        </pc:picChg>
        <pc:picChg chg="add mod">
          <ac:chgData name="Laura Donaghy" userId="44c0ea4a7173295d" providerId="LiveId" clId="{03E0DEBA-756F-452F-A442-2D3688767F80}" dt="2025-02-25T11:52:41.490" v="1937"/>
          <ac:picMkLst>
            <pc:docMk/>
            <pc:sldMk cId="3668211365" sldId="316"/>
            <ac:picMk id="12" creationId="{CC162232-D627-2199-3634-CAC08D3DE766}"/>
          </ac:picMkLst>
        </pc:picChg>
      </pc:sldChg>
      <pc:sldChg chg="addSp delSp modSp add mod ord modClrScheme chgLayout">
        <pc:chgData name="Laura Donaghy" userId="44c0ea4a7173295d" providerId="LiveId" clId="{03E0DEBA-756F-452F-A442-2D3688767F80}" dt="2025-02-28T11:19:45.378" v="3173" actId="14100"/>
        <pc:sldMkLst>
          <pc:docMk/>
          <pc:sldMk cId="216517808" sldId="317"/>
        </pc:sldMkLst>
        <pc:spChg chg="mod ord">
          <ac:chgData name="Laura Donaghy" userId="44c0ea4a7173295d" providerId="LiveId" clId="{03E0DEBA-756F-452F-A442-2D3688767F80}" dt="2025-02-25T12:06:20.358" v="3063" actId="255"/>
          <ac:spMkLst>
            <pc:docMk/>
            <pc:sldMk cId="216517808" sldId="317"/>
            <ac:spMk id="2" creationId="{8F230D8B-E22F-31DB-77B9-946B6F51EF7F}"/>
          </ac:spMkLst>
        </pc:spChg>
        <pc:spChg chg="mod ord">
          <ac:chgData name="Laura Donaghy" userId="44c0ea4a7173295d" providerId="LiveId" clId="{03E0DEBA-756F-452F-A442-2D3688767F80}" dt="2025-02-25T12:03:31.128" v="2558" actId="700"/>
          <ac:spMkLst>
            <pc:docMk/>
            <pc:sldMk cId="216517808" sldId="317"/>
            <ac:spMk id="3" creationId="{4580BF81-F44F-C4E8-40EC-B11F1729101B}"/>
          </ac:spMkLst>
        </pc:spChg>
        <pc:spChg chg="mod">
          <ac:chgData name="Laura Donaghy" userId="44c0ea4a7173295d" providerId="LiveId" clId="{03E0DEBA-756F-452F-A442-2D3688767F80}" dt="2025-02-28T11:19:45.378" v="3173" actId="14100"/>
          <ac:spMkLst>
            <pc:docMk/>
            <pc:sldMk cId="216517808" sldId="317"/>
            <ac:spMk id="5" creationId="{2BAE523B-6631-8296-B913-C470E1B297F3}"/>
          </ac:spMkLst>
        </pc:spChg>
        <pc:picChg chg="del">
          <ac:chgData name="Laura Donaghy" userId="44c0ea4a7173295d" providerId="LiveId" clId="{03E0DEBA-756F-452F-A442-2D3688767F80}" dt="2025-02-28T11:19:43.763" v="3172" actId="478"/>
          <ac:picMkLst>
            <pc:docMk/>
            <pc:sldMk cId="216517808" sldId="317"/>
            <ac:picMk id="6" creationId="{9CFD11A5-9722-C4F4-0ECA-C0F1B5284D34}"/>
          </ac:picMkLst>
        </pc:picChg>
        <pc:picChg chg="add mod">
          <ac:chgData name="Laura Donaghy" userId="44c0ea4a7173295d" providerId="LiveId" clId="{03E0DEBA-756F-452F-A442-2D3688767F80}" dt="2025-02-28T11:19:42.659" v="3171" actId="1076"/>
          <ac:picMkLst>
            <pc:docMk/>
            <pc:sldMk cId="216517808" sldId="317"/>
            <ac:picMk id="7" creationId="{91236FAA-EEAA-C3AF-96A6-04D39327BD31}"/>
          </ac:picMkLst>
        </pc:picChg>
      </pc:sldChg>
      <pc:sldChg chg="addSp delSp modSp add mod">
        <pc:chgData name="Laura Donaghy" userId="44c0ea4a7173295d" providerId="LiveId" clId="{03E0DEBA-756F-452F-A442-2D3688767F80}" dt="2025-02-28T11:19:25.804" v="3169" actId="14100"/>
        <pc:sldMkLst>
          <pc:docMk/>
          <pc:sldMk cId="2738981710" sldId="318"/>
        </pc:sldMkLst>
        <pc:spChg chg="mod">
          <ac:chgData name="Laura Donaghy" userId="44c0ea4a7173295d" providerId="LiveId" clId="{03E0DEBA-756F-452F-A442-2D3688767F80}" dt="2025-02-25T12:07:06.320" v="3071" actId="255"/>
          <ac:spMkLst>
            <pc:docMk/>
            <pc:sldMk cId="2738981710" sldId="318"/>
            <ac:spMk id="2" creationId="{7A340DD8-13BF-51BF-272D-FF647ACF9604}"/>
          </ac:spMkLst>
        </pc:spChg>
        <pc:spChg chg="mod">
          <ac:chgData name="Laura Donaghy" userId="44c0ea4a7173295d" providerId="LiveId" clId="{03E0DEBA-756F-452F-A442-2D3688767F80}" dt="2025-02-28T11:19:25.804" v="3169" actId="14100"/>
          <ac:spMkLst>
            <pc:docMk/>
            <pc:sldMk cId="2738981710" sldId="318"/>
            <ac:spMk id="5" creationId="{AE5DB6A5-0F37-1CEC-2267-B21E86055A4C}"/>
          </ac:spMkLst>
        </pc:spChg>
        <pc:picChg chg="del">
          <ac:chgData name="Laura Donaghy" userId="44c0ea4a7173295d" providerId="LiveId" clId="{03E0DEBA-756F-452F-A442-2D3688767F80}" dt="2025-02-28T11:19:23.644" v="3168" actId="478"/>
          <ac:picMkLst>
            <pc:docMk/>
            <pc:sldMk cId="2738981710" sldId="318"/>
            <ac:picMk id="6" creationId="{A5426929-2724-A6EF-8AA4-26BF587E2410}"/>
          </ac:picMkLst>
        </pc:picChg>
        <pc:picChg chg="add mod">
          <ac:chgData name="Laura Donaghy" userId="44c0ea4a7173295d" providerId="LiveId" clId="{03E0DEBA-756F-452F-A442-2D3688767F80}" dt="2025-02-28T11:19:22.709" v="3167" actId="1076"/>
          <ac:picMkLst>
            <pc:docMk/>
            <pc:sldMk cId="2738981710" sldId="318"/>
            <ac:picMk id="7" creationId="{5FED7E49-51E0-5DA9-CA84-DE20AEA0DF7A}"/>
          </ac:picMkLst>
        </pc:picChg>
      </pc:sldChg>
    </pc:docChg>
  </pc:docChgLst>
  <pc:docChgLst>
    <pc:chgData name="Laura Donaghy" userId="44c0ea4a7173295d" providerId="LiveId" clId="{E4E10385-E2F6-4DEC-98F7-AB4C15D321B4}"/>
    <pc:docChg chg="undo custSel addSld delSld modSld sldOrd">
      <pc:chgData name="Laura Donaghy" userId="44c0ea4a7173295d" providerId="LiveId" clId="{E4E10385-E2F6-4DEC-98F7-AB4C15D321B4}" dt="2024-12-11T16:15:09.897" v="4332"/>
      <pc:docMkLst>
        <pc:docMk/>
      </pc:docMkLst>
      <pc:sldChg chg="modSp mod">
        <pc:chgData name="Laura Donaghy" userId="44c0ea4a7173295d" providerId="LiveId" clId="{E4E10385-E2F6-4DEC-98F7-AB4C15D321B4}" dt="2024-12-11T14:59:06.464" v="103" actId="6549"/>
        <pc:sldMkLst>
          <pc:docMk/>
          <pc:sldMk cId="0" sldId="256"/>
        </pc:sldMkLst>
        <pc:spChg chg="mod">
          <ac:chgData name="Laura Donaghy" userId="44c0ea4a7173295d" providerId="LiveId" clId="{E4E10385-E2F6-4DEC-98F7-AB4C15D321B4}" dt="2024-12-11T14:59:06.464" v="103" actId="6549"/>
          <ac:spMkLst>
            <pc:docMk/>
            <pc:sldMk cId="0" sldId="256"/>
            <ac:spMk id="3" creationId="{2DE66F0D-A75D-5898-F117-77C6AD33F432}"/>
          </ac:spMkLst>
        </pc:spChg>
        <pc:spChg chg="mod">
          <ac:chgData name="Laura Donaghy" userId="44c0ea4a7173295d" providerId="LiveId" clId="{E4E10385-E2F6-4DEC-98F7-AB4C15D321B4}" dt="2024-12-11T14:59:03.628" v="102" actId="20577"/>
          <ac:spMkLst>
            <pc:docMk/>
            <pc:sldMk cId="0" sldId="256"/>
            <ac:spMk id="4" creationId="{2B27A8EF-DC22-66E3-DAD5-D11FDAC580A3}"/>
          </ac:spMkLst>
        </pc:spChg>
      </pc:sldChg>
      <pc:sldChg chg="modSp mod">
        <pc:chgData name="Laura Donaghy" userId="44c0ea4a7173295d" providerId="LiveId" clId="{E4E10385-E2F6-4DEC-98F7-AB4C15D321B4}" dt="2024-12-11T15:00:35.995" v="325" actId="20577"/>
        <pc:sldMkLst>
          <pc:docMk/>
          <pc:sldMk cId="3538790861" sldId="279"/>
        </pc:sldMkLst>
        <pc:spChg chg="mod">
          <ac:chgData name="Laura Donaghy" userId="44c0ea4a7173295d" providerId="LiveId" clId="{E4E10385-E2F6-4DEC-98F7-AB4C15D321B4}" dt="2024-12-11T15:00:35.995" v="325" actId="20577"/>
          <ac:spMkLst>
            <pc:docMk/>
            <pc:sldMk cId="3538790861" sldId="279"/>
            <ac:spMk id="4" creationId="{B274B97C-E9E3-6D18-E8D4-E700C2CEE3DB}"/>
          </ac:spMkLst>
        </pc:spChg>
      </pc:sldChg>
      <pc:sldChg chg="addSp delSp modSp mod modClrScheme chgLayout">
        <pc:chgData name="Laura Donaghy" userId="44c0ea4a7173295d" providerId="LiveId" clId="{E4E10385-E2F6-4DEC-98F7-AB4C15D321B4}" dt="2024-12-11T15:06:58.414" v="767" actId="20577"/>
        <pc:sldMkLst>
          <pc:docMk/>
          <pc:sldMk cId="1473607873" sldId="280"/>
        </pc:sldMkLst>
      </pc:sldChg>
      <pc:sldChg chg="addSp delSp modSp mod modClrScheme chgLayout">
        <pc:chgData name="Laura Donaghy" userId="44c0ea4a7173295d" providerId="LiveId" clId="{E4E10385-E2F6-4DEC-98F7-AB4C15D321B4}" dt="2024-12-11T15:12:56.728" v="1212"/>
        <pc:sldMkLst>
          <pc:docMk/>
          <pc:sldMk cId="3765798180" sldId="281"/>
        </pc:sldMkLst>
      </pc:sldChg>
      <pc:sldChg chg="del">
        <pc:chgData name="Laura Donaghy" userId="44c0ea4a7173295d" providerId="LiveId" clId="{E4E10385-E2F6-4DEC-98F7-AB4C15D321B4}" dt="2024-12-11T15:29:05.813" v="1718" actId="47"/>
        <pc:sldMkLst>
          <pc:docMk/>
          <pc:sldMk cId="3283834461" sldId="282"/>
        </pc:sldMkLst>
      </pc:sldChg>
      <pc:sldChg chg="addSp delSp modSp mod">
        <pc:chgData name="Laura Donaghy" userId="44c0ea4a7173295d" providerId="LiveId" clId="{E4E10385-E2F6-4DEC-98F7-AB4C15D321B4}" dt="2024-12-11T15:41:51.790" v="2161" actId="1076"/>
        <pc:sldMkLst>
          <pc:docMk/>
          <pc:sldMk cId="2942550761" sldId="283"/>
        </pc:sldMkLst>
        <pc:spChg chg="mod">
          <ac:chgData name="Laura Donaghy" userId="44c0ea4a7173295d" providerId="LiveId" clId="{E4E10385-E2F6-4DEC-98F7-AB4C15D321B4}" dt="2024-12-11T15:29:22.039" v="1741" actId="20577"/>
          <ac:spMkLst>
            <pc:docMk/>
            <pc:sldMk cId="2942550761" sldId="283"/>
            <ac:spMk id="3" creationId="{6E4CE760-D770-6068-3E57-0F23A03E820D}"/>
          </ac:spMkLst>
        </pc:spChg>
        <pc:spChg chg="add mod">
          <ac:chgData name="Laura Donaghy" userId="44c0ea4a7173295d" providerId="LiveId" clId="{E4E10385-E2F6-4DEC-98F7-AB4C15D321B4}" dt="2024-12-11T15:41:51.790" v="2161" actId="1076"/>
          <ac:spMkLst>
            <pc:docMk/>
            <pc:sldMk cId="2942550761" sldId="283"/>
            <ac:spMk id="7" creationId="{CDFF59F5-BAC0-AFB0-8E76-9D397DF25662}"/>
          </ac:spMkLst>
        </pc:spChg>
      </pc:sldChg>
      <pc:sldChg chg="addSp delSp modSp mod modClrScheme chgLayout">
        <pc:chgData name="Laura Donaghy" userId="44c0ea4a7173295d" providerId="LiveId" clId="{E4E10385-E2F6-4DEC-98F7-AB4C15D321B4}" dt="2024-12-11T15:47:37.565" v="2451" actId="255"/>
        <pc:sldMkLst>
          <pc:docMk/>
          <pc:sldMk cId="4032164286" sldId="284"/>
        </pc:sldMkLst>
      </pc:sldChg>
      <pc:sldChg chg="addSp delSp modSp mod modClrScheme chgLayout">
        <pc:chgData name="Laura Donaghy" userId="44c0ea4a7173295d" providerId="LiveId" clId="{E4E10385-E2F6-4DEC-98F7-AB4C15D321B4}" dt="2024-12-11T15:50:51.727" v="2628" actId="1076"/>
        <pc:sldMkLst>
          <pc:docMk/>
          <pc:sldMk cId="1412017421" sldId="285"/>
        </pc:sldMkLst>
      </pc:sldChg>
      <pc:sldChg chg="addSp delSp modSp mod modClrScheme chgLayout">
        <pc:chgData name="Laura Donaghy" userId="44c0ea4a7173295d" providerId="LiveId" clId="{E4E10385-E2F6-4DEC-98F7-AB4C15D321B4}" dt="2024-12-11T15:51:36.041" v="2754" actId="255"/>
        <pc:sldMkLst>
          <pc:docMk/>
          <pc:sldMk cId="335446355" sldId="286"/>
        </pc:sldMkLst>
      </pc:sldChg>
      <pc:sldChg chg="addSp delSp modSp mod">
        <pc:chgData name="Laura Donaghy" userId="44c0ea4a7173295d" providerId="LiveId" clId="{E4E10385-E2F6-4DEC-98F7-AB4C15D321B4}" dt="2024-12-11T15:53:41.810" v="2950" actId="20577"/>
        <pc:sldMkLst>
          <pc:docMk/>
          <pc:sldMk cId="1037248878" sldId="287"/>
        </pc:sldMkLst>
      </pc:sldChg>
      <pc:sldChg chg="addSp delSp modSp mod modClrScheme chgLayout">
        <pc:chgData name="Laura Donaghy" userId="44c0ea4a7173295d" providerId="LiveId" clId="{E4E10385-E2F6-4DEC-98F7-AB4C15D321B4}" dt="2024-12-11T16:06:10.243" v="3584" actId="20577"/>
        <pc:sldMkLst>
          <pc:docMk/>
          <pc:sldMk cId="2472596746" sldId="288"/>
        </pc:sldMkLst>
      </pc:sldChg>
      <pc:sldChg chg="delSp modSp del mod">
        <pc:chgData name="Laura Donaghy" userId="44c0ea4a7173295d" providerId="LiveId" clId="{E4E10385-E2F6-4DEC-98F7-AB4C15D321B4}" dt="2024-12-11T16:01:23.618" v="3434" actId="47"/>
        <pc:sldMkLst>
          <pc:docMk/>
          <pc:sldMk cId="1065261763" sldId="289"/>
        </pc:sldMkLst>
      </pc:sldChg>
      <pc:sldChg chg="addSp delSp modSp mod">
        <pc:chgData name="Laura Donaghy" userId="44c0ea4a7173295d" providerId="LiveId" clId="{E4E10385-E2F6-4DEC-98F7-AB4C15D321B4}" dt="2024-12-11T16:07:40.954" v="3805" actId="20577"/>
        <pc:sldMkLst>
          <pc:docMk/>
          <pc:sldMk cId="624147090" sldId="290"/>
        </pc:sldMkLst>
      </pc:sldChg>
      <pc:sldChg chg="addSp delSp modSp mod">
        <pc:chgData name="Laura Donaghy" userId="44c0ea4a7173295d" providerId="LiveId" clId="{E4E10385-E2F6-4DEC-98F7-AB4C15D321B4}" dt="2024-12-11T16:08:43.724" v="3939" actId="20577"/>
        <pc:sldMkLst>
          <pc:docMk/>
          <pc:sldMk cId="465106509" sldId="291"/>
        </pc:sldMkLst>
      </pc:sldChg>
      <pc:sldChg chg="addSp delSp modSp mod modClrScheme chgLayout">
        <pc:chgData name="Laura Donaghy" userId="44c0ea4a7173295d" providerId="LiveId" clId="{E4E10385-E2F6-4DEC-98F7-AB4C15D321B4}" dt="2024-12-11T16:09:56.353" v="4179" actId="6549"/>
        <pc:sldMkLst>
          <pc:docMk/>
          <pc:sldMk cId="1765224218" sldId="292"/>
        </pc:sldMkLst>
      </pc:sldChg>
      <pc:sldChg chg="addSp delSp modSp del mod modClrScheme chgLayout">
        <pc:chgData name="Laura Donaghy" userId="44c0ea4a7173295d" providerId="LiveId" clId="{E4E10385-E2F6-4DEC-98F7-AB4C15D321B4}" dt="2024-12-11T16:12:30.991" v="4206" actId="47"/>
        <pc:sldMkLst>
          <pc:docMk/>
          <pc:sldMk cId="1651039367" sldId="293"/>
        </pc:sldMkLst>
      </pc:sldChg>
      <pc:sldChg chg="del">
        <pc:chgData name="Laura Donaghy" userId="44c0ea4a7173295d" providerId="LiveId" clId="{E4E10385-E2F6-4DEC-98F7-AB4C15D321B4}" dt="2024-12-11T16:12:31.533" v="4207" actId="47"/>
        <pc:sldMkLst>
          <pc:docMk/>
          <pc:sldMk cId="3153331727" sldId="294"/>
        </pc:sldMkLst>
      </pc:sldChg>
      <pc:sldChg chg="del">
        <pc:chgData name="Laura Donaghy" userId="44c0ea4a7173295d" providerId="LiveId" clId="{E4E10385-E2F6-4DEC-98F7-AB4C15D321B4}" dt="2024-12-11T16:12:31.999" v="4208" actId="47"/>
        <pc:sldMkLst>
          <pc:docMk/>
          <pc:sldMk cId="2309200315" sldId="295"/>
        </pc:sldMkLst>
      </pc:sldChg>
      <pc:sldChg chg="del">
        <pc:chgData name="Laura Donaghy" userId="44c0ea4a7173295d" providerId="LiveId" clId="{E4E10385-E2F6-4DEC-98F7-AB4C15D321B4}" dt="2024-12-11T16:12:33.513" v="4210" actId="47"/>
        <pc:sldMkLst>
          <pc:docMk/>
          <pc:sldMk cId="522670982" sldId="296"/>
        </pc:sldMkLst>
      </pc:sldChg>
      <pc:sldChg chg="del">
        <pc:chgData name="Laura Donaghy" userId="44c0ea4a7173295d" providerId="LiveId" clId="{E4E10385-E2F6-4DEC-98F7-AB4C15D321B4}" dt="2024-12-11T16:12:34.517" v="4211" actId="47"/>
        <pc:sldMkLst>
          <pc:docMk/>
          <pc:sldMk cId="3660752248" sldId="297"/>
        </pc:sldMkLst>
      </pc:sldChg>
      <pc:sldChg chg="del">
        <pc:chgData name="Laura Donaghy" userId="44c0ea4a7173295d" providerId="LiveId" clId="{E4E10385-E2F6-4DEC-98F7-AB4C15D321B4}" dt="2024-12-11T16:12:38.162" v="4212" actId="47"/>
        <pc:sldMkLst>
          <pc:docMk/>
          <pc:sldMk cId="3306825124" sldId="298"/>
        </pc:sldMkLst>
      </pc:sldChg>
      <pc:sldChg chg="del">
        <pc:chgData name="Laura Donaghy" userId="44c0ea4a7173295d" providerId="LiveId" clId="{E4E10385-E2F6-4DEC-98F7-AB4C15D321B4}" dt="2024-12-11T16:12:32.639" v="4209" actId="47"/>
        <pc:sldMkLst>
          <pc:docMk/>
          <pc:sldMk cId="786260167" sldId="299"/>
        </pc:sldMkLst>
      </pc:sldChg>
      <pc:sldChg chg="addSp delSp modSp mod">
        <pc:chgData name="Laura Donaghy" userId="44c0ea4a7173295d" providerId="LiveId" clId="{E4E10385-E2F6-4DEC-98F7-AB4C15D321B4}" dt="2024-12-11T16:13:40.981" v="4331" actId="20577"/>
        <pc:sldMkLst>
          <pc:docMk/>
          <pc:sldMk cId="4204443419" sldId="300"/>
        </pc:sldMkLst>
        <pc:spChg chg="mod">
          <ac:chgData name="Laura Donaghy" userId="44c0ea4a7173295d" providerId="LiveId" clId="{E4E10385-E2F6-4DEC-98F7-AB4C15D321B4}" dt="2024-12-11T16:12:53.636" v="4215" actId="207"/>
          <ac:spMkLst>
            <pc:docMk/>
            <pc:sldMk cId="4204443419" sldId="300"/>
            <ac:spMk id="7" creationId="{5A0A6370-B43D-BB45-7B10-73568CA7B9F7}"/>
          </ac:spMkLst>
        </pc:spChg>
        <pc:spChg chg="mod">
          <ac:chgData name="Laura Donaghy" userId="44c0ea4a7173295d" providerId="LiveId" clId="{E4E10385-E2F6-4DEC-98F7-AB4C15D321B4}" dt="2024-12-11T16:13:18.462" v="4267" actId="1076"/>
          <ac:spMkLst>
            <pc:docMk/>
            <pc:sldMk cId="4204443419" sldId="300"/>
            <ac:spMk id="16" creationId="{AE62134D-D38C-13FC-66D7-B39FAB0A695B}"/>
          </ac:spMkLst>
        </pc:spChg>
        <pc:cxnChg chg="add mod">
          <ac:chgData name="Laura Donaghy" userId="44c0ea4a7173295d" providerId="LiveId" clId="{E4E10385-E2F6-4DEC-98F7-AB4C15D321B4}" dt="2024-12-11T16:13:20.586" v="4268" actId="14100"/>
          <ac:cxnSpMkLst>
            <pc:docMk/>
            <pc:sldMk cId="4204443419" sldId="300"/>
            <ac:cxnSpMk id="2" creationId="{4705DC93-6426-7EBB-AF1D-0F06F80EF7A2}"/>
          </ac:cxnSpMkLst>
        </pc:cxnChg>
      </pc:sldChg>
      <pc:sldChg chg="modSp mod">
        <pc:chgData name="Laura Donaghy" userId="44c0ea4a7173295d" providerId="LiveId" clId="{E4E10385-E2F6-4DEC-98F7-AB4C15D321B4}" dt="2024-12-11T16:15:09.897" v="4332"/>
        <pc:sldMkLst>
          <pc:docMk/>
          <pc:sldMk cId="543195847" sldId="301"/>
        </pc:sldMkLst>
        <pc:spChg chg="mod">
          <ac:chgData name="Laura Donaghy" userId="44c0ea4a7173295d" providerId="LiveId" clId="{E4E10385-E2F6-4DEC-98F7-AB4C15D321B4}" dt="2024-12-11T16:15:09.897" v="4332"/>
          <ac:spMkLst>
            <pc:docMk/>
            <pc:sldMk cId="543195847" sldId="301"/>
            <ac:spMk id="4" creationId="{EC6436B3-F207-4EFA-6125-30D8C62D5CD6}"/>
          </ac:spMkLst>
        </pc:spChg>
      </pc:sldChg>
      <pc:sldChg chg="add del">
        <pc:chgData name="Laura Donaghy" userId="44c0ea4a7173295d" providerId="LiveId" clId="{E4E10385-E2F6-4DEC-98F7-AB4C15D321B4}" dt="2024-12-11T15:17:57.175" v="1214" actId="47"/>
        <pc:sldMkLst>
          <pc:docMk/>
          <pc:sldMk cId="1932241874" sldId="302"/>
        </pc:sldMkLst>
      </pc:sldChg>
      <pc:sldChg chg="modSp add mod ord">
        <pc:chgData name="Laura Donaghy" userId="44c0ea4a7173295d" providerId="LiveId" clId="{E4E10385-E2F6-4DEC-98F7-AB4C15D321B4}" dt="2024-12-11T15:22:59.540" v="1490" actId="20577"/>
        <pc:sldMkLst>
          <pc:docMk/>
          <pc:sldMk cId="1505414385" sldId="303"/>
        </pc:sldMkLst>
      </pc:sldChg>
      <pc:sldChg chg="addSp delSp modSp add mod modClrScheme chgLayout">
        <pc:chgData name="Laura Donaghy" userId="44c0ea4a7173295d" providerId="LiveId" clId="{E4E10385-E2F6-4DEC-98F7-AB4C15D321B4}" dt="2024-12-11T15:28:47.762" v="1714"/>
        <pc:sldMkLst>
          <pc:docMk/>
          <pc:sldMk cId="3564949437" sldId="304"/>
        </pc:sldMkLst>
      </pc:sldChg>
      <pc:sldChg chg="add ord">
        <pc:chgData name="Laura Donaghy" userId="44c0ea4a7173295d" providerId="LiveId" clId="{E4E10385-E2F6-4DEC-98F7-AB4C15D321B4}" dt="2024-12-11T15:29:04.373" v="1717"/>
        <pc:sldMkLst>
          <pc:docMk/>
          <pc:sldMk cId="3254307494" sldId="305"/>
        </pc:sldMkLst>
      </pc:sldChg>
      <pc:sldChg chg="modSp add mod">
        <pc:chgData name="Laura Donaghy" userId="44c0ea4a7173295d" providerId="LiveId" clId="{E4E10385-E2F6-4DEC-98F7-AB4C15D321B4}" dt="2024-12-11T16:06:15.835" v="3599" actId="20577"/>
        <pc:sldMkLst>
          <pc:docMk/>
          <pc:sldMk cId="3531449150" sldId="306"/>
        </pc:sldMkLst>
      </pc:sldChg>
      <pc:sldChg chg="add del">
        <pc:chgData name="Laura Donaghy" userId="44c0ea4a7173295d" providerId="LiveId" clId="{E4E10385-E2F6-4DEC-98F7-AB4C15D321B4}" dt="2024-12-11T16:01:41.636" v="3496"/>
        <pc:sldMkLst>
          <pc:docMk/>
          <pc:sldMk cId="3412348948" sldId="307"/>
        </pc:sldMkLst>
      </pc:sldChg>
    </pc:docChg>
  </pc:docChgLst>
  <pc:docChgLst>
    <pc:chgData name="Laura Donaghy" userId="44c0ea4a7173295d" providerId="LiveId" clId="{A13EE492-F69A-45E3-8399-2929A131C61A}"/>
    <pc:docChg chg="undo custSel addSld delSld modSld">
      <pc:chgData name="Laura Donaghy" userId="44c0ea4a7173295d" providerId="LiveId" clId="{A13EE492-F69A-45E3-8399-2929A131C61A}" dt="2024-10-31T10:07:48.060" v="380" actId="1076"/>
      <pc:docMkLst>
        <pc:docMk/>
      </pc:docMkLst>
      <pc:sldChg chg="addSp delSp modSp mod">
        <pc:chgData name="Laura Donaghy" userId="44c0ea4a7173295d" providerId="LiveId" clId="{A13EE492-F69A-45E3-8399-2929A131C61A}" dt="2024-10-31T10:03:29.787" v="192" actId="1076"/>
        <pc:sldMkLst>
          <pc:docMk/>
          <pc:sldMk cId="0" sldId="259"/>
        </pc:sldMkLst>
      </pc:sldChg>
      <pc:sldChg chg="del">
        <pc:chgData name="Laura Donaghy" userId="44c0ea4a7173295d" providerId="LiveId" clId="{A13EE492-F69A-45E3-8399-2929A131C61A}" dt="2024-10-31T10:03:42.265" v="194" actId="47"/>
        <pc:sldMkLst>
          <pc:docMk/>
          <pc:sldMk cId="0" sldId="260"/>
        </pc:sldMkLst>
      </pc:sldChg>
      <pc:sldChg chg="addSp delSp modSp mod">
        <pc:chgData name="Laura Donaghy" userId="44c0ea4a7173295d" providerId="LiveId" clId="{A13EE492-F69A-45E3-8399-2929A131C61A}" dt="2024-10-31T10:06:10.624" v="308" actId="1076"/>
        <pc:sldMkLst>
          <pc:docMk/>
          <pc:sldMk cId="0" sldId="261"/>
        </pc:sldMkLst>
      </pc:sldChg>
      <pc:sldChg chg="addSp delSp modSp mod">
        <pc:chgData name="Laura Donaghy" userId="44c0ea4a7173295d" providerId="LiveId" clId="{A13EE492-F69A-45E3-8399-2929A131C61A}" dt="2024-10-31T10:07:33.046" v="374" actId="1076"/>
        <pc:sldMkLst>
          <pc:docMk/>
          <pc:sldMk cId="0" sldId="262"/>
        </pc:sldMkLst>
      </pc:sldChg>
      <pc:sldChg chg="addSp delSp modSp mod">
        <pc:chgData name="Laura Donaghy" userId="44c0ea4a7173295d" providerId="LiveId" clId="{A13EE492-F69A-45E3-8399-2929A131C61A}" dt="2024-10-31T10:07:48.060" v="380" actId="1076"/>
        <pc:sldMkLst>
          <pc:docMk/>
          <pc:sldMk cId="0" sldId="263"/>
        </pc:sldMkLst>
      </pc:sldChg>
      <pc:sldChg chg="modSp mod">
        <pc:chgData name="Laura Donaghy" userId="44c0ea4a7173295d" providerId="LiveId" clId="{A13EE492-F69A-45E3-8399-2929A131C61A}" dt="2024-10-31T09:43:07.761" v="4" actId="20577"/>
        <pc:sldMkLst>
          <pc:docMk/>
          <pc:sldMk cId="0" sldId="264"/>
        </pc:sldMkLst>
      </pc:sldChg>
      <pc:sldChg chg="addSp delSp modSp add mod">
        <pc:chgData name="Laura Donaghy" userId="44c0ea4a7173295d" providerId="LiveId" clId="{A13EE492-F69A-45E3-8399-2929A131C61A}" dt="2024-10-31T10:03:38.162" v="193" actId="1076"/>
        <pc:sldMkLst>
          <pc:docMk/>
          <pc:sldMk cId="2405660239" sldId="277"/>
        </pc:sldMkLst>
      </pc:sldChg>
      <pc:sldChg chg="addSp modSp add mod">
        <pc:chgData name="Laura Donaghy" userId="44c0ea4a7173295d" providerId="LiveId" clId="{A13EE492-F69A-45E3-8399-2929A131C61A}" dt="2024-10-31T10:05:50.358" v="301" actId="14100"/>
        <pc:sldMkLst>
          <pc:docMk/>
          <pc:sldMk cId="3409936848" sldId="27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7ef936f63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7ef936f63e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A03A9-FF45-91F1-3C7E-206F936D7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4D3B2F-861F-8423-DBEB-80585888641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CC12D45-F079-B1AC-67F4-EDE174D5EA7E}"/>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8040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EC78E-62A1-E8B7-128E-C2D145DD54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88B1D8-8315-C4FD-EF03-343E0DFA5B2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8B6EBEF-F08A-FE82-0BA6-C40FDDFE88B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18464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DFFF3-22DB-81D9-3B34-B83A25FA32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E3BC5A-6A5E-789E-F72D-EAE3EA5839E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A48ED2B-D1BF-9D76-164C-941B6376A8F5}"/>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69675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E9B39-8CF0-C844-404A-2325D03021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649F41-32BA-36F6-2FFA-AB050E37BD5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259F3DA-C325-341C-5348-E86932D271BC}"/>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369879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A3216-FE1C-1613-BB90-BB8374E7B0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67D3FD-984E-5FF4-1C90-C35A9E42F70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CA5F5F8-8034-5630-A878-1891AABEE3E3}"/>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33180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DEEF3-F8C8-033F-11AE-A07A84F900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B5DB6F-3B15-68B7-E240-4674F836297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F1D7298-45DF-8816-A55A-B6F0BD387A4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67519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6EA9F-A2BC-B51C-36D7-CF44820F95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B07278-FFDD-5E40-CC3E-DDB1A08A31B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E70567D-D92A-CB4F-F9B6-878459BF471E}"/>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49562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94563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21977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66AD3-8821-6C5E-B656-7018F08456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776F32-94AB-C06D-1D7B-80A9D67299E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01FE00E-5E99-8F31-6B30-B3DC587EE505}"/>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48190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F67CF-92AC-F355-5224-9D4CFD05C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5D2D9-9453-5084-B60B-8CCCCE651ED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6A6AF86-4E59-761D-965C-BA51502B9189}"/>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95715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1E24D-1F72-95CE-429D-E9A2F2C340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FDA88A-0A7F-B0B1-31EC-26635BFBF8B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37FEEAB-07DC-2FC0-E5E3-DB46D63BF8D6}"/>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09799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90713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43737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2440814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2381"/>
            <a:ext cx="9144000" cy="3902869"/>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gradFill flip="none" rotWithShape="1">
            <a:gsLst>
              <a:gs pos="34000">
                <a:srgbClr val="705FD7"/>
              </a:gs>
              <a:gs pos="15000">
                <a:srgbClr val="7030A0"/>
              </a:gs>
              <a:gs pos="61000">
                <a:srgbClr val="00B0F0"/>
              </a:gs>
              <a:gs pos="83000">
                <a:srgbClr val="00B0F0"/>
              </a:gs>
              <a:gs pos="100000">
                <a:srgbClr val="00FFFF"/>
              </a:gs>
            </a:gsLst>
            <a:lin ang="13500000" scaled="1"/>
            <a:tileRect/>
          </a:gradFill>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607501" y="1086861"/>
            <a:ext cx="7929000" cy="2228288"/>
          </a:xfrm>
        </p:spPr>
        <p:txBody>
          <a:bodyPr/>
          <a:lstStyle>
            <a:lvl1pPr>
              <a:defRPr sz="4800"/>
            </a:lvl1pPr>
          </a:lstStyle>
          <a:p>
            <a:r>
              <a:rPr lang="en-US" dirty="0"/>
              <a:t>Click to edit Master title style</a:t>
            </a:r>
          </a:p>
        </p:txBody>
      </p:sp>
      <p:sp>
        <p:nvSpPr>
          <p:cNvPr id="3" name="Subtitle 2"/>
          <p:cNvSpPr>
            <a:spLocks noGrp="1"/>
          </p:cNvSpPr>
          <p:nvPr>
            <p:ph type="subTitle" idx="1"/>
          </p:nvPr>
        </p:nvSpPr>
        <p:spPr>
          <a:xfrm>
            <a:off x="607501" y="3960635"/>
            <a:ext cx="7929000" cy="326231"/>
          </a:xfrm>
        </p:spPr>
        <p:txBody>
          <a:bodyPr anchor="t"/>
          <a:lstStyle>
            <a:lvl1pPr marL="0" indent="0" algn="l">
              <a:buNone/>
              <a:defRPr>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pic>
        <p:nvPicPr>
          <p:cNvPr id="20" name="Picture 19" descr="A logo with a black background&#10;&#10;Description automatically generated">
            <a:extLst>
              <a:ext uri="{FF2B5EF4-FFF2-40B4-BE49-F238E27FC236}">
                <a16:creationId xmlns:a16="http://schemas.microsoft.com/office/drawing/2014/main" id="{540C709A-8A18-B645-0268-CEFD8EF93211}"/>
              </a:ext>
            </a:extLst>
          </p:cNvPr>
          <p:cNvPicPr>
            <a:picLocks noChangeAspect="1"/>
          </p:cNvPicPr>
          <p:nvPr userDrawn="1"/>
        </p:nvPicPr>
        <p:blipFill>
          <a:blip r:embed="rId2"/>
          <a:stretch>
            <a:fillRect/>
          </a:stretch>
        </p:blipFill>
        <p:spPr>
          <a:xfrm>
            <a:off x="7219572" y="3315149"/>
            <a:ext cx="1578354" cy="1578354"/>
          </a:xfrm>
          <a:prstGeom prst="rect">
            <a:avLst/>
          </a:prstGeom>
        </p:spPr>
      </p:pic>
    </p:spTree>
    <p:extLst>
      <p:ext uri="{BB962C8B-B14F-4D97-AF65-F5344CB8AC3E}">
        <p14:creationId xmlns:p14="http://schemas.microsoft.com/office/powerpoint/2010/main" val="288844052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7500" y="3600450"/>
            <a:ext cx="7921064" cy="425054"/>
          </a:xfrm>
        </p:spPr>
        <p:txBody>
          <a:bodyPr anchor="b">
            <a:normAutofit/>
          </a:bodyPr>
          <a:lstStyle>
            <a:lvl1pPr algn="l">
              <a:defRPr sz="18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9144000" cy="360045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200"/>
            </a:lvl1pPr>
          </a:lstStyle>
          <a:p>
            <a:r>
              <a:rPr lang="en-US"/>
              <a:t>Click icon to add picture</a:t>
            </a:r>
            <a:endParaRPr lang="en-US" dirty="0"/>
          </a:p>
        </p:txBody>
      </p:sp>
      <p:sp>
        <p:nvSpPr>
          <p:cNvPr id="4" name="Text Placeholder 3"/>
          <p:cNvSpPr>
            <a:spLocks noGrp="1"/>
          </p:cNvSpPr>
          <p:nvPr>
            <p:ph type="body" sz="half" idx="2"/>
          </p:nvPr>
        </p:nvSpPr>
        <p:spPr>
          <a:xfrm>
            <a:off x="607500" y="4025504"/>
            <a:ext cx="7921064"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215898254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473773" y="811092"/>
            <a:ext cx="4749312" cy="242939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38239" y="928877"/>
            <a:ext cx="4420380" cy="1984434"/>
          </a:xfrm>
        </p:spPr>
        <p:txBody>
          <a:bodyPr anchor="b"/>
          <a:lstStyle>
            <a:lvl1pPr algn="l">
              <a:defRPr sz="3150" b="1" cap="none"/>
            </a:lvl1pPr>
          </a:lstStyle>
          <a:p>
            <a:r>
              <a:rPr lang="en-US"/>
              <a:t>Click to edit Master title style</a:t>
            </a:r>
            <a:endParaRPr lang="en-US" dirty="0"/>
          </a:p>
        </p:txBody>
      </p:sp>
      <p:sp>
        <p:nvSpPr>
          <p:cNvPr id="3" name="Text Placeholder 2"/>
          <p:cNvSpPr>
            <a:spLocks noGrp="1"/>
          </p:cNvSpPr>
          <p:nvPr>
            <p:ph type="body" idx="1"/>
          </p:nvPr>
        </p:nvSpPr>
        <p:spPr>
          <a:xfrm>
            <a:off x="639893" y="3332760"/>
            <a:ext cx="4418727" cy="534931"/>
          </a:xfrm>
        </p:spPr>
        <p:txBody>
          <a:bodyPr anchor="t">
            <a:no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5680982" y="811092"/>
            <a:ext cx="2857501" cy="3056599"/>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7" name="Group 6">
            <a:extLst>
              <a:ext uri="{FF2B5EF4-FFF2-40B4-BE49-F238E27FC236}">
                <a16:creationId xmlns:a16="http://schemas.microsoft.com/office/drawing/2014/main" id="{BFBAF5BE-A77C-5904-8BDF-626418081411}"/>
              </a:ext>
            </a:extLst>
          </p:cNvPr>
          <p:cNvGrpSpPr/>
          <p:nvPr userDrawn="1"/>
        </p:nvGrpSpPr>
        <p:grpSpPr>
          <a:xfrm>
            <a:off x="6359252" y="243635"/>
            <a:ext cx="2679166" cy="911350"/>
            <a:chOff x="6359252" y="243635"/>
            <a:chExt cx="2679166" cy="911350"/>
          </a:xfrm>
        </p:grpSpPr>
        <p:sp>
          <p:nvSpPr>
            <p:cNvPr id="10" name="Google Shape;65;p14">
              <a:extLst>
                <a:ext uri="{FF2B5EF4-FFF2-40B4-BE49-F238E27FC236}">
                  <a16:creationId xmlns:a16="http://schemas.microsoft.com/office/drawing/2014/main" id="{3A854317-8D2E-62CB-CA42-BA9B7E77041B}"/>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dirty="0">
                <a:solidFill>
                  <a:srgbClr val="212121"/>
                </a:solidFill>
                <a:latin typeface="Montserrat"/>
                <a:ea typeface="Montserrat"/>
                <a:cs typeface="Montserrat"/>
                <a:sym typeface="Montserrat"/>
              </a:endParaRPr>
            </a:p>
          </p:txBody>
        </p:sp>
        <p:pic>
          <p:nvPicPr>
            <p:cNvPr id="11" name="Google Shape;68;p14">
              <a:extLst>
                <a:ext uri="{FF2B5EF4-FFF2-40B4-BE49-F238E27FC236}">
                  <a16:creationId xmlns:a16="http://schemas.microsoft.com/office/drawing/2014/main" id="{DA21FA17-9D9E-EE0C-7FE2-822811F005AE}"/>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31697141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855664" y="1714939"/>
            <a:ext cx="3671336" cy="1877979"/>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017817" y="1826968"/>
            <a:ext cx="3286891" cy="1505842"/>
          </a:xfrm>
        </p:spPr>
        <p:txBody>
          <a:bodyPr/>
          <a:lstStyle>
            <a:lvl1pPr>
              <a:defRPr sz="2400"/>
            </a:lvl1pPr>
          </a:lstStyle>
          <a:p>
            <a:r>
              <a:rPr lang="en-US"/>
              <a:t>Click to edit Master title style</a:t>
            </a:r>
            <a:endParaRPr lang="en-US" dirty="0"/>
          </a:p>
        </p:txBody>
      </p:sp>
      <p:sp>
        <p:nvSpPr>
          <p:cNvPr id="6" name="Text Placeholder 5"/>
          <p:cNvSpPr>
            <a:spLocks noGrp="1"/>
          </p:cNvSpPr>
          <p:nvPr>
            <p:ph type="body" sz="quarter" idx="16"/>
          </p:nvPr>
        </p:nvSpPr>
        <p:spPr>
          <a:xfrm>
            <a:off x="4617000" y="1714500"/>
            <a:ext cx="3660225" cy="1721644"/>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5" name="Group 4">
            <a:extLst>
              <a:ext uri="{FF2B5EF4-FFF2-40B4-BE49-F238E27FC236}">
                <a16:creationId xmlns:a16="http://schemas.microsoft.com/office/drawing/2014/main" id="{BECBF7DC-862A-2CEF-FDCE-BFD06935E097}"/>
              </a:ext>
            </a:extLst>
          </p:cNvPr>
          <p:cNvGrpSpPr/>
          <p:nvPr userDrawn="1"/>
        </p:nvGrpSpPr>
        <p:grpSpPr>
          <a:xfrm>
            <a:off x="6359252" y="243635"/>
            <a:ext cx="2679166" cy="911350"/>
            <a:chOff x="6359252" y="243635"/>
            <a:chExt cx="2679166" cy="911350"/>
          </a:xfrm>
        </p:grpSpPr>
        <p:sp>
          <p:nvSpPr>
            <p:cNvPr id="7" name="Google Shape;65;p14">
              <a:extLst>
                <a:ext uri="{FF2B5EF4-FFF2-40B4-BE49-F238E27FC236}">
                  <a16:creationId xmlns:a16="http://schemas.microsoft.com/office/drawing/2014/main" id="{71C36421-AE03-4281-3248-881CE5CB5312}"/>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dirty="0">
                <a:solidFill>
                  <a:srgbClr val="212121"/>
                </a:solidFill>
                <a:latin typeface="Montserrat"/>
                <a:ea typeface="Montserrat"/>
                <a:cs typeface="Montserrat"/>
                <a:sym typeface="Montserrat"/>
              </a:endParaRPr>
            </a:p>
          </p:txBody>
        </p:sp>
        <p:pic>
          <p:nvPicPr>
            <p:cNvPr id="8" name="Google Shape;68;p14">
              <a:extLst>
                <a:ext uri="{FF2B5EF4-FFF2-40B4-BE49-F238E27FC236}">
                  <a16:creationId xmlns:a16="http://schemas.microsoft.com/office/drawing/2014/main" id="{3B116807-8092-0DC4-6B1C-9863C9BA83A2}"/>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160573584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76862762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5752239" y="334567"/>
            <a:ext cx="3391762" cy="406122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137656" y="439628"/>
            <a:ext cx="1871093" cy="385109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7501" y="334567"/>
            <a:ext cx="4958655" cy="4061222"/>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272161683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2"/>
        </a:solidFill>
        <a:effectLst/>
      </p:bgPr>
    </p:bg>
    <p:spTree>
      <p:nvGrpSpPr>
        <p:cNvPr id="1" name=""/>
        <p:cNvGrpSpPr/>
        <p:nvPr/>
      </p:nvGrpSpPr>
      <p:grpSpPr>
        <a:xfrm>
          <a:off x="0" y="0"/>
          <a:ext cx="0" cy="0"/>
          <a:chOff x="0" y="0"/>
          <a:chExt cx="0" cy="0"/>
        </a:xfrm>
      </p:grpSpPr>
      <p:sp>
        <p:nvSpPr>
          <p:cNvPr id="11" name="Freeform 6"/>
          <p:cNvSpPr/>
          <p:nvPr userDrawn="1"/>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07500" y="335391"/>
            <a:ext cx="7928999" cy="727838"/>
          </a:xfrm>
        </p:spPr>
        <p:txBody>
          <a:bodyPr/>
          <a:lstStyle/>
          <a:p>
            <a:r>
              <a:rPr lang="en-US"/>
              <a:t>Click to edit Master title style</a:t>
            </a:r>
            <a:endParaRPr lang="en-US" dirty="0"/>
          </a:p>
        </p:txBody>
      </p:sp>
      <p:sp>
        <p:nvSpPr>
          <p:cNvPr id="3" name="Content Placeholder 2"/>
          <p:cNvSpPr>
            <a:spLocks noGrp="1"/>
          </p:cNvSpPr>
          <p:nvPr>
            <p:ph idx="1"/>
          </p:nvPr>
        </p:nvSpPr>
        <p:spPr>
          <a:xfrm>
            <a:off x="614034" y="1666716"/>
            <a:ext cx="7915931" cy="27273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9" name="Group 8">
            <a:extLst>
              <a:ext uri="{FF2B5EF4-FFF2-40B4-BE49-F238E27FC236}">
                <a16:creationId xmlns:a16="http://schemas.microsoft.com/office/drawing/2014/main" id="{978792FC-2A35-FFCF-7372-C1DFD9EA5B94}"/>
              </a:ext>
            </a:extLst>
          </p:cNvPr>
          <p:cNvGrpSpPr/>
          <p:nvPr userDrawn="1"/>
        </p:nvGrpSpPr>
        <p:grpSpPr>
          <a:xfrm>
            <a:off x="6359252" y="243635"/>
            <a:ext cx="2679166" cy="911350"/>
            <a:chOff x="6359252" y="243635"/>
            <a:chExt cx="2679166" cy="911350"/>
          </a:xfrm>
        </p:grpSpPr>
        <p:sp>
          <p:nvSpPr>
            <p:cNvPr id="10" name="Google Shape;65;p14">
              <a:extLst>
                <a:ext uri="{FF2B5EF4-FFF2-40B4-BE49-F238E27FC236}">
                  <a16:creationId xmlns:a16="http://schemas.microsoft.com/office/drawing/2014/main" id="{6A8BFEFF-37FF-0EC0-E62A-21379D4470A2}"/>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spc="-50" baseline="0" dirty="0">
                <a:solidFill>
                  <a:srgbClr val="212121"/>
                </a:solidFill>
                <a:latin typeface="+mj-lt"/>
                <a:ea typeface="Montserrat"/>
                <a:cs typeface="Montserrat"/>
                <a:sym typeface="Montserrat"/>
              </a:endParaRPr>
            </a:p>
          </p:txBody>
        </p:sp>
        <p:pic>
          <p:nvPicPr>
            <p:cNvPr id="12" name="Google Shape;68;p14">
              <a:extLst>
                <a:ext uri="{FF2B5EF4-FFF2-40B4-BE49-F238E27FC236}">
                  <a16:creationId xmlns:a16="http://schemas.microsoft.com/office/drawing/2014/main" id="{C8F28ADF-2817-6098-C541-2DFB6D62ABEA}"/>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98507910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9144000" cy="3902869"/>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07500" y="2213547"/>
            <a:ext cx="7921064" cy="1101600"/>
          </a:xfrm>
        </p:spPr>
        <p:txBody>
          <a:bodyPr anchor="b"/>
          <a:lstStyle>
            <a:lvl1pPr algn="r">
              <a:defRPr sz="3600" b="1" cap="none"/>
            </a:lvl1pPr>
          </a:lstStyle>
          <a:p>
            <a:r>
              <a:rPr lang="en-US"/>
              <a:t>Click to edit Master title style</a:t>
            </a:r>
            <a:endParaRPr lang="en-US" dirty="0"/>
          </a:p>
        </p:txBody>
      </p:sp>
      <p:sp>
        <p:nvSpPr>
          <p:cNvPr id="3" name="Text Placeholder 2"/>
          <p:cNvSpPr>
            <a:spLocks noGrp="1"/>
          </p:cNvSpPr>
          <p:nvPr>
            <p:ph type="body" idx="1"/>
          </p:nvPr>
        </p:nvSpPr>
        <p:spPr>
          <a:xfrm>
            <a:off x="607500" y="3960901"/>
            <a:ext cx="7921064" cy="325466"/>
          </a:xfrm>
        </p:spPr>
        <p:txBody>
          <a:bodyPr anchor="t">
            <a:noAutofit/>
          </a:bodyPr>
          <a:lstStyle>
            <a:lvl1pPr marL="0" indent="0" algn="r">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310653655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4034" y="1666716"/>
            <a:ext cx="3889405" cy="272907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0562" y="1666715"/>
            <a:ext cx="3895937" cy="272907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9" name="Group 8">
            <a:extLst>
              <a:ext uri="{FF2B5EF4-FFF2-40B4-BE49-F238E27FC236}">
                <a16:creationId xmlns:a16="http://schemas.microsoft.com/office/drawing/2014/main" id="{A85DFE1E-E00D-F72B-6335-6FD5E965D7C7}"/>
              </a:ext>
            </a:extLst>
          </p:cNvPr>
          <p:cNvGrpSpPr/>
          <p:nvPr userDrawn="1"/>
        </p:nvGrpSpPr>
        <p:grpSpPr>
          <a:xfrm>
            <a:off x="6359252" y="243635"/>
            <a:ext cx="2679166" cy="911350"/>
            <a:chOff x="6359252" y="243635"/>
            <a:chExt cx="2679166" cy="911350"/>
          </a:xfrm>
        </p:grpSpPr>
        <p:sp>
          <p:nvSpPr>
            <p:cNvPr id="10" name="Google Shape;65;p14">
              <a:extLst>
                <a:ext uri="{FF2B5EF4-FFF2-40B4-BE49-F238E27FC236}">
                  <a16:creationId xmlns:a16="http://schemas.microsoft.com/office/drawing/2014/main" id="{76AD7A8F-56F4-CD89-5304-1D3209878E6E}"/>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spc="-50" baseline="0" dirty="0">
                <a:solidFill>
                  <a:srgbClr val="212121"/>
                </a:solidFill>
                <a:latin typeface="+mj-lt"/>
                <a:ea typeface="Montserrat"/>
                <a:cs typeface="Montserrat"/>
                <a:sym typeface="Montserrat"/>
              </a:endParaRPr>
            </a:p>
          </p:txBody>
        </p:sp>
        <p:pic>
          <p:nvPicPr>
            <p:cNvPr id="11" name="Google Shape;68;p14">
              <a:extLst>
                <a:ext uri="{FF2B5EF4-FFF2-40B4-BE49-F238E27FC236}">
                  <a16:creationId xmlns:a16="http://schemas.microsoft.com/office/drawing/2014/main" id="{92119307-BF84-D83C-7E25-102A26E256B2}"/>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354743235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11046" y="1631156"/>
            <a:ext cx="3892393" cy="432197"/>
          </a:xfrm>
        </p:spPr>
        <p:txBody>
          <a:bodyPr anchor="b">
            <a:noAutofit/>
          </a:bodyPr>
          <a:lstStyle>
            <a:lvl1pPr marL="0" indent="0" algn="ctr">
              <a:buNone/>
              <a:defRPr sz="15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11047" y="2063354"/>
            <a:ext cx="3892392" cy="233243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0562" y="1631156"/>
            <a:ext cx="3895937" cy="432197"/>
          </a:xfrm>
        </p:spPr>
        <p:txBody>
          <a:bodyPr anchor="b">
            <a:noAutofit/>
          </a:bodyPr>
          <a:lstStyle>
            <a:lvl1pPr marL="0" indent="0" algn="ctr">
              <a:buNone/>
              <a:defRPr sz="15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0562" y="2063354"/>
            <a:ext cx="3895937" cy="233243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11" name="Group 10">
            <a:extLst>
              <a:ext uri="{FF2B5EF4-FFF2-40B4-BE49-F238E27FC236}">
                <a16:creationId xmlns:a16="http://schemas.microsoft.com/office/drawing/2014/main" id="{56D611F9-769D-2A80-0D93-F504A54A102F}"/>
              </a:ext>
            </a:extLst>
          </p:cNvPr>
          <p:cNvGrpSpPr/>
          <p:nvPr userDrawn="1"/>
        </p:nvGrpSpPr>
        <p:grpSpPr>
          <a:xfrm>
            <a:off x="6359252" y="243635"/>
            <a:ext cx="2679166" cy="911350"/>
            <a:chOff x="6359252" y="243635"/>
            <a:chExt cx="2679166" cy="911350"/>
          </a:xfrm>
        </p:grpSpPr>
        <p:sp>
          <p:nvSpPr>
            <p:cNvPr id="12" name="Google Shape;65;p14">
              <a:extLst>
                <a:ext uri="{FF2B5EF4-FFF2-40B4-BE49-F238E27FC236}">
                  <a16:creationId xmlns:a16="http://schemas.microsoft.com/office/drawing/2014/main" id="{D35DE944-1EBF-DC91-1117-E11A6B8B1951}"/>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spc="-50" baseline="0" dirty="0">
                <a:solidFill>
                  <a:srgbClr val="212121"/>
                </a:solidFill>
                <a:latin typeface="+mj-lt"/>
                <a:ea typeface="Montserrat"/>
                <a:cs typeface="Montserrat"/>
                <a:sym typeface="Montserrat"/>
              </a:endParaRPr>
            </a:p>
          </p:txBody>
        </p:sp>
        <p:pic>
          <p:nvPicPr>
            <p:cNvPr id="13" name="Google Shape;68;p14">
              <a:extLst>
                <a:ext uri="{FF2B5EF4-FFF2-40B4-BE49-F238E27FC236}">
                  <a16:creationId xmlns:a16="http://schemas.microsoft.com/office/drawing/2014/main" id="{0164F9E8-48D5-2FBD-283D-A8020498A1BA}"/>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299645014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smtClean="0"/>
              <a:pPr/>
              <a:t>2/28/2025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10" name="Group 9">
            <a:extLst>
              <a:ext uri="{FF2B5EF4-FFF2-40B4-BE49-F238E27FC236}">
                <a16:creationId xmlns:a16="http://schemas.microsoft.com/office/drawing/2014/main" id="{7AC6381C-E8B3-75E6-DD68-C2B7D260F500}"/>
              </a:ext>
            </a:extLst>
          </p:cNvPr>
          <p:cNvGrpSpPr/>
          <p:nvPr userDrawn="1"/>
        </p:nvGrpSpPr>
        <p:grpSpPr>
          <a:xfrm>
            <a:off x="6359252" y="243635"/>
            <a:ext cx="2679166" cy="911350"/>
            <a:chOff x="6359252" y="243635"/>
            <a:chExt cx="2679166" cy="911350"/>
          </a:xfrm>
        </p:grpSpPr>
        <p:sp>
          <p:nvSpPr>
            <p:cNvPr id="8" name="Google Shape;65;p14">
              <a:extLst>
                <a:ext uri="{FF2B5EF4-FFF2-40B4-BE49-F238E27FC236}">
                  <a16:creationId xmlns:a16="http://schemas.microsoft.com/office/drawing/2014/main" id="{E8AC9A0C-B210-65A7-D862-9C3C207C4072}"/>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dirty="0">
                <a:solidFill>
                  <a:srgbClr val="212121"/>
                </a:solidFill>
                <a:latin typeface="Montserrat"/>
                <a:ea typeface="Montserrat"/>
                <a:cs typeface="Montserrat"/>
                <a:sym typeface="Montserrat"/>
              </a:endParaRPr>
            </a:p>
          </p:txBody>
        </p:sp>
        <p:pic>
          <p:nvPicPr>
            <p:cNvPr id="9" name="Google Shape;68;p14">
              <a:extLst>
                <a:ext uri="{FF2B5EF4-FFF2-40B4-BE49-F238E27FC236}">
                  <a16:creationId xmlns:a16="http://schemas.microsoft.com/office/drawing/2014/main" id="{1558019D-62D3-11A9-915F-F333A7C45370}"/>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1934417681"/>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smtClean="0"/>
              <a:pPr/>
              <a:t>2/28/2025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3992103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804864" y="334566"/>
            <a:ext cx="2660650" cy="13609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4" y="334566"/>
            <a:ext cx="2660650" cy="1213797"/>
          </a:xfrm>
        </p:spPr>
        <p:txBody>
          <a:bodyPr anchor="b"/>
          <a:lstStyle>
            <a:lvl1pPr algn="l">
              <a:defRPr sz="1500" b="1"/>
            </a:lvl1pPr>
          </a:lstStyle>
          <a:p>
            <a:r>
              <a:rPr lang="en-US"/>
              <a:t>Click to edit Master title style</a:t>
            </a:r>
            <a:endParaRPr lang="en-US" dirty="0"/>
          </a:p>
        </p:txBody>
      </p:sp>
      <p:sp>
        <p:nvSpPr>
          <p:cNvPr id="3" name="Content Placeholder 2"/>
          <p:cNvSpPr>
            <a:spLocks noGrp="1"/>
          </p:cNvSpPr>
          <p:nvPr>
            <p:ph idx="1"/>
          </p:nvPr>
        </p:nvSpPr>
        <p:spPr>
          <a:xfrm>
            <a:off x="3641725" y="334567"/>
            <a:ext cx="4689475" cy="40612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04864" y="1695554"/>
            <a:ext cx="2660650" cy="270023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66436502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1046" y="545642"/>
            <a:ext cx="3639741" cy="1212872"/>
          </a:xfrm>
        </p:spPr>
        <p:txBody>
          <a:bodyPr anchor="b">
            <a:normAutofit/>
          </a:bodyPr>
          <a:lstStyle>
            <a:lvl1pPr algn="l">
              <a:defRPr sz="18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4573588" y="0"/>
            <a:ext cx="4570412" cy="51435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050"/>
            </a:lvl1pPr>
          </a:lstStyle>
          <a:p>
            <a:r>
              <a:rPr lang="en-US"/>
              <a:t>Click icon to add picture</a:t>
            </a:r>
            <a:endParaRPr lang="en-US" dirty="0"/>
          </a:p>
        </p:txBody>
      </p:sp>
      <p:sp>
        <p:nvSpPr>
          <p:cNvPr id="4" name="Text Placeholder 3"/>
          <p:cNvSpPr>
            <a:spLocks noGrp="1"/>
          </p:cNvSpPr>
          <p:nvPr>
            <p:ph type="body" sz="half" idx="2"/>
          </p:nvPr>
        </p:nvSpPr>
        <p:spPr>
          <a:xfrm>
            <a:off x="611046" y="1758513"/>
            <a:ext cx="3639741" cy="2637274"/>
          </a:xfrm>
        </p:spPr>
        <p:txBody>
          <a:bodyPr anchor="t">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2914358" y="4531022"/>
            <a:ext cx="732659" cy="273844"/>
          </a:xfrm>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a:xfrm>
            <a:off x="442797" y="4531022"/>
            <a:ext cx="2471560" cy="273844"/>
          </a:xfrm>
        </p:spPr>
        <p:txBody>
          <a:bodyPr/>
          <a:lstStyle/>
          <a:p>
            <a:endParaRPr lang="en-US" dirty="0"/>
          </a:p>
        </p:txBody>
      </p:sp>
      <p:sp>
        <p:nvSpPr>
          <p:cNvPr id="7" name="Slide Number Placeholder 6"/>
          <p:cNvSpPr>
            <a:spLocks noGrp="1"/>
          </p:cNvSpPr>
          <p:nvPr>
            <p:ph type="sldNum" sz="quarter" idx="12"/>
          </p:nvPr>
        </p:nvSpPr>
        <p:spPr>
          <a:xfrm>
            <a:off x="3647017" y="4436917"/>
            <a:ext cx="796616" cy="367949"/>
          </a:xfrm>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408484822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7500" y="335391"/>
            <a:ext cx="7928999" cy="727838"/>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607500" y="1638301"/>
            <a:ext cx="7922464" cy="2755798"/>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338636" y="4531022"/>
            <a:ext cx="6483240" cy="273844"/>
          </a:xfrm>
          <a:prstGeom prst="rect">
            <a:avLst/>
          </a:prstGeom>
        </p:spPr>
        <p:txBody>
          <a:bodyPr vert="horz" lIns="91440" tIns="45720" rIns="91440" bIns="45720" rtlCol="0" anchor="b"/>
          <a:lstStyle>
            <a:lvl1pPr algn="l">
              <a:defRPr sz="675">
                <a:solidFill>
                  <a:schemeClr val="tx1"/>
                </a:solidFill>
              </a:defRPr>
            </a:lvl1pPr>
          </a:lstStyle>
          <a:p>
            <a:endParaRPr lang="en-US" dirty="0"/>
          </a:p>
        </p:txBody>
      </p:sp>
      <p:sp>
        <p:nvSpPr>
          <p:cNvPr id="4" name="Date Placeholder 3"/>
          <p:cNvSpPr>
            <a:spLocks noGrp="1"/>
          </p:cNvSpPr>
          <p:nvPr>
            <p:ph type="dt" sz="half" idx="2"/>
          </p:nvPr>
        </p:nvSpPr>
        <p:spPr>
          <a:xfrm>
            <a:off x="7000969" y="4531022"/>
            <a:ext cx="1007780" cy="273844"/>
          </a:xfrm>
          <a:prstGeom prst="rect">
            <a:avLst/>
          </a:prstGeom>
        </p:spPr>
        <p:txBody>
          <a:bodyPr vert="horz" lIns="91440" tIns="45720" rIns="91440" bIns="45720" rtlCol="0" anchor="b"/>
          <a:lstStyle>
            <a:lvl1pPr algn="r">
              <a:defRPr sz="675">
                <a:solidFill>
                  <a:schemeClr val="tx1"/>
                </a:solidFill>
              </a:defRPr>
            </a:lvl1pPr>
          </a:lstStyle>
          <a:p>
            <a:fld id="{09B482E8-6E0E-1B4F-B1FD-C69DB9E858D9}" type="datetimeFigureOut">
              <a:rPr lang="en-US" smtClean="0"/>
              <a:pPr/>
              <a:t>2/28/2025</a:t>
            </a:fld>
            <a:endParaRPr lang="en-US" dirty="0"/>
          </a:p>
        </p:txBody>
      </p:sp>
      <p:sp>
        <p:nvSpPr>
          <p:cNvPr id="6" name="Slide Number Placeholder 5"/>
          <p:cNvSpPr>
            <a:spLocks noGrp="1"/>
          </p:cNvSpPr>
          <p:nvPr>
            <p:ph type="sldNum" sz="quarter" idx="4"/>
          </p:nvPr>
        </p:nvSpPr>
        <p:spPr>
          <a:xfrm>
            <a:off x="8008749" y="4436917"/>
            <a:ext cx="796616" cy="367949"/>
          </a:xfrm>
          <a:prstGeom prst="rect">
            <a:avLst/>
          </a:prstGeom>
        </p:spPr>
        <p:txBody>
          <a:bodyPr vert="horz" lIns="91440" tIns="45720" rIns="91440" bIns="10800" rtlCol="0" anchor="b"/>
          <a:lstStyle>
            <a:lvl1pPr algn="r">
              <a:defRPr sz="1500">
                <a:solidFill>
                  <a:schemeClr val="accent1"/>
                </a:solidFill>
              </a:defRPr>
            </a:lvl1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663032954"/>
      </p:ext>
    </p:extLst>
  </p:cSld>
  <p:clrMap bg1="dk1" tx1="lt1" bg2="dk2" tx2="lt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Lst>
  <p:hf sldNum="0" hdr="0" ftr="0" dt="0"/>
  <p:txStyles>
    <p:titleStyle>
      <a:lvl1pPr algn="l" defTabSz="342900" rtl="0" eaLnBrk="1" latinLnBrk="0" hangingPunct="1">
        <a:spcBef>
          <a:spcPct val="0"/>
        </a:spcBef>
        <a:buNone/>
        <a:defRPr sz="3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ct val="20000"/>
        </a:spcBef>
        <a:spcAft>
          <a:spcPts val="450"/>
        </a:spcAft>
        <a:buClr>
          <a:schemeClr val="accent1"/>
        </a:buClr>
        <a:buFont typeface="Wingdings 2" charset="2"/>
        <a:buChar char=""/>
        <a:defRPr sz="1350" kern="1200">
          <a:solidFill>
            <a:schemeClr val="tx1"/>
          </a:solidFill>
          <a:latin typeface="+mn-lt"/>
          <a:ea typeface="+mn-ea"/>
          <a:cs typeface="+mn-cs"/>
        </a:defRPr>
      </a:lvl1pPr>
      <a:lvl2pPr marL="557213" indent="-214313" algn="l" defTabSz="342900" rtl="0" eaLnBrk="1" latinLnBrk="0" hangingPunct="1">
        <a:spcBef>
          <a:spcPct val="20000"/>
        </a:spcBef>
        <a:spcAft>
          <a:spcPts val="450"/>
        </a:spcAft>
        <a:buClr>
          <a:schemeClr val="accent1"/>
        </a:buClr>
        <a:buFont typeface="Wingdings 2" charset="2"/>
        <a:buChar char=""/>
        <a:defRPr sz="1200" kern="1200">
          <a:solidFill>
            <a:schemeClr val="tx1"/>
          </a:solidFill>
          <a:latin typeface="+mn-lt"/>
          <a:ea typeface="+mn-ea"/>
          <a:cs typeface="+mn-cs"/>
        </a:defRPr>
      </a:lvl2pPr>
      <a:lvl3pPr marL="857250" indent="-171450" algn="l" defTabSz="342900" rtl="0" eaLnBrk="1" latinLnBrk="0" hangingPunct="1">
        <a:spcBef>
          <a:spcPct val="20000"/>
        </a:spcBef>
        <a:spcAft>
          <a:spcPts val="450"/>
        </a:spcAft>
        <a:buClr>
          <a:schemeClr val="accent1"/>
        </a:buClr>
        <a:buFont typeface="Wingdings 2" charset="2"/>
        <a:buChar char=""/>
        <a:defRPr sz="1050" kern="1200">
          <a:solidFill>
            <a:schemeClr val="tx1"/>
          </a:solidFill>
          <a:latin typeface="+mn-lt"/>
          <a:ea typeface="+mn-ea"/>
          <a:cs typeface="+mn-cs"/>
        </a:defRPr>
      </a:lvl3pPr>
      <a:lvl4pPr marL="120015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4pPr>
      <a:lvl5pPr marL="154305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5pPr>
      <a:lvl6pPr marL="18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6pPr>
      <a:lvl7pPr marL="21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7pPr>
      <a:lvl8pPr marL="24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8pPr>
      <a:lvl9pPr marL="27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3" name="Title 2">
            <a:extLst>
              <a:ext uri="{FF2B5EF4-FFF2-40B4-BE49-F238E27FC236}">
                <a16:creationId xmlns:a16="http://schemas.microsoft.com/office/drawing/2014/main" id="{2DE66F0D-A75D-5898-F117-77C6AD33F432}"/>
              </a:ext>
            </a:extLst>
          </p:cNvPr>
          <p:cNvSpPr>
            <a:spLocks noGrp="1"/>
          </p:cNvSpPr>
          <p:nvPr>
            <p:ph type="ctrTitle"/>
          </p:nvPr>
        </p:nvSpPr>
        <p:spPr/>
        <p:txBody>
          <a:bodyPr/>
          <a:lstStyle/>
          <a:p>
            <a:r>
              <a:rPr lang="en-GB" dirty="0"/>
              <a:t>Using Libraries</a:t>
            </a:r>
          </a:p>
        </p:txBody>
      </p:sp>
      <p:sp>
        <p:nvSpPr>
          <p:cNvPr id="4" name="Subtitle 3">
            <a:extLst>
              <a:ext uri="{FF2B5EF4-FFF2-40B4-BE49-F238E27FC236}">
                <a16:creationId xmlns:a16="http://schemas.microsoft.com/office/drawing/2014/main" id="{2B27A8EF-DC22-66E3-DAD5-D11FDAC580A3}"/>
              </a:ext>
            </a:extLst>
          </p:cNvPr>
          <p:cNvSpPr>
            <a:spLocks noGrp="1"/>
          </p:cNvSpPr>
          <p:nvPr>
            <p:ph type="subTitle" idx="1"/>
          </p:nvPr>
        </p:nvSpPr>
        <p:spPr/>
        <p:txBody>
          <a:bodyPr/>
          <a:lstStyle/>
          <a:p>
            <a:r>
              <a:rPr lang="en-GB" dirty="0"/>
              <a:t>What are libraries and how can we use them in programming?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B15B2-0A40-0033-F12D-2A9B8051F59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A6E48E1-818F-B9F8-54BC-95C7F524A9F5}"/>
              </a:ext>
            </a:extLst>
          </p:cNvPr>
          <p:cNvSpPr>
            <a:spLocks noGrp="1"/>
          </p:cNvSpPr>
          <p:nvPr>
            <p:ph type="title"/>
          </p:nvPr>
        </p:nvSpPr>
        <p:spPr/>
        <p:txBody>
          <a:bodyPr/>
          <a:lstStyle/>
          <a:p>
            <a:r>
              <a:rPr lang="en-GB" dirty="0"/>
              <a:t>Creating Enemy Movement</a:t>
            </a:r>
          </a:p>
        </p:txBody>
      </p:sp>
      <p:sp>
        <p:nvSpPr>
          <p:cNvPr id="4" name="Google Shape;99;p16">
            <a:extLst>
              <a:ext uri="{FF2B5EF4-FFF2-40B4-BE49-F238E27FC236}">
                <a16:creationId xmlns:a16="http://schemas.microsoft.com/office/drawing/2014/main" id="{3EA38022-16D2-7880-CB21-D846CCE4102A}"/>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3E1769DC-0A54-5B11-4927-343F40D70603}"/>
              </a:ext>
            </a:extLst>
          </p:cNvPr>
          <p:cNvSpPr/>
          <p:nvPr/>
        </p:nvSpPr>
        <p:spPr>
          <a:xfrm>
            <a:off x="267900" y="194562"/>
            <a:ext cx="225000" cy="144373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0B9334DC-12EB-2642-FDA6-71E02BF42520}"/>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
        <p:nvSpPr>
          <p:cNvPr id="7" name="TextBox 6">
            <a:extLst>
              <a:ext uri="{FF2B5EF4-FFF2-40B4-BE49-F238E27FC236}">
                <a16:creationId xmlns:a16="http://schemas.microsoft.com/office/drawing/2014/main" id="{1D701B7E-6A59-4706-6CA4-23486181BF92}"/>
              </a:ext>
            </a:extLst>
          </p:cNvPr>
          <p:cNvSpPr txBox="1"/>
          <p:nvPr/>
        </p:nvSpPr>
        <p:spPr>
          <a:xfrm>
            <a:off x="841248" y="1976565"/>
            <a:ext cx="7695251" cy="2831544"/>
          </a:xfrm>
          <a:prstGeom prst="rect">
            <a:avLst/>
          </a:prstGeom>
          <a:noFill/>
        </p:spPr>
        <p:txBody>
          <a:bodyPr wrap="square" rtlCol="0">
            <a:spAutoFit/>
          </a:bodyPr>
          <a:lstStyle/>
          <a:p>
            <a:r>
              <a:rPr lang="en-GB" sz="1600" dirty="0"/>
              <a:t>Take a look at Worksheet 12.2</a:t>
            </a:r>
          </a:p>
          <a:p>
            <a:endParaRPr lang="en-GB" sz="1600" dirty="0"/>
          </a:p>
          <a:p>
            <a:r>
              <a:rPr lang="en-GB" sz="1600" dirty="0"/>
              <a:t>Start by writing down the X and Y coordinates of the starting point of your Water sprite. This will be the start of the path.</a:t>
            </a:r>
          </a:p>
          <a:p>
            <a:endParaRPr lang="en-GB" sz="1600" dirty="0"/>
          </a:p>
          <a:p>
            <a:r>
              <a:rPr lang="en-GB" sz="1600" dirty="0"/>
              <a:t>You’ll need to drag your Water sprite around the maze and write down the coordinates you want to use for your path.</a:t>
            </a:r>
          </a:p>
          <a:p>
            <a:endParaRPr lang="en-GB" sz="1600" dirty="0"/>
          </a:p>
          <a:p>
            <a:r>
              <a:rPr lang="en-GB" sz="1600" dirty="0"/>
              <a:t>Remember to put your sprite back at the Start coordinates when you’ve finished writing down your path.</a:t>
            </a:r>
          </a:p>
          <a:p>
            <a:endParaRPr lang="en-GB" dirty="0"/>
          </a:p>
        </p:txBody>
      </p:sp>
      <p:pic>
        <p:nvPicPr>
          <p:cNvPr id="2" name="Picture 1" descr="A cartoon pig wearing a helmet&#10;&#10;Description automatically generated">
            <a:extLst>
              <a:ext uri="{FF2B5EF4-FFF2-40B4-BE49-F238E27FC236}">
                <a16:creationId xmlns:a16="http://schemas.microsoft.com/office/drawing/2014/main" id="{E9B566B1-C59C-1A73-8177-83552EEAA32B}"/>
              </a:ext>
            </a:extLst>
          </p:cNvPr>
          <p:cNvPicPr>
            <a:picLocks noChangeAspect="1"/>
          </p:cNvPicPr>
          <p:nvPr/>
        </p:nvPicPr>
        <p:blipFill>
          <a:blip r:embed="rId2"/>
          <a:srcRect l="8620" r="16389" b="7623"/>
          <a:stretch/>
        </p:blipFill>
        <p:spPr>
          <a:xfrm>
            <a:off x="66676" y="1267664"/>
            <a:ext cx="627448" cy="713510"/>
          </a:xfrm>
          <a:prstGeom prst="rect">
            <a:avLst/>
          </a:prstGeom>
        </p:spPr>
      </p:pic>
    </p:spTree>
    <p:extLst>
      <p:ext uri="{BB962C8B-B14F-4D97-AF65-F5344CB8AC3E}">
        <p14:creationId xmlns:p14="http://schemas.microsoft.com/office/powerpoint/2010/main" val="456114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CE89B3-E76D-08D1-DEA8-8E6530AF2A5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0255F81-2923-8C13-9369-F4EF18980CBB}"/>
              </a:ext>
            </a:extLst>
          </p:cNvPr>
          <p:cNvSpPr>
            <a:spLocks noGrp="1"/>
          </p:cNvSpPr>
          <p:nvPr>
            <p:ph type="title"/>
          </p:nvPr>
        </p:nvSpPr>
        <p:spPr/>
        <p:txBody>
          <a:bodyPr/>
          <a:lstStyle/>
          <a:p>
            <a:r>
              <a:rPr lang="en-GB" dirty="0"/>
              <a:t>Creating Enemy Movement</a:t>
            </a:r>
          </a:p>
        </p:txBody>
      </p:sp>
      <p:sp>
        <p:nvSpPr>
          <p:cNvPr id="2" name="Content Placeholder 1">
            <a:extLst>
              <a:ext uri="{FF2B5EF4-FFF2-40B4-BE49-F238E27FC236}">
                <a16:creationId xmlns:a16="http://schemas.microsoft.com/office/drawing/2014/main" id="{F9770B73-6ADA-C14D-CEA7-750EF6F7122F}"/>
              </a:ext>
            </a:extLst>
          </p:cNvPr>
          <p:cNvSpPr>
            <a:spLocks noGrp="1"/>
          </p:cNvSpPr>
          <p:nvPr>
            <p:ph sz="half" idx="1"/>
          </p:nvPr>
        </p:nvSpPr>
        <p:spPr/>
        <p:txBody>
          <a:bodyPr>
            <a:normAutofit/>
          </a:bodyPr>
          <a:lstStyle/>
          <a:p>
            <a:pPr marL="0" indent="0">
              <a:buNone/>
            </a:pPr>
            <a:r>
              <a:rPr lang="en-GB" dirty="0"/>
              <a:t>We’re going to use one event block to create the path movement for our Water sprite.</a:t>
            </a:r>
          </a:p>
          <a:p>
            <a:pPr marL="0" indent="0">
              <a:buNone/>
            </a:pPr>
            <a:r>
              <a:rPr lang="en-GB" dirty="0"/>
              <a:t>In the event sheet, add a new Condition.</a:t>
            </a:r>
          </a:p>
          <a:p>
            <a:pPr marL="0" indent="0" algn="ctr">
              <a:buNone/>
            </a:pPr>
            <a:r>
              <a:rPr lang="en-GB" dirty="0"/>
              <a:t>Water &gt; Compare X</a:t>
            </a:r>
          </a:p>
          <a:p>
            <a:pPr marL="0" indent="0">
              <a:buNone/>
            </a:pPr>
            <a:r>
              <a:rPr lang="en-GB" dirty="0"/>
              <a:t>Put the X coordinate from the Start of your path as the value.</a:t>
            </a:r>
          </a:p>
          <a:p>
            <a:pPr marL="0" indent="0">
              <a:buNone/>
            </a:pPr>
            <a:endParaRPr lang="en-GB" dirty="0"/>
          </a:p>
          <a:p>
            <a:pPr marL="0" indent="0">
              <a:buNone/>
            </a:pPr>
            <a:r>
              <a:rPr lang="en-GB" dirty="0"/>
              <a:t>This will tell the game to run the actions when the Water sprite is at a certain X coordinate.</a:t>
            </a:r>
          </a:p>
        </p:txBody>
      </p:sp>
      <p:pic>
        <p:nvPicPr>
          <p:cNvPr id="9" name="Content Placeholder 8" descr="A screenshot of a computer&#10;&#10;AI-generated content may be incorrect.">
            <a:extLst>
              <a:ext uri="{FF2B5EF4-FFF2-40B4-BE49-F238E27FC236}">
                <a16:creationId xmlns:a16="http://schemas.microsoft.com/office/drawing/2014/main" id="{BABC49EE-F4E3-C776-F07D-52EA157DF73B}"/>
              </a:ext>
            </a:extLst>
          </p:cNvPr>
          <p:cNvPicPr>
            <a:picLocks noGrp="1" noChangeAspect="1"/>
          </p:cNvPicPr>
          <p:nvPr>
            <p:ph sz="half" idx="2"/>
          </p:nvPr>
        </p:nvPicPr>
        <p:blipFill>
          <a:blip r:embed="rId3"/>
          <a:stretch>
            <a:fillRect/>
          </a:stretch>
        </p:blipFill>
        <p:spPr>
          <a:xfrm>
            <a:off x="4640263" y="1860272"/>
            <a:ext cx="3895725" cy="2342119"/>
          </a:xfrm>
        </p:spPr>
      </p:pic>
      <p:sp>
        <p:nvSpPr>
          <p:cNvPr id="4" name="Google Shape;99;p16">
            <a:extLst>
              <a:ext uri="{FF2B5EF4-FFF2-40B4-BE49-F238E27FC236}">
                <a16:creationId xmlns:a16="http://schemas.microsoft.com/office/drawing/2014/main" id="{3F928262-6E8B-D469-413D-8869EE7515CF}"/>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E0A82C52-35C6-2BE4-748C-FD1BBD3AA548}"/>
              </a:ext>
            </a:extLst>
          </p:cNvPr>
          <p:cNvSpPr/>
          <p:nvPr/>
        </p:nvSpPr>
        <p:spPr>
          <a:xfrm>
            <a:off x="267900" y="194562"/>
            <a:ext cx="225000" cy="174091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F76E74E4-3949-FB27-1FD6-BE4AA776D901}"/>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7" name="Picture 6" descr="A cartoon pig wearing a helmet&#10;&#10;Description automatically generated">
            <a:extLst>
              <a:ext uri="{FF2B5EF4-FFF2-40B4-BE49-F238E27FC236}">
                <a16:creationId xmlns:a16="http://schemas.microsoft.com/office/drawing/2014/main" id="{F83EE81F-6111-3AC5-0646-2CB0EB0C413E}"/>
              </a:ext>
            </a:extLst>
          </p:cNvPr>
          <p:cNvPicPr>
            <a:picLocks noChangeAspect="1"/>
          </p:cNvPicPr>
          <p:nvPr/>
        </p:nvPicPr>
        <p:blipFill>
          <a:blip r:embed="rId4"/>
          <a:srcRect l="8620" r="16389" b="7623"/>
          <a:stretch/>
        </p:blipFill>
        <p:spPr>
          <a:xfrm>
            <a:off x="66676" y="1565322"/>
            <a:ext cx="627448" cy="713510"/>
          </a:xfrm>
          <a:prstGeom prst="rect">
            <a:avLst/>
          </a:prstGeom>
        </p:spPr>
      </p:pic>
    </p:spTree>
    <p:extLst>
      <p:ext uri="{BB962C8B-B14F-4D97-AF65-F5344CB8AC3E}">
        <p14:creationId xmlns:p14="http://schemas.microsoft.com/office/powerpoint/2010/main" val="2010525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DF155-88D2-5471-9AA5-9550CF4A29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5E19D98-D08B-0876-1F2B-1347302724DC}"/>
              </a:ext>
            </a:extLst>
          </p:cNvPr>
          <p:cNvSpPr>
            <a:spLocks noGrp="1"/>
          </p:cNvSpPr>
          <p:nvPr>
            <p:ph type="title"/>
          </p:nvPr>
        </p:nvSpPr>
        <p:spPr/>
        <p:txBody>
          <a:bodyPr/>
          <a:lstStyle/>
          <a:p>
            <a:r>
              <a:rPr lang="en-GB" dirty="0"/>
              <a:t>Creating Enemy Movement</a:t>
            </a:r>
          </a:p>
        </p:txBody>
      </p:sp>
      <p:sp>
        <p:nvSpPr>
          <p:cNvPr id="2" name="Content Placeholder 1">
            <a:extLst>
              <a:ext uri="{FF2B5EF4-FFF2-40B4-BE49-F238E27FC236}">
                <a16:creationId xmlns:a16="http://schemas.microsoft.com/office/drawing/2014/main" id="{598AE257-9322-909D-411D-FD0E6C8B0C48}"/>
              </a:ext>
            </a:extLst>
          </p:cNvPr>
          <p:cNvSpPr>
            <a:spLocks noGrp="1"/>
          </p:cNvSpPr>
          <p:nvPr>
            <p:ph sz="half" idx="1"/>
          </p:nvPr>
        </p:nvSpPr>
        <p:spPr/>
        <p:txBody>
          <a:bodyPr>
            <a:noAutofit/>
          </a:bodyPr>
          <a:lstStyle/>
          <a:p>
            <a:pPr marL="0" indent="0">
              <a:buNone/>
            </a:pPr>
            <a:r>
              <a:rPr lang="en-GB" sz="1600" dirty="0"/>
              <a:t>For this mechanic to work properly, we need a second Condition.</a:t>
            </a:r>
          </a:p>
          <a:p>
            <a:pPr marL="0" indent="0" algn="ctr">
              <a:buNone/>
            </a:pPr>
            <a:r>
              <a:rPr lang="en-GB" sz="1600" dirty="0"/>
              <a:t>Water &gt; Compare Y</a:t>
            </a:r>
          </a:p>
          <a:p>
            <a:pPr marL="0" indent="0">
              <a:buNone/>
            </a:pPr>
            <a:r>
              <a:rPr lang="en-GB" sz="1600" dirty="0"/>
              <a:t>Put the Y coordinate from the Start of your path as the value.</a:t>
            </a:r>
          </a:p>
          <a:p>
            <a:pPr marL="0" indent="0">
              <a:buNone/>
            </a:pPr>
            <a:endParaRPr lang="en-GB" sz="1600" dirty="0"/>
          </a:p>
          <a:p>
            <a:pPr marL="0" indent="0">
              <a:buNone/>
            </a:pPr>
            <a:r>
              <a:rPr lang="en-GB" sz="1600" dirty="0"/>
              <a:t>Now, the game will only run the actions when the Water sprite is at one, specific set of coordinates.</a:t>
            </a:r>
          </a:p>
        </p:txBody>
      </p:sp>
      <p:pic>
        <p:nvPicPr>
          <p:cNvPr id="9" name="Content Placeholder 8" descr="A screenshot of a computer&#10;&#10;AI-generated content may be incorrect.">
            <a:extLst>
              <a:ext uri="{FF2B5EF4-FFF2-40B4-BE49-F238E27FC236}">
                <a16:creationId xmlns:a16="http://schemas.microsoft.com/office/drawing/2014/main" id="{28548006-EBA7-AFF0-3031-03D96D5669B0}"/>
              </a:ext>
            </a:extLst>
          </p:cNvPr>
          <p:cNvPicPr>
            <a:picLocks noGrp="1" noChangeAspect="1"/>
          </p:cNvPicPr>
          <p:nvPr>
            <p:ph sz="half" idx="2"/>
          </p:nvPr>
        </p:nvPicPr>
        <p:blipFill>
          <a:blip r:embed="rId3"/>
          <a:stretch>
            <a:fillRect/>
          </a:stretch>
        </p:blipFill>
        <p:spPr>
          <a:xfrm>
            <a:off x="4640263" y="1861832"/>
            <a:ext cx="3895725" cy="2338999"/>
          </a:xfrm>
        </p:spPr>
      </p:pic>
      <p:sp>
        <p:nvSpPr>
          <p:cNvPr id="4" name="Google Shape;99;p16">
            <a:extLst>
              <a:ext uri="{FF2B5EF4-FFF2-40B4-BE49-F238E27FC236}">
                <a16:creationId xmlns:a16="http://schemas.microsoft.com/office/drawing/2014/main" id="{EED01FB6-C583-0C35-3556-CFFFC732C588}"/>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A85809CF-A59C-35DB-8B04-D9064F2D953F}"/>
              </a:ext>
            </a:extLst>
          </p:cNvPr>
          <p:cNvSpPr/>
          <p:nvPr/>
        </p:nvSpPr>
        <p:spPr>
          <a:xfrm>
            <a:off x="267900" y="194562"/>
            <a:ext cx="225000" cy="212953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35AE2104-09EB-69B8-BD08-324FDF98EED1}"/>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7" name="Picture 6" descr="A cartoon pig wearing a helmet&#10;&#10;Description automatically generated">
            <a:extLst>
              <a:ext uri="{FF2B5EF4-FFF2-40B4-BE49-F238E27FC236}">
                <a16:creationId xmlns:a16="http://schemas.microsoft.com/office/drawing/2014/main" id="{1EAFE77D-8E1A-BD32-AD94-304A6E05881C}"/>
              </a:ext>
            </a:extLst>
          </p:cNvPr>
          <p:cNvPicPr>
            <a:picLocks noChangeAspect="1"/>
          </p:cNvPicPr>
          <p:nvPr/>
        </p:nvPicPr>
        <p:blipFill>
          <a:blip r:embed="rId4"/>
          <a:srcRect l="8620" r="16389" b="7623"/>
          <a:stretch/>
        </p:blipFill>
        <p:spPr>
          <a:xfrm>
            <a:off x="66676" y="1986743"/>
            <a:ext cx="627448" cy="713510"/>
          </a:xfrm>
          <a:prstGeom prst="rect">
            <a:avLst/>
          </a:prstGeom>
        </p:spPr>
      </p:pic>
    </p:spTree>
    <p:extLst>
      <p:ext uri="{BB962C8B-B14F-4D97-AF65-F5344CB8AC3E}">
        <p14:creationId xmlns:p14="http://schemas.microsoft.com/office/powerpoint/2010/main" val="2742315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C30C7-A588-BA54-46B7-D49AFFF681A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1CA8DED-024D-54C9-45A3-670283EC084D}"/>
              </a:ext>
            </a:extLst>
          </p:cNvPr>
          <p:cNvSpPr>
            <a:spLocks noGrp="1"/>
          </p:cNvSpPr>
          <p:nvPr>
            <p:ph type="title"/>
          </p:nvPr>
        </p:nvSpPr>
        <p:spPr/>
        <p:txBody>
          <a:bodyPr/>
          <a:lstStyle/>
          <a:p>
            <a:r>
              <a:rPr lang="en-GB" dirty="0"/>
              <a:t>Creating Enemy Movement</a:t>
            </a:r>
          </a:p>
        </p:txBody>
      </p:sp>
      <p:sp>
        <p:nvSpPr>
          <p:cNvPr id="2" name="Content Placeholder 1">
            <a:extLst>
              <a:ext uri="{FF2B5EF4-FFF2-40B4-BE49-F238E27FC236}">
                <a16:creationId xmlns:a16="http://schemas.microsoft.com/office/drawing/2014/main" id="{E18B9D9E-4056-62B1-0606-7C294DE1356E}"/>
              </a:ext>
            </a:extLst>
          </p:cNvPr>
          <p:cNvSpPr>
            <a:spLocks noGrp="1"/>
          </p:cNvSpPr>
          <p:nvPr>
            <p:ph sz="half" idx="1"/>
          </p:nvPr>
        </p:nvSpPr>
        <p:spPr>
          <a:xfrm>
            <a:off x="614333" y="1801560"/>
            <a:ext cx="3889405" cy="2729072"/>
          </a:xfrm>
        </p:spPr>
        <p:txBody>
          <a:bodyPr>
            <a:noAutofit/>
          </a:bodyPr>
          <a:lstStyle/>
          <a:p>
            <a:pPr marL="0" indent="0">
              <a:buNone/>
            </a:pPr>
            <a:r>
              <a:rPr lang="en-GB" sz="1600" dirty="0"/>
              <a:t>Your actions will create the path for the Water sprite to follow.</a:t>
            </a:r>
          </a:p>
          <a:p>
            <a:pPr marL="0" indent="0">
              <a:buNone/>
            </a:pPr>
            <a:endParaRPr lang="en-GB" sz="1600" dirty="0"/>
          </a:p>
          <a:p>
            <a:pPr marL="0" indent="0">
              <a:buNone/>
            </a:pPr>
            <a:r>
              <a:rPr lang="en-GB" sz="1600" dirty="0"/>
              <a:t>Add a new action:</a:t>
            </a:r>
          </a:p>
          <a:p>
            <a:pPr marL="0" indent="0">
              <a:buNone/>
            </a:pPr>
            <a:r>
              <a:rPr lang="en-GB" sz="1600" dirty="0"/>
              <a:t>Water &gt; Move to position</a:t>
            </a:r>
          </a:p>
          <a:p>
            <a:pPr marL="0" indent="0">
              <a:buNone/>
            </a:pPr>
            <a:endParaRPr lang="en-GB" sz="1600" dirty="0"/>
          </a:p>
          <a:p>
            <a:pPr marL="0" indent="0">
              <a:buNone/>
            </a:pPr>
            <a:r>
              <a:rPr lang="en-GB" sz="1600" dirty="0"/>
              <a:t>Set your first waypoint as the coordinates and change the mode to ‘Add waypoint’</a:t>
            </a:r>
          </a:p>
        </p:txBody>
      </p:sp>
      <p:pic>
        <p:nvPicPr>
          <p:cNvPr id="9" name="Content Placeholder 8" descr="A screenshot of a computer&#10;&#10;AI-generated content may be incorrect.">
            <a:extLst>
              <a:ext uri="{FF2B5EF4-FFF2-40B4-BE49-F238E27FC236}">
                <a16:creationId xmlns:a16="http://schemas.microsoft.com/office/drawing/2014/main" id="{6CD3B21A-53C1-0245-E95E-2010EC09918D}"/>
              </a:ext>
            </a:extLst>
          </p:cNvPr>
          <p:cNvPicPr>
            <a:picLocks noGrp="1" noChangeAspect="1"/>
          </p:cNvPicPr>
          <p:nvPr>
            <p:ph sz="half" idx="2"/>
          </p:nvPr>
        </p:nvPicPr>
        <p:blipFill>
          <a:blip r:embed="rId3"/>
          <a:stretch>
            <a:fillRect/>
          </a:stretch>
        </p:blipFill>
        <p:spPr>
          <a:xfrm>
            <a:off x="4640263" y="1864175"/>
            <a:ext cx="3895725" cy="2334312"/>
          </a:xfrm>
        </p:spPr>
      </p:pic>
      <p:sp>
        <p:nvSpPr>
          <p:cNvPr id="4" name="Google Shape;99;p16">
            <a:extLst>
              <a:ext uri="{FF2B5EF4-FFF2-40B4-BE49-F238E27FC236}">
                <a16:creationId xmlns:a16="http://schemas.microsoft.com/office/drawing/2014/main" id="{FFFC9ADB-2978-F4D7-2945-75423E95FD78}"/>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789DB47C-09C1-BF4A-8050-4EAA66CF4400}"/>
              </a:ext>
            </a:extLst>
          </p:cNvPr>
          <p:cNvSpPr/>
          <p:nvPr/>
        </p:nvSpPr>
        <p:spPr>
          <a:xfrm>
            <a:off x="267900" y="194562"/>
            <a:ext cx="225000" cy="265531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DCA4FED5-AA56-626F-1E90-3979114A37E3}"/>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7" name="Picture 6" descr="A cartoon pig wearing a helmet&#10;&#10;Description automatically generated">
            <a:extLst>
              <a:ext uri="{FF2B5EF4-FFF2-40B4-BE49-F238E27FC236}">
                <a16:creationId xmlns:a16="http://schemas.microsoft.com/office/drawing/2014/main" id="{D53C0707-3C58-A3DA-102B-B46421B3DD3D}"/>
              </a:ext>
            </a:extLst>
          </p:cNvPr>
          <p:cNvPicPr>
            <a:picLocks noChangeAspect="1"/>
          </p:cNvPicPr>
          <p:nvPr/>
        </p:nvPicPr>
        <p:blipFill>
          <a:blip r:embed="rId4"/>
          <a:srcRect l="8620" r="16389" b="7623"/>
          <a:stretch/>
        </p:blipFill>
        <p:spPr>
          <a:xfrm>
            <a:off x="66676" y="2452586"/>
            <a:ext cx="627448" cy="713510"/>
          </a:xfrm>
          <a:prstGeom prst="rect">
            <a:avLst/>
          </a:prstGeom>
        </p:spPr>
      </p:pic>
    </p:spTree>
    <p:extLst>
      <p:ext uri="{BB962C8B-B14F-4D97-AF65-F5344CB8AC3E}">
        <p14:creationId xmlns:p14="http://schemas.microsoft.com/office/powerpoint/2010/main" val="24628241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F853B-5118-215F-FDE3-99A5A9B001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4259F3E-CB14-51BC-885A-BFF6146E22E5}"/>
              </a:ext>
            </a:extLst>
          </p:cNvPr>
          <p:cNvSpPr>
            <a:spLocks noGrp="1"/>
          </p:cNvSpPr>
          <p:nvPr>
            <p:ph type="title"/>
          </p:nvPr>
        </p:nvSpPr>
        <p:spPr/>
        <p:txBody>
          <a:bodyPr/>
          <a:lstStyle/>
          <a:p>
            <a:r>
              <a:rPr lang="en-GB" dirty="0"/>
              <a:t>Creating Enemy Movement</a:t>
            </a:r>
          </a:p>
        </p:txBody>
      </p:sp>
      <p:sp>
        <p:nvSpPr>
          <p:cNvPr id="2" name="Content Placeholder 1">
            <a:extLst>
              <a:ext uri="{FF2B5EF4-FFF2-40B4-BE49-F238E27FC236}">
                <a16:creationId xmlns:a16="http://schemas.microsoft.com/office/drawing/2014/main" id="{CEFED3C5-7B75-695B-A1A7-B302CC821B8E}"/>
              </a:ext>
            </a:extLst>
          </p:cNvPr>
          <p:cNvSpPr>
            <a:spLocks noGrp="1"/>
          </p:cNvSpPr>
          <p:nvPr>
            <p:ph sz="half" idx="1"/>
          </p:nvPr>
        </p:nvSpPr>
        <p:spPr>
          <a:xfrm>
            <a:off x="621879" y="1933416"/>
            <a:ext cx="3889405" cy="2729072"/>
          </a:xfrm>
        </p:spPr>
        <p:txBody>
          <a:bodyPr>
            <a:noAutofit/>
          </a:bodyPr>
          <a:lstStyle/>
          <a:p>
            <a:pPr marL="0" indent="0">
              <a:buNone/>
            </a:pPr>
            <a:r>
              <a:rPr lang="en-GB" sz="1600" dirty="0"/>
              <a:t>This should give you the event block on the right.</a:t>
            </a:r>
          </a:p>
          <a:p>
            <a:pPr marL="0" indent="0">
              <a:buNone/>
            </a:pPr>
            <a:endParaRPr lang="en-GB" sz="1600" dirty="0"/>
          </a:p>
          <a:p>
            <a:pPr marL="0" indent="0">
              <a:buNone/>
            </a:pPr>
            <a:r>
              <a:rPr lang="en-GB" sz="1600" dirty="0"/>
              <a:t>You’ll need an action for each of your coordinates to create the path. Copy and paste your existing action block to add the rest of the coordinates.</a:t>
            </a:r>
          </a:p>
          <a:p>
            <a:pPr marL="0" indent="0">
              <a:buNone/>
            </a:pPr>
            <a:endParaRPr lang="en-GB" sz="1600" dirty="0"/>
          </a:p>
          <a:p>
            <a:pPr marL="0" indent="0">
              <a:buNone/>
            </a:pPr>
            <a:r>
              <a:rPr lang="en-GB" sz="1600" dirty="0"/>
              <a:t>Remember you can double-click the action to change the coordinates it uses.</a:t>
            </a:r>
          </a:p>
        </p:txBody>
      </p:sp>
      <p:sp>
        <p:nvSpPr>
          <p:cNvPr id="4" name="Google Shape;99;p16">
            <a:extLst>
              <a:ext uri="{FF2B5EF4-FFF2-40B4-BE49-F238E27FC236}">
                <a16:creationId xmlns:a16="http://schemas.microsoft.com/office/drawing/2014/main" id="{5265709E-355F-43F0-4907-D01013A19119}"/>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BCFDD8C1-4F7F-3F65-0A03-FF4A2A42A70C}"/>
              </a:ext>
            </a:extLst>
          </p:cNvPr>
          <p:cNvSpPr/>
          <p:nvPr/>
        </p:nvSpPr>
        <p:spPr>
          <a:xfrm>
            <a:off x="267900" y="194562"/>
            <a:ext cx="225000" cy="308965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C5F2A2EF-1E4B-73D6-2C69-64F990CA9D8F}"/>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12" name="Content Placeholder 11">
            <a:extLst>
              <a:ext uri="{FF2B5EF4-FFF2-40B4-BE49-F238E27FC236}">
                <a16:creationId xmlns:a16="http://schemas.microsoft.com/office/drawing/2014/main" id="{CC162232-D627-2199-3634-CAC08D3DE766}"/>
              </a:ext>
            </a:extLst>
          </p:cNvPr>
          <p:cNvPicPr>
            <a:picLocks noGrp="1" noChangeAspect="1"/>
          </p:cNvPicPr>
          <p:nvPr>
            <p:ph sz="half" idx="2"/>
          </p:nvPr>
        </p:nvPicPr>
        <p:blipFill>
          <a:blip r:embed="rId3"/>
          <a:stretch>
            <a:fillRect/>
          </a:stretch>
        </p:blipFill>
        <p:spPr>
          <a:xfrm>
            <a:off x="4640263" y="2844356"/>
            <a:ext cx="3895725" cy="373951"/>
          </a:xfrm>
        </p:spPr>
      </p:pic>
      <p:pic>
        <p:nvPicPr>
          <p:cNvPr id="7" name="Picture 6" descr="A cartoon pig wearing a helmet&#10;&#10;Description automatically generated">
            <a:extLst>
              <a:ext uri="{FF2B5EF4-FFF2-40B4-BE49-F238E27FC236}">
                <a16:creationId xmlns:a16="http://schemas.microsoft.com/office/drawing/2014/main" id="{30FCEDCA-9884-6EE1-80FB-542D339C765C}"/>
              </a:ext>
            </a:extLst>
          </p:cNvPr>
          <p:cNvPicPr>
            <a:picLocks noChangeAspect="1"/>
          </p:cNvPicPr>
          <p:nvPr/>
        </p:nvPicPr>
        <p:blipFill>
          <a:blip r:embed="rId4"/>
          <a:srcRect l="8620" r="16389" b="7623"/>
          <a:stretch/>
        </p:blipFill>
        <p:spPr>
          <a:xfrm>
            <a:off x="66676" y="2844356"/>
            <a:ext cx="627448" cy="713510"/>
          </a:xfrm>
          <a:prstGeom prst="rect">
            <a:avLst/>
          </a:prstGeom>
        </p:spPr>
      </p:pic>
    </p:spTree>
    <p:extLst>
      <p:ext uri="{BB962C8B-B14F-4D97-AF65-F5344CB8AC3E}">
        <p14:creationId xmlns:p14="http://schemas.microsoft.com/office/powerpoint/2010/main" val="3668211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00FCD-869D-E43E-77E8-EE39A9ECFC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793C800-A538-1BD0-FA4B-E5B6855A2980}"/>
              </a:ext>
            </a:extLst>
          </p:cNvPr>
          <p:cNvSpPr>
            <a:spLocks noGrp="1"/>
          </p:cNvSpPr>
          <p:nvPr>
            <p:ph type="title"/>
          </p:nvPr>
        </p:nvSpPr>
        <p:spPr/>
        <p:txBody>
          <a:bodyPr/>
          <a:lstStyle/>
          <a:p>
            <a:r>
              <a:rPr lang="en-GB" dirty="0"/>
              <a:t>Creating Enemy Movement</a:t>
            </a:r>
          </a:p>
        </p:txBody>
      </p:sp>
      <p:sp>
        <p:nvSpPr>
          <p:cNvPr id="2" name="Content Placeholder 1">
            <a:extLst>
              <a:ext uri="{FF2B5EF4-FFF2-40B4-BE49-F238E27FC236}">
                <a16:creationId xmlns:a16="http://schemas.microsoft.com/office/drawing/2014/main" id="{7A340DD8-13BF-51BF-272D-FF647ACF9604}"/>
              </a:ext>
            </a:extLst>
          </p:cNvPr>
          <p:cNvSpPr>
            <a:spLocks noGrp="1"/>
          </p:cNvSpPr>
          <p:nvPr>
            <p:ph sz="half" idx="1"/>
          </p:nvPr>
        </p:nvSpPr>
        <p:spPr/>
        <p:txBody>
          <a:bodyPr>
            <a:normAutofit/>
          </a:bodyPr>
          <a:lstStyle/>
          <a:p>
            <a:pPr marL="0" indent="0">
              <a:buNone/>
            </a:pPr>
            <a:r>
              <a:rPr lang="en-GB" sz="1600" dirty="0"/>
              <a:t>Your event block might look quite large depending on how many waypoints you have in your path.</a:t>
            </a:r>
          </a:p>
          <a:p>
            <a:pPr marL="0" indent="0">
              <a:buNone/>
            </a:pPr>
            <a:r>
              <a:rPr lang="en-GB" sz="1600" dirty="0"/>
              <a:t>Make sure your final action block sends your Water sprite to the coordinates used in the Condition. This will make sure the path loops.</a:t>
            </a:r>
          </a:p>
        </p:txBody>
      </p:sp>
      <p:sp>
        <p:nvSpPr>
          <p:cNvPr id="4" name="Google Shape;99;p16">
            <a:extLst>
              <a:ext uri="{FF2B5EF4-FFF2-40B4-BE49-F238E27FC236}">
                <a16:creationId xmlns:a16="http://schemas.microsoft.com/office/drawing/2014/main" id="{C6266E01-08BB-344C-6B39-4758DC81C9A7}"/>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AE5DB6A5-0F37-1CEC-2267-B21E86055A4C}"/>
              </a:ext>
            </a:extLst>
          </p:cNvPr>
          <p:cNvSpPr/>
          <p:nvPr/>
        </p:nvSpPr>
        <p:spPr>
          <a:xfrm>
            <a:off x="267900" y="194562"/>
            <a:ext cx="225000" cy="336397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645E3910-F1BD-25F1-31B5-15BEB0A713E6}"/>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11" name="Content Placeholder 10" descr="A screenshot of a computer&#10;&#10;AI-generated content may be incorrect.">
            <a:extLst>
              <a:ext uri="{FF2B5EF4-FFF2-40B4-BE49-F238E27FC236}">
                <a16:creationId xmlns:a16="http://schemas.microsoft.com/office/drawing/2014/main" id="{F1D9C31B-FA62-E6BD-3F53-E04BD172FF21}"/>
              </a:ext>
            </a:extLst>
          </p:cNvPr>
          <p:cNvPicPr>
            <a:picLocks noGrp="1" noChangeAspect="1"/>
          </p:cNvPicPr>
          <p:nvPr>
            <p:ph sz="half" idx="2"/>
          </p:nvPr>
        </p:nvPicPr>
        <p:blipFill>
          <a:blip r:embed="rId3"/>
          <a:stretch>
            <a:fillRect/>
          </a:stretch>
        </p:blipFill>
        <p:spPr>
          <a:xfrm>
            <a:off x="4640263" y="1967373"/>
            <a:ext cx="3895725" cy="2127917"/>
          </a:xfrm>
        </p:spPr>
      </p:pic>
      <p:pic>
        <p:nvPicPr>
          <p:cNvPr id="7" name="Picture 6" descr="A cartoon pig wearing a helmet&#10;&#10;Description automatically generated">
            <a:extLst>
              <a:ext uri="{FF2B5EF4-FFF2-40B4-BE49-F238E27FC236}">
                <a16:creationId xmlns:a16="http://schemas.microsoft.com/office/drawing/2014/main" id="{5FED7E49-51E0-5DA9-CA84-DE20AEA0DF7A}"/>
              </a:ext>
            </a:extLst>
          </p:cNvPr>
          <p:cNvPicPr>
            <a:picLocks noChangeAspect="1"/>
          </p:cNvPicPr>
          <p:nvPr/>
        </p:nvPicPr>
        <p:blipFill>
          <a:blip r:embed="rId4"/>
          <a:srcRect l="8620" r="16389" b="7623"/>
          <a:stretch/>
        </p:blipFill>
        <p:spPr>
          <a:xfrm>
            <a:off x="66676" y="3111056"/>
            <a:ext cx="627448" cy="713510"/>
          </a:xfrm>
          <a:prstGeom prst="rect">
            <a:avLst/>
          </a:prstGeom>
        </p:spPr>
      </p:pic>
    </p:spTree>
    <p:extLst>
      <p:ext uri="{BB962C8B-B14F-4D97-AF65-F5344CB8AC3E}">
        <p14:creationId xmlns:p14="http://schemas.microsoft.com/office/powerpoint/2010/main" val="2738981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9CE62-D6B5-C92F-9E0C-3CD8A3856B7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580BF81-F44F-C4E8-40EC-B11F1729101B}"/>
              </a:ext>
            </a:extLst>
          </p:cNvPr>
          <p:cNvSpPr>
            <a:spLocks noGrp="1"/>
          </p:cNvSpPr>
          <p:nvPr>
            <p:ph type="title"/>
          </p:nvPr>
        </p:nvSpPr>
        <p:spPr/>
        <p:txBody>
          <a:bodyPr/>
          <a:lstStyle/>
          <a:p>
            <a:r>
              <a:rPr lang="en-GB" dirty="0"/>
              <a:t>Creating Enemy Movement</a:t>
            </a:r>
          </a:p>
        </p:txBody>
      </p:sp>
      <p:sp>
        <p:nvSpPr>
          <p:cNvPr id="2" name="Content Placeholder 1">
            <a:extLst>
              <a:ext uri="{FF2B5EF4-FFF2-40B4-BE49-F238E27FC236}">
                <a16:creationId xmlns:a16="http://schemas.microsoft.com/office/drawing/2014/main" id="{8F230D8B-E22F-31DB-77B9-946B6F51EF7F}"/>
              </a:ext>
            </a:extLst>
          </p:cNvPr>
          <p:cNvSpPr>
            <a:spLocks noGrp="1"/>
          </p:cNvSpPr>
          <p:nvPr>
            <p:ph idx="1"/>
          </p:nvPr>
        </p:nvSpPr>
        <p:spPr/>
        <p:txBody>
          <a:bodyPr>
            <a:normAutofit/>
          </a:bodyPr>
          <a:lstStyle/>
          <a:p>
            <a:pPr marL="0" indent="0">
              <a:buNone/>
            </a:pPr>
            <a:r>
              <a:rPr lang="en-GB" sz="1600" dirty="0"/>
              <a:t>You should now have a complete event block that sends your Water sprite through a set of waypoints on a looping path.</a:t>
            </a:r>
          </a:p>
          <a:p>
            <a:pPr marL="0" indent="0">
              <a:buNone/>
            </a:pPr>
            <a:endParaRPr lang="en-GB" sz="1600" dirty="0"/>
          </a:p>
          <a:p>
            <a:pPr marL="0" indent="0">
              <a:buNone/>
            </a:pPr>
            <a:r>
              <a:rPr lang="en-GB" sz="1600" dirty="0"/>
              <a:t>We need to test the game to see if this works!</a:t>
            </a:r>
          </a:p>
          <a:p>
            <a:pPr marL="0" indent="0">
              <a:buNone/>
            </a:pPr>
            <a:endParaRPr lang="en-GB" sz="1600" dirty="0"/>
          </a:p>
          <a:p>
            <a:pPr marL="0" indent="0">
              <a:buNone/>
            </a:pPr>
            <a:r>
              <a:rPr lang="en-GB" sz="1600" dirty="0"/>
              <a:t>Your Water sprite by default will be able to go through your maze walls, but it won’t look very good if this happens. Preview the game and make sure your Water moves around the maze properly.</a:t>
            </a:r>
          </a:p>
        </p:txBody>
      </p:sp>
      <p:sp>
        <p:nvSpPr>
          <p:cNvPr id="4" name="Google Shape;99;p16">
            <a:extLst>
              <a:ext uri="{FF2B5EF4-FFF2-40B4-BE49-F238E27FC236}">
                <a16:creationId xmlns:a16="http://schemas.microsoft.com/office/drawing/2014/main" id="{EA3BDCEE-B8F9-40C2-CE39-50CD19B05366}"/>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2BAE523B-6631-8296-B913-C470E1B297F3}"/>
              </a:ext>
            </a:extLst>
          </p:cNvPr>
          <p:cNvSpPr/>
          <p:nvPr/>
        </p:nvSpPr>
        <p:spPr>
          <a:xfrm>
            <a:off x="267900" y="194562"/>
            <a:ext cx="225000" cy="371449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C9A011F2-13FB-76ED-AD7B-3FA98DF95AC8}"/>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7" name="Picture 6" descr="A cartoon pig wearing a helmet&#10;&#10;Description automatically generated">
            <a:extLst>
              <a:ext uri="{FF2B5EF4-FFF2-40B4-BE49-F238E27FC236}">
                <a16:creationId xmlns:a16="http://schemas.microsoft.com/office/drawing/2014/main" id="{91236FAA-EEAA-C3AF-96A6-04D39327BD31}"/>
              </a:ext>
            </a:extLst>
          </p:cNvPr>
          <p:cNvPicPr>
            <a:picLocks noChangeAspect="1"/>
          </p:cNvPicPr>
          <p:nvPr/>
        </p:nvPicPr>
        <p:blipFill>
          <a:blip r:embed="rId3"/>
          <a:srcRect l="8620" r="16389" b="7623"/>
          <a:stretch/>
        </p:blipFill>
        <p:spPr>
          <a:xfrm>
            <a:off x="66676" y="3403490"/>
            <a:ext cx="627448" cy="713510"/>
          </a:xfrm>
          <a:prstGeom prst="rect">
            <a:avLst/>
          </a:prstGeom>
        </p:spPr>
      </p:pic>
    </p:spTree>
    <p:extLst>
      <p:ext uri="{BB962C8B-B14F-4D97-AF65-F5344CB8AC3E}">
        <p14:creationId xmlns:p14="http://schemas.microsoft.com/office/powerpoint/2010/main" val="216517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ABD22-45E2-EA41-8C89-C52F78D579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9F9A44E-B983-FB98-39E5-CF82E7959C75}"/>
              </a:ext>
            </a:extLst>
          </p:cNvPr>
          <p:cNvSpPr>
            <a:spLocks noGrp="1"/>
          </p:cNvSpPr>
          <p:nvPr>
            <p:ph type="title"/>
          </p:nvPr>
        </p:nvSpPr>
        <p:spPr/>
        <p:txBody>
          <a:bodyPr/>
          <a:lstStyle/>
          <a:p>
            <a:r>
              <a:rPr lang="en-GB" dirty="0"/>
              <a:t>Testing Your Game</a:t>
            </a:r>
          </a:p>
        </p:txBody>
      </p:sp>
      <p:sp>
        <p:nvSpPr>
          <p:cNvPr id="4" name="Google Shape;99;p16">
            <a:extLst>
              <a:ext uri="{FF2B5EF4-FFF2-40B4-BE49-F238E27FC236}">
                <a16:creationId xmlns:a16="http://schemas.microsoft.com/office/drawing/2014/main" id="{5ADE120F-0C41-05D8-B3F8-F5A3AF9558B5}"/>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1FD3963D-EFD3-5ED3-80D0-D266FD5010FD}"/>
              </a:ext>
            </a:extLst>
          </p:cNvPr>
          <p:cNvSpPr/>
          <p:nvPr/>
        </p:nvSpPr>
        <p:spPr>
          <a:xfrm>
            <a:off x="267900" y="194561"/>
            <a:ext cx="225000" cy="404215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 name="Straight Arrow Connector 11">
            <a:extLst>
              <a:ext uri="{FF2B5EF4-FFF2-40B4-BE49-F238E27FC236}">
                <a16:creationId xmlns:a16="http://schemas.microsoft.com/office/drawing/2014/main" id="{657E228A-CB5A-CCA0-A68A-9DB2EBAC7875}"/>
              </a:ext>
            </a:extLst>
          </p:cNvPr>
          <p:cNvCxnSpPr>
            <a:cxnSpLocks/>
          </p:cNvCxnSpPr>
          <p:nvPr/>
        </p:nvCxnSpPr>
        <p:spPr>
          <a:xfrm flipV="1">
            <a:off x="2179494" y="1821180"/>
            <a:ext cx="380826" cy="1026299"/>
          </a:xfrm>
          <a:prstGeom prst="straightConnector1">
            <a:avLst/>
          </a:prstGeom>
          <a:ln>
            <a:solidFill>
              <a:srgbClr val="212121"/>
            </a:solidFill>
            <a:tailEnd type="triangle"/>
          </a:ln>
        </p:spPr>
        <p:style>
          <a:lnRef idx="3">
            <a:schemeClr val="accent5"/>
          </a:lnRef>
          <a:fillRef idx="0">
            <a:schemeClr val="accent5"/>
          </a:fillRef>
          <a:effectRef idx="2">
            <a:schemeClr val="accent5"/>
          </a:effectRef>
          <a:fontRef idx="minor">
            <a:schemeClr val="tx1"/>
          </a:fontRef>
        </p:style>
      </p:cxnSp>
      <p:sp>
        <p:nvSpPr>
          <p:cNvPr id="15" name="TextBox 14">
            <a:extLst>
              <a:ext uri="{FF2B5EF4-FFF2-40B4-BE49-F238E27FC236}">
                <a16:creationId xmlns:a16="http://schemas.microsoft.com/office/drawing/2014/main" id="{803A76E2-1458-E97C-B86D-0B643995217E}"/>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graphicFrame>
        <p:nvGraphicFramePr>
          <p:cNvPr id="11" name="Table 10">
            <a:extLst>
              <a:ext uri="{FF2B5EF4-FFF2-40B4-BE49-F238E27FC236}">
                <a16:creationId xmlns:a16="http://schemas.microsoft.com/office/drawing/2014/main" id="{E1356907-A46D-8693-128B-E15BE8C550D1}"/>
              </a:ext>
            </a:extLst>
          </p:cNvPr>
          <p:cNvGraphicFramePr>
            <a:graphicFrameLocks noGrp="1"/>
          </p:cNvGraphicFramePr>
          <p:nvPr>
            <p:extLst>
              <p:ext uri="{D42A27DB-BD31-4B8C-83A1-F6EECF244321}">
                <p14:modId xmlns:p14="http://schemas.microsoft.com/office/powerpoint/2010/main" val="2988549131"/>
              </p:ext>
            </p:extLst>
          </p:nvPr>
        </p:nvGraphicFramePr>
        <p:xfrm>
          <a:off x="1297499" y="2004798"/>
          <a:ext cx="7239000" cy="1554420"/>
        </p:xfrm>
        <a:graphic>
          <a:graphicData uri="http://schemas.openxmlformats.org/drawingml/2006/table">
            <a:tbl>
              <a:tblPr>
                <a:noFill/>
              </a:tblPr>
              <a:tblGrid>
                <a:gridCol w="1836525">
                  <a:extLst>
                    <a:ext uri="{9D8B030D-6E8A-4147-A177-3AD203B41FA5}">
                      <a16:colId xmlns:a16="http://schemas.microsoft.com/office/drawing/2014/main" val="881128778"/>
                    </a:ext>
                  </a:extLst>
                </a:gridCol>
                <a:gridCol w="2337300">
                  <a:extLst>
                    <a:ext uri="{9D8B030D-6E8A-4147-A177-3AD203B41FA5}">
                      <a16:colId xmlns:a16="http://schemas.microsoft.com/office/drawing/2014/main" val="1684780297"/>
                    </a:ext>
                  </a:extLst>
                </a:gridCol>
                <a:gridCol w="1769325">
                  <a:extLst>
                    <a:ext uri="{9D8B030D-6E8A-4147-A177-3AD203B41FA5}">
                      <a16:colId xmlns:a16="http://schemas.microsoft.com/office/drawing/2014/main" val="3723006376"/>
                    </a:ext>
                  </a:extLst>
                </a:gridCol>
                <a:gridCol w="1295850">
                  <a:extLst>
                    <a:ext uri="{9D8B030D-6E8A-4147-A177-3AD203B41FA5}">
                      <a16:colId xmlns:a16="http://schemas.microsoft.com/office/drawing/2014/main" val="885191045"/>
                    </a:ext>
                  </a:extLst>
                </a:gridCol>
              </a:tblGrid>
              <a:tr h="381000">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Test</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Expected Outcome</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Actual Outcome</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Action</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extLst>
                  <a:ext uri="{0D108BD9-81ED-4DB2-BD59-A6C34878D82A}">
                    <a16:rowId xmlns:a16="http://schemas.microsoft.com/office/drawing/2014/main" val="3946843676"/>
                  </a:ext>
                </a:extLst>
              </a:tr>
              <a:tr h="381000">
                <a:tc>
                  <a:txBody>
                    <a:bodyPr/>
                    <a:lstStyle/>
                    <a:p>
                      <a:pPr marL="0" lvl="0" indent="0" algn="l" rtl="0">
                        <a:spcBef>
                          <a:spcPts val="0"/>
                        </a:spcBef>
                        <a:spcAft>
                          <a:spcPts val="0"/>
                        </a:spcAft>
                        <a:buNone/>
                      </a:pPr>
                      <a:r>
                        <a:rPr lang="en-GB" sz="1600" dirty="0">
                          <a:solidFill>
                            <a:srgbClr val="FFFFFF"/>
                          </a:solidFill>
                          <a:latin typeface="+mn-lt"/>
                          <a:ea typeface="Montserrat"/>
                          <a:cs typeface="Montserrat"/>
                          <a:sym typeface="Montserrat"/>
                        </a:rPr>
                        <a:t>Water movement</a:t>
                      </a: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l" rtl="0">
                        <a:spcBef>
                          <a:spcPts val="0"/>
                        </a:spcBef>
                        <a:spcAft>
                          <a:spcPts val="0"/>
                        </a:spcAft>
                        <a:buNone/>
                      </a:pPr>
                      <a:r>
                        <a:rPr lang="en-GB" sz="1600" dirty="0">
                          <a:solidFill>
                            <a:srgbClr val="FFFFFF"/>
                          </a:solidFill>
                          <a:latin typeface="+mn-lt"/>
                          <a:ea typeface="Montserrat"/>
                          <a:cs typeface="Montserrat"/>
                          <a:sym typeface="Montserrat"/>
                        </a:rPr>
                        <a:t>Water sprite follows the defined path and doesn’t pass through any walls.</a:t>
                      </a: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ctr" rtl="0">
                        <a:spcBef>
                          <a:spcPts val="0"/>
                        </a:spcBef>
                        <a:spcAft>
                          <a:spcPts val="0"/>
                        </a:spcAft>
                        <a:buNone/>
                      </a:pP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ctr" rtl="0">
                        <a:spcBef>
                          <a:spcPts val="0"/>
                        </a:spcBef>
                        <a:spcAft>
                          <a:spcPts val="0"/>
                        </a:spcAft>
                        <a:buNone/>
                      </a:pPr>
                      <a:endParaRPr sz="1600" dirty="0">
                        <a:solidFill>
                          <a:srgbClr val="FFFFFF"/>
                        </a:solidFill>
                        <a:latin typeface="+mn-lt"/>
                        <a:ea typeface="Montserrat"/>
                        <a:cs typeface="Montserrat"/>
                        <a:sym typeface="Montserrat"/>
                      </a:endParaRPr>
                    </a:p>
                  </a:txBody>
                  <a:tcPr marL="91425" marR="91425" marT="91425" marB="91425"/>
                </a:tc>
                <a:extLst>
                  <a:ext uri="{0D108BD9-81ED-4DB2-BD59-A6C34878D82A}">
                    <a16:rowId xmlns:a16="http://schemas.microsoft.com/office/drawing/2014/main" val="726070221"/>
                  </a:ext>
                </a:extLst>
              </a:tr>
            </a:tbl>
          </a:graphicData>
        </a:graphic>
      </p:graphicFrame>
      <p:pic>
        <p:nvPicPr>
          <p:cNvPr id="2" name="Picture 1" descr="A cartoon pig wearing a helmet&#10;&#10;Description automatically generated">
            <a:extLst>
              <a:ext uri="{FF2B5EF4-FFF2-40B4-BE49-F238E27FC236}">
                <a16:creationId xmlns:a16="http://schemas.microsoft.com/office/drawing/2014/main" id="{9EFBF8F1-CA34-9558-E55C-75BE04BB4268}"/>
              </a:ext>
            </a:extLst>
          </p:cNvPr>
          <p:cNvPicPr>
            <a:picLocks noChangeAspect="1"/>
          </p:cNvPicPr>
          <p:nvPr/>
        </p:nvPicPr>
        <p:blipFill>
          <a:blip r:embed="rId3"/>
          <a:srcRect l="8620" r="16389" b="7623"/>
          <a:stretch/>
        </p:blipFill>
        <p:spPr>
          <a:xfrm>
            <a:off x="66676" y="3769962"/>
            <a:ext cx="627448" cy="713510"/>
          </a:xfrm>
          <a:prstGeom prst="rect">
            <a:avLst/>
          </a:prstGeom>
        </p:spPr>
      </p:pic>
    </p:spTree>
    <p:extLst>
      <p:ext uri="{BB962C8B-B14F-4D97-AF65-F5344CB8AC3E}">
        <p14:creationId xmlns:p14="http://schemas.microsoft.com/office/powerpoint/2010/main" val="1037248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9BA2C-2C5A-A04A-D1C1-B76FCC7A47D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26E89EE-E00C-ABB3-EB28-C7846CEA48D9}"/>
              </a:ext>
            </a:extLst>
          </p:cNvPr>
          <p:cNvSpPr>
            <a:spLocks noGrp="1"/>
          </p:cNvSpPr>
          <p:nvPr>
            <p:ph type="title"/>
          </p:nvPr>
        </p:nvSpPr>
        <p:spPr/>
        <p:txBody>
          <a:bodyPr/>
          <a:lstStyle/>
          <a:p>
            <a:r>
              <a:rPr lang="en-GB" dirty="0"/>
              <a:t>Extra Challenge</a:t>
            </a:r>
          </a:p>
        </p:txBody>
      </p:sp>
      <p:sp>
        <p:nvSpPr>
          <p:cNvPr id="15" name="TextBox 14">
            <a:extLst>
              <a:ext uri="{FF2B5EF4-FFF2-40B4-BE49-F238E27FC236}">
                <a16:creationId xmlns:a16="http://schemas.microsoft.com/office/drawing/2014/main" id="{F1489D0D-FA79-0BC9-FBE0-7C9F8F60DA75}"/>
              </a:ext>
            </a:extLst>
          </p:cNvPr>
          <p:cNvSpPr txBox="1"/>
          <p:nvPr/>
        </p:nvSpPr>
        <p:spPr>
          <a:xfrm>
            <a:off x="6766560" y="335391"/>
            <a:ext cx="1314784" cy="584775"/>
          </a:xfrm>
          <a:prstGeom prst="rect">
            <a:avLst/>
          </a:prstGeom>
          <a:noFill/>
        </p:spPr>
        <p:txBody>
          <a:bodyPr wrap="none" rtlCol="0">
            <a:spAutoFit/>
          </a:bodyPr>
          <a:lstStyle/>
          <a:p>
            <a:r>
              <a:rPr lang="en-GB" sz="3200" spc="-100" dirty="0">
                <a:solidFill>
                  <a:srgbClr val="212121"/>
                </a:solidFill>
                <a:latin typeface="+mj-lt"/>
              </a:rPr>
              <a:t>Reach</a:t>
            </a:r>
          </a:p>
        </p:txBody>
      </p:sp>
      <p:sp>
        <p:nvSpPr>
          <p:cNvPr id="21" name="Google Shape;99;p16">
            <a:extLst>
              <a:ext uri="{FF2B5EF4-FFF2-40B4-BE49-F238E27FC236}">
                <a16:creationId xmlns:a16="http://schemas.microsoft.com/office/drawing/2014/main" id="{7DD47C93-51B0-379D-CD61-EE77EBB7743E}"/>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2;p16">
            <a:extLst>
              <a:ext uri="{FF2B5EF4-FFF2-40B4-BE49-F238E27FC236}">
                <a16:creationId xmlns:a16="http://schemas.microsoft.com/office/drawing/2014/main" id="{DE4BF9E2-2D06-940D-D7DC-697A6B579A9F}"/>
              </a:ext>
            </a:extLst>
          </p:cNvPr>
          <p:cNvSpPr/>
          <p:nvPr/>
        </p:nvSpPr>
        <p:spPr>
          <a:xfrm>
            <a:off x="267900" y="194558"/>
            <a:ext cx="225000" cy="4346961"/>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 name="Picture 22" descr="A cartoon pig wearing a helmet&#10;&#10;Description automatically generated">
            <a:extLst>
              <a:ext uri="{FF2B5EF4-FFF2-40B4-BE49-F238E27FC236}">
                <a16:creationId xmlns:a16="http://schemas.microsoft.com/office/drawing/2014/main" id="{6B031BD7-9112-9ACF-3D5C-2BAF26104D63}"/>
              </a:ext>
            </a:extLst>
          </p:cNvPr>
          <p:cNvPicPr>
            <a:picLocks noChangeAspect="1"/>
          </p:cNvPicPr>
          <p:nvPr/>
        </p:nvPicPr>
        <p:blipFill>
          <a:blip r:embed="rId3"/>
          <a:srcRect l="8620" r="16389" b="7623"/>
          <a:stretch/>
        </p:blipFill>
        <p:spPr>
          <a:xfrm>
            <a:off x="66676" y="4121131"/>
            <a:ext cx="627448" cy="713510"/>
          </a:xfrm>
          <a:prstGeom prst="rect">
            <a:avLst/>
          </a:prstGeom>
        </p:spPr>
      </p:pic>
      <p:sp>
        <p:nvSpPr>
          <p:cNvPr id="6" name="Rectangle: Rounded Corners 5">
            <a:extLst>
              <a:ext uri="{FF2B5EF4-FFF2-40B4-BE49-F238E27FC236}">
                <a16:creationId xmlns:a16="http://schemas.microsoft.com/office/drawing/2014/main" id="{A4002038-76C9-B68E-5B37-085442BA7E50}"/>
              </a:ext>
            </a:extLst>
          </p:cNvPr>
          <p:cNvSpPr/>
          <p:nvPr/>
        </p:nvSpPr>
        <p:spPr>
          <a:xfrm>
            <a:off x="822960" y="1844040"/>
            <a:ext cx="1524000" cy="487680"/>
          </a:xfrm>
          <a:prstGeom prst="roundRect">
            <a:avLst/>
          </a:prstGeom>
          <a:solidFill>
            <a:srgbClr val="5A5F64"/>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2">
                    <a:lumMod val="50000"/>
                    <a:lumOff val="50000"/>
                  </a:schemeClr>
                </a:solidFill>
                <a:latin typeface="+mj-lt"/>
              </a:rPr>
              <a:t>Reflect</a:t>
            </a:r>
          </a:p>
        </p:txBody>
      </p:sp>
      <p:sp>
        <p:nvSpPr>
          <p:cNvPr id="7" name="Rectangle: Rounded Corners 6">
            <a:extLst>
              <a:ext uri="{FF2B5EF4-FFF2-40B4-BE49-F238E27FC236}">
                <a16:creationId xmlns:a16="http://schemas.microsoft.com/office/drawing/2014/main" id="{5A0A6370-B43D-BB45-7B10-73568CA7B9F7}"/>
              </a:ext>
            </a:extLst>
          </p:cNvPr>
          <p:cNvSpPr/>
          <p:nvPr/>
        </p:nvSpPr>
        <p:spPr>
          <a:xfrm>
            <a:off x="822960" y="2474468"/>
            <a:ext cx="1524000" cy="487680"/>
          </a:xfrm>
          <a:prstGeom prst="roundRect">
            <a:avLst/>
          </a:prstGeom>
          <a:solidFill>
            <a:srgbClr val="5A5F64"/>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2">
                    <a:lumMod val="50000"/>
                    <a:lumOff val="50000"/>
                  </a:schemeClr>
                </a:solidFill>
                <a:latin typeface="+mj-lt"/>
              </a:rPr>
              <a:t>Evaluate</a:t>
            </a:r>
          </a:p>
        </p:txBody>
      </p:sp>
      <p:sp>
        <p:nvSpPr>
          <p:cNvPr id="8" name="Rectangle: Rounded Corners 7">
            <a:extLst>
              <a:ext uri="{FF2B5EF4-FFF2-40B4-BE49-F238E27FC236}">
                <a16:creationId xmlns:a16="http://schemas.microsoft.com/office/drawing/2014/main" id="{7294B11B-4B37-ECDB-18F1-8D58543B5AAF}"/>
              </a:ext>
            </a:extLst>
          </p:cNvPr>
          <p:cNvSpPr/>
          <p:nvPr/>
        </p:nvSpPr>
        <p:spPr>
          <a:xfrm>
            <a:off x="822960" y="3112531"/>
            <a:ext cx="1524000" cy="487680"/>
          </a:xfrm>
          <a:prstGeom prst="roundRect">
            <a:avLst/>
          </a:prstGeom>
          <a:solidFill>
            <a:srgbClr val="00FFDA"/>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rgbClr val="212121"/>
                </a:solidFill>
                <a:latin typeface="+mj-lt"/>
              </a:rPr>
              <a:t>Assess</a:t>
            </a:r>
          </a:p>
        </p:txBody>
      </p:sp>
      <p:sp>
        <p:nvSpPr>
          <p:cNvPr id="13" name="Rectangle: Rounded Corners 12">
            <a:extLst>
              <a:ext uri="{FF2B5EF4-FFF2-40B4-BE49-F238E27FC236}">
                <a16:creationId xmlns:a16="http://schemas.microsoft.com/office/drawing/2014/main" id="{A949DFF0-1075-043E-302B-379CC122F32D}"/>
              </a:ext>
            </a:extLst>
          </p:cNvPr>
          <p:cNvSpPr/>
          <p:nvPr/>
        </p:nvSpPr>
        <p:spPr>
          <a:xfrm>
            <a:off x="822960" y="3720735"/>
            <a:ext cx="1524000" cy="487680"/>
          </a:xfrm>
          <a:prstGeom prst="roundRect">
            <a:avLst/>
          </a:prstGeom>
          <a:solidFill>
            <a:srgbClr val="5A5F64"/>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2">
                    <a:lumMod val="60000"/>
                    <a:lumOff val="40000"/>
                  </a:schemeClr>
                </a:solidFill>
                <a:latin typeface="+mj-lt"/>
              </a:rPr>
              <a:t>Challenge</a:t>
            </a:r>
          </a:p>
        </p:txBody>
      </p:sp>
      <p:sp>
        <p:nvSpPr>
          <p:cNvPr id="14" name="Rectangle: Rounded Corners 13">
            <a:extLst>
              <a:ext uri="{FF2B5EF4-FFF2-40B4-BE49-F238E27FC236}">
                <a16:creationId xmlns:a16="http://schemas.microsoft.com/office/drawing/2014/main" id="{46B9C568-A1D5-00BF-11EF-0D569BBAB519}"/>
              </a:ext>
            </a:extLst>
          </p:cNvPr>
          <p:cNvSpPr/>
          <p:nvPr/>
        </p:nvSpPr>
        <p:spPr>
          <a:xfrm>
            <a:off x="822960" y="4328939"/>
            <a:ext cx="1524000" cy="487680"/>
          </a:xfrm>
          <a:prstGeom prst="roundRect">
            <a:avLst/>
          </a:prstGeom>
          <a:solidFill>
            <a:srgbClr val="5A5F64"/>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2">
                    <a:lumMod val="50000"/>
                    <a:lumOff val="50000"/>
                  </a:schemeClr>
                </a:solidFill>
                <a:latin typeface="+mj-lt"/>
              </a:rPr>
              <a:t>How To</a:t>
            </a:r>
          </a:p>
        </p:txBody>
      </p:sp>
      <p:sp>
        <p:nvSpPr>
          <p:cNvPr id="16" name="TextBox 15">
            <a:extLst>
              <a:ext uri="{FF2B5EF4-FFF2-40B4-BE49-F238E27FC236}">
                <a16:creationId xmlns:a16="http://schemas.microsoft.com/office/drawing/2014/main" id="{AE62134D-D38C-13FC-66D7-B39FAB0A695B}"/>
              </a:ext>
            </a:extLst>
          </p:cNvPr>
          <p:cNvSpPr txBox="1"/>
          <p:nvPr/>
        </p:nvSpPr>
        <p:spPr>
          <a:xfrm>
            <a:off x="4568241" y="2881221"/>
            <a:ext cx="3752799" cy="1477328"/>
          </a:xfrm>
          <a:prstGeom prst="rect">
            <a:avLst/>
          </a:prstGeom>
          <a:noFill/>
        </p:spPr>
        <p:txBody>
          <a:bodyPr wrap="square" rtlCol="0">
            <a:spAutoFit/>
          </a:bodyPr>
          <a:lstStyle/>
          <a:p>
            <a:pPr marL="0" lvl="0" indent="0" algn="ctr" rtl="0">
              <a:spcBef>
                <a:spcPts val="0"/>
              </a:spcBef>
              <a:spcAft>
                <a:spcPts val="0"/>
              </a:spcAft>
              <a:buNone/>
            </a:pPr>
            <a:r>
              <a:rPr lang="en-US" sz="1800" dirty="0">
                <a:solidFill>
                  <a:srgbClr val="FFFFFF"/>
                </a:solidFill>
                <a:ea typeface="Montserrat"/>
                <a:cs typeface="Montserrat"/>
                <a:sym typeface="Montserrat"/>
              </a:rPr>
              <a:t>How would you describe what a library is within programming?</a:t>
            </a:r>
          </a:p>
          <a:p>
            <a:pPr marL="0" lvl="0" indent="0" algn="ctr" rtl="0">
              <a:spcBef>
                <a:spcPts val="0"/>
              </a:spcBef>
              <a:spcAft>
                <a:spcPts val="0"/>
              </a:spcAft>
              <a:buNone/>
            </a:pPr>
            <a:endParaRPr lang="en-US" dirty="0">
              <a:solidFill>
                <a:srgbClr val="FFFFFF"/>
              </a:solidFill>
              <a:ea typeface="Montserrat"/>
              <a:cs typeface="Montserrat"/>
              <a:sym typeface="Montserrat"/>
            </a:endParaRPr>
          </a:p>
          <a:p>
            <a:pPr marL="0" lvl="0" indent="0" algn="ctr" rtl="0">
              <a:spcBef>
                <a:spcPts val="0"/>
              </a:spcBef>
              <a:spcAft>
                <a:spcPts val="0"/>
              </a:spcAft>
              <a:buNone/>
            </a:pPr>
            <a:r>
              <a:rPr lang="en-US" sz="1800" dirty="0">
                <a:solidFill>
                  <a:srgbClr val="FFFFFF"/>
                </a:solidFill>
                <a:ea typeface="Montserrat"/>
                <a:cs typeface="Montserrat"/>
                <a:sym typeface="Montserrat"/>
              </a:rPr>
              <a:t>If you haven’t added this definition to your glossary, do so now.</a:t>
            </a:r>
          </a:p>
        </p:txBody>
      </p:sp>
      <p:cxnSp>
        <p:nvCxnSpPr>
          <p:cNvPr id="2" name="Straight Arrow Connector 1">
            <a:extLst>
              <a:ext uri="{FF2B5EF4-FFF2-40B4-BE49-F238E27FC236}">
                <a16:creationId xmlns:a16="http://schemas.microsoft.com/office/drawing/2014/main" id="{4705DC93-6426-7EBB-AF1D-0F06F80EF7A2}"/>
              </a:ext>
            </a:extLst>
          </p:cNvPr>
          <p:cNvCxnSpPr>
            <a:cxnSpLocks/>
            <a:stCxn id="8" idx="3"/>
            <a:endCxn id="16" idx="1"/>
          </p:cNvCxnSpPr>
          <p:nvPr/>
        </p:nvCxnSpPr>
        <p:spPr>
          <a:xfrm>
            <a:off x="2346960" y="3356371"/>
            <a:ext cx="2221281" cy="263514"/>
          </a:xfrm>
          <a:prstGeom prst="straightConnector1">
            <a:avLst/>
          </a:prstGeom>
          <a:ln w="19050" cap="flat" cmpd="sng" algn="ctr">
            <a:solidFill>
              <a:srgbClr val="00FFDA"/>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204443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FD9B6-8F02-2AC5-7FBC-607C2E082B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B78F58-75F5-5467-38C3-98F3278FF633}"/>
              </a:ext>
            </a:extLst>
          </p:cNvPr>
          <p:cNvSpPr>
            <a:spLocks noGrp="1"/>
          </p:cNvSpPr>
          <p:nvPr>
            <p:ph type="title"/>
          </p:nvPr>
        </p:nvSpPr>
        <p:spPr/>
        <p:txBody>
          <a:bodyPr/>
          <a:lstStyle/>
          <a:p>
            <a:r>
              <a:rPr lang="en-GB" dirty="0"/>
              <a:t>Learning Objectives</a:t>
            </a:r>
          </a:p>
        </p:txBody>
      </p:sp>
      <p:sp>
        <p:nvSpPr>
          <p:cNvPr id="4" name="Content Placeholder 3">
            <a:extLst>
              <a:ext uri="{FF2B5EF4-FFF2-40B4-BE49-F238E27FC236}">
                <a16:creationId xmlns:a16="http://schemas.microsoft.com/office/drawing/2014/main" id="{EC6436B3-F207-4EFA-6125-30D8C62D5CD6}"/>
              </a:ext>
            </a:extLst>
          </p:cNvPr>
          <p:cNvSpPr>
            <a:spLocks noGrp="1"/>
          </p:cNvSpPr>
          <p:nvPr>
            <p:ph idx="1"/>
          </p:nvPr>
        </p:nvSpPr>
        <p:spPr/>
        <p:txBody>
          <a:bodyPr>
            <a:normAutofit/>
          </a:bodyPr>
          <a:lstStyle/>
          <a:p>
            <a:r>
              <a:rPr lang="en-GB" sz="1800" dirty="0"/>
              <a:t>To identify the difference between </a:t>
            </a:r>
            <a:r>
              <a:rPr lang="en-GB" sz="1800" b="1" dirty="0"/>
              <a:t>actions </a:t>
            </a:r>
            <a:r>
              <a:rPr lang="en-GB" sz="1800" dirty="0"/>
              <a:t>and </a:t>
            </a:r>
            <a:r>
              <a:rPr lang="en-GB" sz="1800" b="1" dirty="0"/>
              <a:t>libraries</a:t>
            </a:r>
            <a:r>
              <a:rPr lang="en-GB" sz="1800" dirty="0"/>
              <a:t> in Construct 3</a:t>
            </a:r>
          </a:p>
          <a:p>
            <a:r>
              <a:rPr lang="en-GB" sz="1800" dirty="0"/>
              <a:t>To create a path movement for your game’s enemies</a:t>
            </a:r>
          </a:p>
          <a:p>
            <a:r>
              <a:rPr lang="en-GB" sz="1800" dirty="0"/>
              <a:t>To demonstrate an effective testing stage</a:t>
            </a:r>
          </a:p>
        </p:txBody>
      </p:sp>
      <p:sp>
        <p:nvSpPr>
          <p:cNvPr id="3" name="TextBox 2">
            <a:extLst>
              <a:ext uri="{FF2B5EF4-FFF2-40B4-BE49-F238E27FC236}">
                <a16:creationId xmlns:a16="http://schemas.microsoft.com/office/drawing/2014/main" id="{4EA6B653-817D-D39A-5C28-AE5179FE624A}"/>
              </a:ext>
            </a:extLst>
          </p:cNvPr>
          <p:cNvSpPr txBox="1"/>
          <p:nvPr/>
        </p:nvSpPr>
        <p:spPr>
          <a:xfrm>
            <a:off x="6766560" y="335391"/>
            <a:ext cx="1314784" cy="584775"/>
          </a:xfrm>
          <a:prstGeom prst="rect">
            <a:avLst/>
          </a:prstGeom>
          <a:noFill/>
        </p:spPr>
        <p:txBody>
          <a:bodyPr wrap="none" rtlCol="0">
            <a:spAutoFit/>
          </a:bodyPr>
          <a:lstStyle/>
          <a:p>
            <a:r>
              <a:rPr lang="en-GB" sz="3200" spc="-100" dirty="0">
                <a:solidFill>
                  <a:srgbClr val="212121"/>
                </a:solidFill>
                <a:latin typeface="+mj-lt"/>
              </a:rPr>
              <a:t>Reach</a:t>
            </a:r>
          </a:p>
        </p:txBody>
      </p:sp>
      <p:sp>
        <p:nvSpPr>
          <p:cNvPr id="5" name="Google Shape;99;p16">
            <a:extLst>
              <a:ext uri="{FF2B5EF4-FFF2-40B4-BE49-F238E27FC236}">
                <a16:creationId xmlns:a16="http://schemas.microsoft.com/office/drawing/2014/main" id="{FFCBA745-B401-8849-D078-2290358B6A97}"/>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2;p16">
            <a:extLst>
              <a:ext uri="{FF2B5EF4-FFF2-40B4-BE49-F238E27FC236}">
                <a16:creationId xmlns:a16="http://schemas.microsoft.com/office/drawing/2014/main" id="{473CCE55-B368-0A92-C06D-4D417D5355C5}"/>
              </a:ext>
            </a:extLst>
          </p:cNvPr>
          <p:cNvSpPr/>
          <p:nvPr/>
        </p:nvSpPr>
        <p:spPr>
          <a:xfrm>
            <a:off x="267900" y="194558"/>
            <a:ext cx="225000" cy="4346961"/>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 name="Picture 10" descr="A cartoon pig wearing a helmet&#10;&#10;Description automatically generated">
            <a:extLst>
              <a:ext uri="{FF2B5EF4-FFF2-40B4-BE49-F238E27FC236}">
                <a16:creationId xmlns:a16="http://schemas.microsoft.com/office/drawing/2014/main" id="{CBD7E261-2C08-15FB-39C8-A495654B8217}"/>
              </a:ext>
            </a:extLst>
          </p:cNvPr>
          <p:cNvPicPr>
            <a:picLocks noChangeAspect="1"/>
          </p:cNvPicPr>
          <p:nvPr/>
        </p:nvPicPr>
        <p:blipFill>
          <a:blip r:embed="rId3"/>
          <a:srcRect l="8620" r="16389" b="7623"/>
          <a:stretch/>
        </p:blipFill>
        <p:spPr>
          <a:xfrm>
            <a:off x="66676" y="4337911"/>
            <a:ext cx="627448" cy="713510"/>
          </a:xfrm>
          <a:prstGeom prst="rect">
            <a:avLst/>
          </a:prstGeom>
        </p:spPr>
      </p:pic>
    </p:spTree>
    <p:extLst>
      <p:ext uri="{BB962C8B-B14F-4D97-AF65-F5344CB8AC3E}">
        <p14:creationId xmlns:p14="http://schemas.microsoft.com/office/powerpoint/2010/main" val="5431958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B158D-FDC5-19EF-796A-1096378A9F20}"/>
              </a:ext>
            </a:extLst>
          </p:cNvPr>
          <p:cNvSpPr>
            <a:spLocks noGrp="1"/>
          </p:cNvSpPr>
          <p:nvPr>
            <p:ph type="title"/>
          </p:nvPr>
        </p:nvSpPr>
        <p:spPr/>
        <p:txBody>
          <a:bodyPr/>
          <a:lstStyle/>
          <a:p>
            <a:r>
              <a:rPr lang="en-GB" dirty="0"/>
              <a:t>Learning Objectives</a:t>
            </a:r>
          </a:p>
        </p:txBody>
      </p:sp>
      <p:sp>
        <p:nvSpPr>
          <p:cNvPr id="4" name="Content Placeholder 3">
            <a:extLst>
              <a:ext uri="{FF2B5EF4-FFF2-40B4-BE49-F238E27FC236}">
                <a16:creationId xmlns:a16="http://schemas.microsoft.com/office/drawing/2014/main" id="{B274B97C-E9E3-6D18-E8D4-E700C2CEE3DB}"/>
              </a:ext>
            </a:extLst>
          </p:cNvPr>
          <p:cNvSpPr>
            <a:spLocks noGrp="1"/>
          </p:cNvSpPr>
          <p:nvPr>
            <p:ph idx="1"/>
          </p:nvPr>
        </p:nvSpPr>
        <p:spPr/>
        <p:txBody>
          <a:bodyPr>
            <a:normAutofit/>
          </a:bodyPr>
          <a:lstStyle/>
          <a:p>
            <a:r>
              <a:rPr lang="en-GB" sz="1800" dirty="0"/>
              <a:t>To identify the difference between </a:t>
            </a:r>
            <a:r>
              <a:rPr lang="en-GB" sz="1800" b="1" dirty="0"/>
              <a:t>actions </a:t>
            </a:r>
            <a:r>
              <a:rPr lang="en-GB" sz="1800" dirty="0"/>
              <a:t>and </a:t>
            </a:r>
            <a:r>
              <a:rPr lang="en-GB" sz="1800" b="1" dirty="0"/>
              <a:t>libraries</a:t>
            </a:r>
            <a:r>
              <a:rPr lang="en-GB" sz="1800" dirty="0"/>
              <a:t> in Construct 3</a:t>
            </a:r>
          </a:p>
          <a:p>
            <a:r>
              <a:rPr lang="en-GB" sz="1800" dirty="0"/>
              <a:t>To create a path movement for your game’s enemies</a:t>
            </a:r>
          </a:p>
          <a:p>
            <a:r>
              <a:rPr lang="en-GB" sz="1800" dirty="0"/>
              <a:t>To demonstrate an effective testing stage</a:t>
            </a:r>
          </a:p>
        </p:txBody>
      </p:sp>
      <p:sp>
        <p:nvSpPr>
          <p:cNvPr id="6" name="Google Shape;99;p16">
            <a:extLst>
              <a:ext uri="{FF2B5EF4-FFF2-40B4-BE49-F238E27FC236}">
                <a16:creationId xmlns:a16="http://schemas.microsoft.com/office/drawing/2014/main" id="{2BB11984-A0FC-647B-6117-9B976F3C66FE}"/>
              </a:ext>
            </a:extLst>
          </p:cNvPr>
          <p:cNvSpPr/>
          <p:nvPr userDrawn="1"/>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02;p16">
            <a:extLst>
              <a:ext uri="{FF2B5EF4-FFF2-40B4-BE49-F238E27FC236}">
                <a16:creationId xmlns:a16="http://schemas.microsoft.com/office/drawing/2014/main" id="{1427FA7F-13CC-EEDD-4074-12EE4879693A}"/>
              </a:ext>
            </a:extLst>
          </p:cNvPr>
          <p:cNvSpPr/>
          <p:nvPr userDrawn="1"/>
        </p:nvSpPr>
        <p:spPr>
          <a:xfrm>
            <a:off x="267900" y="194562"/>
            <a:ext cx="225000" cy="43789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Picture 7" descr="A cartoon pig wearing a helmet&#10;&#10;Description automatically generated">
            <a:extLst>
              <a:ext uri="{FF2B5EF4-FFF2-40B4-BE49-F238E27FC236}">
                <a16:creationId xmlns:a16="http://schemas.microsoft.com/office/drawing/2014/main" id="{107BB32E-9415-1FD8-4838-DEBE879E35B2}"/>
              </a:ext>
            </a:extLst>
          </p:cNvPr>
          <p:cNvPicPr>
            <a:picLocks noChangeAspect="1"/>
          </p:cNvPicPr>
          <p:nvPr userDrawn="1"/>
        </p:nvPicPr>
        <p:blipFill>
          <a:blip r:embed="rId3"/>
          <a:srcRect l="8620" r="16389" b="7623"/>
          <a:stretch/>
        </p:blipFill>
        <p:spPr>
          <a:xfrm>
            <a:off x="66676" y="130925"/>
            <a:ext cx="627448" cy="713510"/>
          </a:xfrm>
          <a:prstGeom prst="rect">
            <a:avLst/>
          </a:prstGeom>
        </p:spPr>
      </p:pic>
      <p:sp>
        <p:nvSpPr>
          <p:cNvPr id="9" name="TextBox 8">
            <a:extLst>
              <a:ext uri="{FF2B5EF4-FFF2-40B4-BE49-F238E27FC236}">
                <a16:creationId xmlns:a16="http://schemas.microsoft.com/office/drawing/2014/main" id="{8B44FCCA-01BB-6CBE-6B35-706CCDCD172E}"/>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Tree>
    <p:extLst>
      <p:ext uri="{BB962C8B-B14F-4D97-AF65-F5344CB8AC3E}">
        <p14:creationId xmlns:p14="http://schemas.microsoft.com/office/powerpoint/2010/main" val="3538790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6A2C4-2E4F-3B06-D8EC-EBF063B4FC90}"/>
              </a:ext>
            </a:extLst>
          </p:cNvPr>
          <p:cNvSpPr>
            <a:spLocks noGrp="1"/>
          </p:cNvSpPr>
          <p:nvPr>
            <p:ph type="title"/>
          </p:nvPr>
        </p:nvSpPr>
        <p:spPr/>
        <p:txBody>
          <a:bodyPr/>
          <a:lstStyle/>
          <a:p>
            <a:r>
              <a:rPr lang="en-GB" dirty="0"/>
              <a:t>Using Libraries</a:t>
            </a:r>
          </a:p>
        </p:txBody>
      </p:sp>
      <p:sp>
        <p:nvSpPr>
          <p:cNvPr id="22" name="Content Placeholder 21">
            <a:extLst>
              <a:ext uri="{FF2B5EF4-FFF2-40B4-BE49-F238E27FC236}">
                <a16:creationId xmlns:a16="http://schemas.microsoft.com/office/drawing/2014/main" id="{85EA7D79-BC3A-D12D-CD50-F87851345644}"/>
              </a:ext>
            </a:extLst>
          </p:cNvPr>
          <p:cNvSpPr>
            <a:spLocks noGrp="1"/>
          </p:cNvSpPr>
          <p:nvPr>
            <p:ph idx="1"/>
          </p:nvPr>
        </p:nvSpPr>
        <p:spPr/>
        <p:txBody>
          <a:bodyPr>
            <a:normAutofit fontScale="92500" lnSpcReduction="10000"/>
          </a:bodyPr>
          <a:lstStyle/>
          <a:p>
            <a:pPr marL="0" indent="0" algn="ctr">
              <a:buNone/>
            </a:pPr>
            <a:r>
              <a:rPr lang="en-GB" sz="1700" dirty="0"/>
              <a:t>In programming languages like Python, not all code is available at the start.</a:t>
            </a:r>
          </a:p>
          <a:p>
            <a:pPr marL="0" indent="0" algn="ctr">
              <a:buNone/>
            </a:pPr>
            <a:endParaRPr lang="en-GB" sz="1700" dirty="0"/>
          </a:p>
          <a:p>
            <a:pPr marL="0" indent="0" algn="ctr">
              <a:buNone/>
            </a:pPr>
            <a:r>
              <a:rPr lang="en-GB" sz="1700" dirty="0"/>
              <a:t>You have to import libraries of code to be able to use it.</a:t>
            </a:r>
          </a:p>
          <a:p>
            <a:pPr marL="0" indent="0" algn="ctr">
              <a:buNone/>
            </a:pPr>
            <a:endParaRPr lang="en-GB" sz="1700" dirty="0"/>
          </a:p>
          <a:p>
            <a:pPr marL="0" indent="0" algn="ctr">
              <a:buNone/>
            </a:pPr>
            <a:r>
              <a:rPr lang="en-GB" sz="1700" dirty="0"/>
              <a:t>Importing ‘random’ allows you to use additional code – in this case, generating random numbers.</a:t>
            </a:r>
          </a:p>
          <a:p>
            <a:pPr marL="0" indent="0" algn="ctr">
              <a:buNone/>
            </a:pPr>
            <a:endParaRPr lang="en-GB" dirty="0"/>
          </a:p>
          <a:p>
            <a:pPr marL="0" indent="0" algn="ctr">
              <a:buNone/>
            </a:pPr>
            <a:r>
              <a:rPr lang="en-GB" sz="3200" dirty="0">
                <a:highlight>
                  <a:srgbClr val="808080"/>
                </a:highlight>
                <a:latin typeface="Cascadia Code" panose="020B0609020000020004" pitchFamily="49" charset="0"/>
                <a:ea typeface="Cascadia Code" panose="020B0609020000020004" pitchFamily="49" charset="0"/>
                <a:cs typeface="Cascadia Code" panose="020B0609020000020004" pitchFamily="49" charset="0"/>
              </a:rPr>
              <a:t>import random</a:t>
            </a:r>
          </a:p>
        </p:txBody>
      </p:sp>
      <p:sp>
        <p:nvSpPr>
          <p:cNvPr id="3" name="TextBox 2">
            <a:extLst>
              <a:ext uri="{FF2B5EF4-FFF2-40B4-BE49-F238E27FC236}">
                <a16:creationId xmlns:a16="http://schemas.microsoft.com/office/drawing/2014/main" id="{BCEC76E8-10DF-05DF-F046-C7FCA509C457}"/>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
        <p:nvSpPr>
          <p:cNvPr id="25" name="Google Shape;99;p16">
            <a:extLst>
              <a:ext uri="{FF2B5EF4-FFF2-40B4-BE49-F238E27FC236}">
                <a16:creationId xmlns:a16="http://schemas.microsoft.com/office/drawing/2014/main" id="{89C13EE8-6AC7-D4DC-A01C-C1570D181987}"/>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p16">
            <a:extLst>
              <a:ext uri="{FF2B5EF4-FFF2-40B4-BE49-F238E27FC236}">
                <a16:creationId xmlns:a16="http://schemas.microsoft.com/office/drawing/2014/main" id="{B1EDCC8C-B5DF-943D-FD7A-E848EA8D13B2}"/>
              </a:ext>
            </a:extLst>
          </p:cNvPr>
          <p:cNvSpPr/>
          <p:nvPr/>
        </p:nvSpPr>
        <p:spPr>
          <a:xfrm>
            <a:off x="267900" y="194562"/>
            <a:ext cx="225000" cy="43789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 name="Picture 26" descr="A cartoon pig wearing a helmet&#10;&#10;Description automatically generated">
            <a:extLst>
              <a:ext uri="{FF2B5EF4-FFF2-40B4-BE49-F238E27FC236}">
                <a16:creationId xmlns:a16="http://schemas.microsoft.com/office/drawing/2014/main" id="{4844B1BF-E948-B9F5-3FEF-6764C4A7062E}"/>
              </a:ext>
            </a:extLst>
          </p:cNvPr>
          <p:cNvPicPr>
            <a:picLocks noChangeAspect="1"/>
          </p:cNvPicPr>
          <p:nvPr/>
        </p:nvPicPr>
        <p:blipFill>
          <a:blip r:embed="rId3"/>
          <a:srcRect l="8620" r="16389" b="7623"/>
          <a:stretch/>
        </p:blipFill>
        <p:spPr>
          <a:xfrm>
            <a:off x="66676" y="245255"/>
            <a:ext cx="627448" cy="713510"/>
          </a:xfrm>
          <a:prstGeom prst="rect">
            <a:avLst/>
          </a:prstGeom>
        </p:spPr>
      </p:pic>
    </p:spTree>
    <p:extLst>
      <p:ext uri="{BB962C8B-B14F-4D97-AF65-F5344CB8AC3E}">
        <p14:creationId xmlns:p14="http://schemas.microsoft.com/office/powerpoint/2010/main" val="1261885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84F54-B874-A35A-9B2D-D106D95C21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327D78-B917-2109-21A8-14CA85D72632}"/>
              </a:ext>
            </a:extLst>
          </p:cNvPr>
          <p:cNvSpPr>
            <a:spLocks noGrp="1"/>
          </p:cNvSpPr>
          <p:nvPr>
            <p:ph type="title"/>
          </p:nvPr>
        </p:nvSpPr>
        <p:spPr/>
        <p:txBody>
          <a:bodyPr/>
          <a:lstStyle/>
          <a:p>
            <a:r>
              <a:rPr lang="en-GB" dirty="0"/>
              <a:t>Using Libraries</a:t>
            </a:r>
          </a:p>
        </p:txBody>
      </p:sp>
      <p:sp>
        <p:nvSpPr>
          <p:cNvPr id="22" name="Content Placeholder 21">
            <a:extLst>
              <a:ext uri="{FF2B5EF4-FFF2-40B4-BE49-F238E27FC236}">
                <a16:creationId xmlns:a16="http://schemas.microsoft.com/office/drawing/2014/main" id="{A597960E-5FEA-492C-47CA-C46DDAF88E17}"/>
              </a:ext>
            </a:extLst>
          </p:cNvPr>
          <p:cNvSpPr>
            <a:spLocks noGrp="1"/>
          </p:cNvSpPr>
          <p:nvPr>
            <p:ph sz="half" idx="1"/>
          </p:nvPr>
        </p:nvSpPr>
        <p:spPr>
          <a:xfrm>
            <a:off x="614034" y="1767840"/>
            <a:ext cx="4372494" cy="3181096"/>
          </a:xfrm>
        </p:spPr>
        <p:txBody>
          <a:bodyPr>
            <a:normAutofit/>
          </a:bodyPr>
          <a:lstStyle/>
          <a:p>
            <a:pPr marL="0" indent="0">
              <a:buNone/>
            </a:pPr>
            <a:r>
              <a:rPr lang="en-US" sz="1600" dirty="0">
                <a:ea typeface="Cascadia Code" panose="020B0609020000020004" pitchFamily="49" charset="0"/>
                <a:cs typeface="Cascadia Code" panose="020B0609020000020004" pitchFamily="49" charset="0"/>
              </a:rPr>
              <a:t>Within Construct 3 when you add a new sprite you have access to a new library of actions to add to the game creation.</a:t>
            </a:r>
          </a:p>
          <a:p>
            <a:pPr marL="0" indent="0">
              <a:buNone/>
            </a:pPr>
            <a:endParaRPr lang="en-US" sz="1600" dirty="0">
              <a:ea typeface="Cascadia Code" panose="020B0609020000020004" pitchFamily="49" charset="0"/>
              <a:cs typeface="Cascadia Code" panose="020B0609020000020004" pitchFamily="49" charset="0"/>
            </a:endParaRPr>
          </a:p>
          <a:p>
            <a:pPr marL="0" indent="0">
              <a:buNone/>
            </a:pPr>
            <a:r>
              <a:rPr lang="en-US" sz="1600" dirty="0">
                <a:ea typeface="Cascadia Code" panose="020B0609020000020004" pitchFamily="49" charset="0"/>
                <a:cs typeface="Cascadia Code" panose="020B0609020000020004" pitchFamily="49" charset="0"/>
              </a:rPr>
              <a:t>There are headings for the individual libraries of actions.</a:t>
            </a:r>
          </a:p>
          <a:p>
            <a:pPr marL="0" indent="0">
              <a:buNone/>
            </a:pPr>
            <a:r>
              <a:rPr lang="en-US" sz="1600" dirty="0">
                <a:ea typeface="Cascadia Code" panose="020B0609020000020004" pitchFamily="49" charset="0"/>
                <a:cs typeface="Cascadia Code" panose="020B0609020000020004" pitchFamily="49" charset="0"/>
              </a:rPr>
              <a:t>In the screenshot you can see Angle, Animations and Appearance. But there are lots of others!</a:t>
            </a:r>
            <a:endParaRPr lang="en-GB" sz="1600" dirty="0">
              <a:ea typeface="Cascadia Code" panose="020B0609020000020004" pitchFamily="49" charset="0"/>
              <a:cs typeface="Cascadia Code" panose="020B0609020000020004" pitchFamily="49" charset="0"/>
            </a:endParaRPr>
          </a:p>
        </p:txBody>
      </p:sp>
      <p:sp>
        <p:nvSpPr>
          <p:cNvPr id="3" name="TextBox 2">
            <a:extLst>
              <a:ext uri="{FF2B5EF4-FFF2-40B4-BE49-F238E27FC236}">
                <a16:creationId xmlns:a16="http://schemas.microsoft.com/office/drawing/2014/main" id="{59A79AAB-6EE4-8325-0B11-2DBED54C2AFE}"/>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
        <p:nvSpPr>
          <p:cNvPr id="25" name="Google Shape;99;p16">
            <a:extLst>
              <a:ext uri="{FF2B5EF4-FFF2-40B4-BE49-F238E27FC236}">
                <a16:creationId xmlns:a16="http://schemas.microsoft.com/office/drawing/2014/main" id="{46937778-EF95-BDEA-FA4A-A6B52C31AE12}"/>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p16">
            <a:extLst>
              <a:ext uri="{FF2B5EF4-FFF2-40B4-BE49-F238E27FC236}">
                <a16:creationId xmlns:a16="http://schemas.microsoft.com/office/drawing/2014/main" id="{C21F4195-8597-8CEA-BECC-BED109D8C456}"/>
              </a:ext>
            </a:extLst>
          </p:cNvPr>
          <p:cNvSpPr/>
          <p:nvPr/>
        </p:nvSpPr>
        <p:spPr>
          <a:xfrm>
            <a:off x="267900" y="194562"/>
            <a:ext cx="225000" cy="43789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 name="Picture 26" descr="A cartoon pig wearing a helmet&#10;&#10;Description automatically generated">
            <a:extLst>
              <a:ext uri="{FF2B5EF4-FFF2-40B4-BE49-F238E27FC236}">
                <a16:creationId xmlns:a16="http://schemas.microsoft.com/office/drawing/2014/main" id="{74206DA0-0FE0-B3DF-EA48-8378A8C1FE54}"/>
              </a:ext>
            </a:extLst>
          </p:cNvPr>
          <p:cNvPicPr>
            <a:picLocks noChangeAspect="1"/>
          </p:cNvPicPr>
          <p:nvPr/>
        </p:nvPicPr>
        <p:blipFill>
          <a:blip r:embed="rId3"/>
          <a:srcRect l="8620" r="16389" b="7623"/>
          <a:stretch/>
        </p:blipFill>
        <p:spPr>
          <a:xfrm>
            <a:off x="66676" y="365871"/>
            <a:ext cx="627448" cy="713510"/>
          </a:xfrm>
          <a:prstGeom prst="rect">
            <a:avLst/>
          </a:prstGeom>
        </p:spPr>
      </p:pic>
      <p:pic>
        <p:nvPicPr>
          <p:cNvPr id="5" name="Google Shape;95;p16">
            <a:extLst>
              <a:ext uri="{FF2B5EF4-FFF2-40B4-BE49-F238E27FC236}">
                <a16:creationId xmlns:a16="http://schemas.microsoft.com/office/drawing/2014/main" id="{77229BE2-163C-2303-0208-87F9838E52E1}"/>
              </a:ext>
            </a:extLst>
          </p:cNvPr>
          <p:cNvPicPr preferRelativeResize="0">
            <a:picLocks noGrp="1"/>
          </p:cNvPicPr>
          <p:nvPr>
            <p:ph sz="half" idx="2"/>
          </p:nvPr>
        </p:nvPicPr>
        <p:blipFill rotWithShape="1">
          <a:blip r:embed="rId4">
            <a:alphaModFix/>
          </a:blip>
          <a:srcRect l="29605" t="21097" r="30224" b="18227"/>
          <a:stretch/>
        </p:blipFill>
        <p:spPr>
          <a:xfrm>
            <a:off x="5318060" y="1993931"/>
            <a:ext cx="3211906" cy="2728913"/>
          </a:xfrm>
          <a:prstGeom prst="rect">
            <a:avLst/>
          </a:prstGeom>
          <a:noFill/>
          <a:ln>
            <a:noFill/>
          </a:ln>
        </p:spPr>
      </p:pic>
    </p:spTree>
    <p:extLst>
      <p:ext uri="{BB962C8B-B14F-4D97-AF65-F5344CB8AC3E}">
        <p14:creationId xmlns:p14="http://schemas.microsoft.com/office/powerpoint/2010/main" val="3447030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B8F29-82EA-3AEB-6B72-A6D9C30DA9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C3AC20-7831-5E50-2DAC-D615E8A57932}"/>
              </a:ext>
            </a:extLst>
          </p:cNvPr>
          <p:cNvSpPr>
            <a:spLocks noGrp="1"/>
          </p:cNvSpPr>
          <p:nvPr>
            <p:ph type="title"/>
          </p:nvPr>
        </p:nvSpPr>
        <p:spPr/>
        <p:txBody>
          <a:bodyPr/>
          <a:lstStyle/>
          <a:p>
            <a:r>
              <a:rPr lang="en-GB" dirty="0"/>
              <a:t>Action Libraries</a:t>
            </a:r>
          </a:p>
        </p:txBody>
      </p:sp>
      <p:sp>
        <p:nvSpPr>
          <p:cNvPr id="3" name="TextBox 2">
            <a:extLst>
              <a:ext uri="{FF2B5EF4-FFF2-40B4-BE49-F238E27FC236}">
                <a16:creationId xmlns:a16="http://schemas.microsoft.com/office/drawing/2014/main" id="{D6FB1508-26B4-2616-66BD-F0AA30A6B98F}"/>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
        <p:nvSpPr>
          <p:cNvPr id="25" name="Google Shape;99;p16">
            <a:extLst>
              <a:ext uri="{FF2B5EF4-FFF2-40B4-BE49-F238E27FC236}">
                <a16:creationId xmlns:a16="http://schemas.microsoft.com/office/drawing/2014/main" id="{867C13B7-BD3A-5A14-28D9-7329E17F3104}"/>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p16">
            <a:extLst>
              <a:ext uri="{FF2B5EF4-FFF2-40B4-BE49-F238E27FC236}">
                <a16:creationId xmlns:a16="http://schemas.microsoft.com/office/drawing/2014/main" id="{BC426BE8-1DC6-25C1-CD86-44EF548D5C67}"/>
              </a:ext>
            </a:extLst>
          </p:cNvPr>
          <p:cNvSpPr/>
          <p:nvPr/>
        </p:nvSpPr>
        <p:spPr>
          <a:xfrm>
            <a:off x="267900" y="194562"/>
            <a:ext cx="225000" cy="43789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 name="Picture 26" descr="A cartoon pig wearing a helmet&#10;&#10;Description automatically generated">
            <a:extLst>
              <a:ext uri="{FF2B5EF4-FFF2-40B4-BE49-F238E27FC236}">
                <a16:creationId xmlns:a16="http://schemas.microsoft.com/office/drawing/2014/main" id="{F4464715-C34D-457B-2BBD-C06BC6E9C295}"/>
              </a:ext>
            </a:extLst>
          </p:cNvPr>
          <p:cNvPicPr>
            <a:picLocks noChangeAspect="1"/>
          </p:cNvPicPr>
          <p:nvPr/>
        </p:nvPicPr>
        <p:blipFill>
          <a:blip r:embed="rId3"/>
          <a:srcRect l="8620" r="16389" b="7623"/>
          <a:stretch/>
        </p:blipFill>
        <p:spPr>
          <a:xfrm>
            <a:off x="66676" y="487680"/>
            <a:ext cx="627448" cy="713510"/>
          </a:xfrm>
          <a:prstGeom prst="rect">
            <a:avLst/>
          </a:prstGeom>
        </p:spPr>
      </p:pic>
      <p:sp>
        <p:nvSpPr>
          <p:cNvPr id="4" name="TextBox 3">
            <a:extLst>
              <a:ext uri="{FF2B5EF4-FFF2-40B4-BE49-F238E27FC236}">
                <a16:creationId xmlns:a16="http://schemas.microsoft.com/office/drawing/2014/main" id="{4BF1F348-3F20-94F3-AEF8-6CBBAC35B471}"/>
              </a:ext>
            </a:extLst>
          </p:cNvPr>
          <p:cNvSpPr txBox="1"/>
          <p:nvPr/>
        </p:nvSpPr>
        <p:spPr>
          <a:xfrm>
            <a:off x="730699" y="1939397"/>
            <a:ext cx="7805800" cy="1723549"/>
          </a:xfrm>
          <a:prstGeom prst="rect">
            <a:avLst/>
          </a:prstGeom>
          <a:noFill/>
        </p:spPr>
        <p:txBody>
          <a:bodyPr wrap="square" rtlCol="0">
            <a:spAutoFit/>
          </a:bodyPr>
          <a:lstStyle/>
          <a:p>
            <a:r>
              <a:rPr lang="en-GB" sz="2400" dirty="0"/>
              <a:t>Have a look at Worksheet 12.1</a:t>
            </a:r>
          </a:p>
          <a:p>
            <a:endParaRPr lang="en-GB" dirty="0"/>
          </a:p>
          <a:p>
            <a:r>
              <a:rPr lang="en-GB" sz="1600" dirty="0"/>
              <a:t>Can you place the action into the correct action library?</a:t>
            </a:r>
          </a:p>
          <a:p>
            <a:endParaRPr lang="en-GB" sz="1600" dirty="0"/>
          </a:p>
          <a:p>
            <a:r>
              <a:rPr lang="en-GB" sz="1600" dirty="0"/>
              <a:t>Put the actions into either </a:t>
            </a:r>
            <a:r>
              <a:rPr lang="en-GB" sz="1600" b="1" dirty="0"/>
              <a:t>angle, </a:t>
            </a:r>
            <a:r>
              <a:rPr lang="en-GB" sz="1600" b="1" dirty="0" err="1"/>
              <a:t>misc</a:t>
            </a:r>
            <a:r>
              <a:rPr lang="en-GB" sz="1600" b="1" dirty="0"/>
              <a:t>, appearance, instance variables, animation </a:t>
            </a:r>
            <a:r>
              <a:rPr lang="en-GB" sz="1600" dirty="0"/>
              <a:t>or </a:t>
            </a:r>
            <a:r>
              <a:rPr lang="en-GB" sz="1600" b="1" dirty="0"/>
              <a:t>size and position</a:t>
            </a:r>
            <a:endParaRPr lang="en-GB" sz="1600" dirty="0"/>
          </a:p>
        </p:txBody>
      </p:sp>
    </p:spTree>
    <p:extLst>
      <p:ext uri="{BB962C8B-B14F-4D97-AF65-F5344CB8AC3E}">
        <p14:creationId xmlns:p14="http://schemas.microsoft.com/office/powerpoint/2010/main" val="3443844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702AC-2C5A-F029-51E2-E844A792AC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CE3693-FFB7-D049-6CB9-330E497C3056}"/>
              </a:ext>
            </a:extLst>
          </p:cNvPr>
          <p:cNvSpPr>
            <a:spLocks noGrp="1"/>
          </p:cNvSpPr>
          <p:nvPr>
            <p:ph type="title"/>
          </p:nvPr>
        </p:nvSpPr>
        <p:spPr/>
        <p:txBody>
          <a:bodyPr/>
          <a:lstStyle/>
          <a:p>
            <a:r>
              <a:rPr lang="en-GB" dirty="0"/>
              <a:t>Action Libraries</a:t>
            </a:r>
          </a:p>
        </p:txBody>
      </p:sp>
      <p:sp>
        <p:nvSpPr>
          <p:cNvPr id="3" name="TextBox 2">
            <a:extLst>
              <a:ext uri="{FF2B5EF4-FFF2-40B4-BE49-F238E27FC236}">
                <a16:creationId xmlns:a16="http://schemas.microsoft.com/office/drawing/2014/main" id="{A2DC6D1A-E442-73A4-1399-12FE3CFB6F1E}"/>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
        <p:nvSpPr>
          <p:cNvPr id="25" name="Google Shape;99;p16">
            <a:extLst>
              <a:ext uri="{FF2B5EF4-FFF2-40B4-BE49-F238E27FC236}">
                <a16:creationId xmlns:a16="http://schemas.microsoft.com/office/drawing/2014/main" id="{8F358699-8958-8597-4852-A48A3C85F744}"/>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p16">
            <a:extLst>
              <a:ext uri="{FF2B5EF4-FFF2-40B4-BE49-F238E27FC236}">
                <a16:creationId xmlns:a16="http://schemas.microsoft.com/office/drawing/2014/main" id="{A74DD735-C730-5045-B5DD-97A28AFF68F9}"/>
              </a:ext>
            </a:extLst>
          </p:cNvPr>
          <p:cNvSpPr/>
          <p:nvPr/>
        </p:nvSpPr>
        <p:spPr>
          <a:xfrm>
            <a:off x="267900" y="194562"/>
            <a:ext cx="225000" cy="72783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 name="Picture 26" descr="A cartoon pig wearing a helmet&#10;&#10;Description automatically generated">
            <a:extLst>
              <a:ext uri="{FF2B5EF4-FFF2-40B4-BE49-F238E27FC236}">
                <a16:creationId xmlns:a16="http://schemas.microsoft.com/office/drawing/2014/main" id="{10D2FEE0-399E-4860-BD5D-D0CCB5FD7986}"/>
              </a:ext>
            </a:extLst>
          </p:cNvPr>
          <p:cNvPicPr>
            <a:picLocks noChangeAspect="1"/>
          </p:cNvPicPr>
          <p:nvPr/>
        </p:nvPicPr>
        <p:blipFill>
          <a:blip r:embed="rId3"/>
          <a:srcRect l="8620" r="16389" b="7623"/>
          <a:stretch/>
        </p:blipFill>
        <p:spPr>
          <a:xfrm>
            <a:off x="66676" y="602010"/>
            <a:ext cx="627448" cy="713510"/>
          </a:xfrm>
          <a:prstGeom prst="rect">
            <a:avLst/>
          </a:prstGeom>
        </p:spPr>
      </p:pic>
      <p:graphicFrame>
        <p:nvGraphicFramePr>
          <p:cNvPr id="5" name="Table 4">
            <a:extLst>
              <a:ext uri="{FF2B5EF4-FFF2-40B4-BE49-F238E27FC236}">
                <a16:creationId xmlns:a16="http://schemas.microsoft.com/office/drawing/2014/main" id="{4C9C16C6-8DA9-8920-59E1-63F66875AD93}"/>
              </a:ext>
            </a:extLst>
          </p:cNvPr>
          <p:cNvGraphicFramePr>
            <a:graphicFrameLocks noGrp="1"/>
          </p:cNvGraphicFramePr>
          <p:nvPr/>
        </p:nvGraphicFramePr>
        <p:xfrm>
          <a:off x="1109471" y="2051558"/>
          <a:ext cx="7427028" cy="2288794"/>
        </p:xfrm>
        <a:graphic>
          <a:graphicData uri="http://schemas.openxmlformats.org/drawingml/2006/table">
            <a:tbl>
              <a:tblPr firstRow="1" bandRow="1">
                <a:tableStyleId>{0449BDDF-8410-49A9-BA68-C77A16740D6E}</a:tableStyleId>
              </a:tblPr>
              <a:tblGrid>
                <a:gridCol w="2475676">
                  <a:extLst>
                    <a:ext uri="{9D8B030D-6E8A-4147-A177-3AD203B41FA5}">
                      <a16:colId xmlns:a16="http://schemas.microsoft.com/office/drawing/2014/main" val="3368411329"/>
                    </a:ext>
                  </a:extLst>
                </a:gridCol>
                <a:gridCol w="2475676">
                  <a:extLst>
                    <a:ext uri="{9D8B030D-6E8A-4147-A177-3AD203B41FA5}">
                      <a16:colId xmlns:a16="http://schemas.microsoft.com/office/drawing/2014/main" val="4228543458"/>
                    </a:ext>
                  </a:extLst>
                </a:gridCol>
                <a:gridCol w="2475676">
                  <a:extLst>
                    <a:ext uri="{9D8B030D-6E8A-4147-A177-3AD203B41FA5}">
                      <a16:colId xmlns:a16="http://schemas.microsoft.com/office/drawing/2014/main" val="2019026990"/>
                    </a:ext>
                  </a:extLst>
                </a:gridCol>
              </a:tblGrid>
              <a:tr h="370840">
                <a:tc>
                  <a:txBody>
                    <a:bodyPr/>
                    <a:lstStyle/>
                    <a:p>
                      <a:pPr algn="ctr"/>
                      <a:r>
                        <a:rPr lang="en-GB" sz="2000" dirty="0">
                          <a:solidFill>
                            <a:schemeClr val="tx1"/>
                          </a:solidFill>
                          <a:latin typeface="+mj-lt"/>
                        </a:rPr>
                        <a:t>Angle</a:t>
                      </a:r>
                    </a:p>
                  </a:txBody>
                  <a:tcPr anchor="ctr">
                    <a:solidFill>
                      <a:srgbClr val="705FD7"/>
                    </a:solidFill>
                  </a:tcPr>
                </a:tc>
                <a:tc>
                  <a:txBody>
                    <a:bodyPr/>
                    <a:lstStyle/>
                    <a:p>
                      <a:pPr algn="ctr"/>
                      <a:r>
                        <a:rPr lang="en-GB" sz="2000" dirty="0" err="1">
                          <a:solidFill>
                            <a:schemeClr val="tx1"/>
                          </a:solidFill>
                          <a:latin typeface="+mj-lt"/>
                        </a:rPr>
                        <a:t>Misc</a:t>
                      </a:r>
                      <a:endParaRPr lang="en-GB" sz="2000" dirty="0">
                        <a:solidFill>
                          <a:schemeClr val="tx1"/>
                        </a:solidFill>
                        <a:latin typeface="+mj-lt"/>
                      </a:endParaRPr>
                    </a:p>
                  </a:txBody>
                  <a:tcPr anchor="ctr">
                    <a:solidFill>
                      <a:srgbClr val="705FD7"/>
                    </a:solidFill>
                  </a:tcPr>
                </a:tc>
                <a:tc>
                  <a:txBody>
                    <a:bodyPr/>
                    <a:lstStyle/>
                    <a:p>
                      <a:pPr algn="ctr"/>
                      <a:r>
                        <a:rPr lang="en-GB" sz="2000" dirty="0">
                          <a:solidFill>
                            <a:schemeClr val="tx1"/>
                          </a:solidFill>
                          <a:latin typeface="+mj-lt"/>
                        </a:rPr>
                        <a:t>Appearance</a:t>
                      </a:r>
                    </a:p>
                  </a:txBody>
                  <a:tcPr anchor="ctr">
                    <a:solidFill>
                      <a:srgbClr val="705FD7"/>
                    </a:solidFill>
                  </a:tcPr>
                </a:tc>
                <a:extLst>
                  <a:ext uri="{0D108BD9-81ED-4DB2-BD59-A6C34878D82A}">
                    <a16:rowId xmlns:a16="http://schemas.microsoft.com/office/drawing/2014/main" val="488825494"/>
                  </a:ext>
                </a:extLst>
              </a:tr>
              <a:tr h="758698">
                <a:tc>
                  <a:txBody>
                    <a:bodyPr/>
                    <a:lstStyle/>
                    <a:p>
                      <a:pPr algn="ctr"/>
                      <a:r>
                        <a:rPr lang="en-GB" sz="1600" dirty="0">
                          <a:solidFill>
                            <a:schemeClr val="tx1"/>
                          </a:solidFill>
                          <a:latin typeface="+mn-lt"/>
                        </a:rPr>
                        <a:t>Rotate clockwise</a:t>
                      </a:r>
                    </a:p>
                    <a:p>
                      <a:pPr algn="ctr"/>
                      <a:r>
                        <a:rPr lang="en-GB" sz="1600" dirty="0">
                          <a:solidFill>
                            <a:schemeClr val="tx1"/>
                          </a:solidFill>
                          <a:latin typeface="+mn-lt"/>
                        </a:rPr>
                        <a:t>Set angle of motion</a:t>
                      </a:r>
                    </a:p>
                  </a:txBody>
                  <a:tcPr anchor="ctr"/>
                </a:tc>
                <a:tc>
                  <a:txBody>
                    <a:bodyPr/>
                    <a:lstStyle/>
                    <a:p>
                      <a:pPr algn="ctr"/>
                      <a:r>
                        <a:rPr lang="en-GB" sz="1600" dirty="0">
                          <a:solidFill>
                            <a:schemeClr val="tx1"/>
                          </a:solidFill>
                          <a:latin typeface="+mn-lt"/>
                        </a:rPr>
                        <a:t>Spawn another object</a:t>
                      </a:r>
                    </a:p>
                    <a:p>
                      <a:pPr algn="ctr"/>
                      <a:r>
                        <a:rPr lang="en-GB" sz="1600" dirty="0">
                          <a:solidFill>
                            <a:schemeClr val="tx1"/>
                          </a:solidFill>
                          <a:latin typeface="+mn-lt"/>
                        </a:rPr>
                        <a:t>Destroy</a:t>
                      </a:r>
                    </a:p>
                  </a:txBody>
                  <a:tcPr anchor="ctr"/>
                </a:tc>
                <a:tc>
                  <a:txBody>
                    <a:bodyPr/>
                    <a:lstStyle/>
                    <a:p>
                      <a:pPr algn="ctr"/>
                      <a:r>
                        <a:rPr lang="en-GB" sz="1600" dirty="0">
                          <a:solidFill>
                            <a:schemeClr val="tx1"/>
                          </a:solidFill>
                          <a:latin typeface="+mn-lt"/>
                        </a:rPr>
                        <a:t>Set visible</a:t>
                      </a:r>
                    </a:p>
                    <a:p>
                      <a:pPr algn="ctr"/>
                      <a:r>
                        <a:rPr lang="en-GB" sz="1600" dirty="0">
                          <a:solidFill>
                            <a:schemeClr val="tx1"/>
                          </a:solidFill>
                          <a:latin typeface="+mn-lt"/>
                        </a:rPr>
                        <a:t>Set </a:t>
                      </a:r>
                      <a:r>
                        <a:rPr lang="en-GB" sz="1600" dirty="0" err="1">
                          <a:solidFill>
                            <a:schemeClr val="tx1"/>
                          </a:solidFill>
                          <a:latin typeface="+mn-lt"/>
                        </a:rPr>
                        <a:t>color</a:t>
                      </a:r>
                      <a:endParaRPr lang="en-GB" sz="1600" dirty="0">
                        <a:solidFill>
                          <a:schemeClr val="tx1"/>
                        </a:solidFill>
                        <a:latin typeface="+mn-lt"/>
                      </a:endParaRPr>
                    </a:p>
                  </a:txBody>
                  <a:tcPr anchor="ctr"/>
                </a:tc>
                <a:extLst>
                  <a:ext uri="{0D108BD9-81ED-4DB2-BD59-A6C34878D82A}">
                    <a16:rowId xmlns:a16="http://schemas.microsoft.com/office/drawing/2014/main" val="2110061544"/>
                  </a:ext>
                </a:extLst>
              </a:tr>
              <a:tr h="0">
                <a:tc>
                  <a:txBody>
                    <a:bodyPr/>
                    <a:lstStyle/>
                    <a:p>
                      <a:pPr algn="ctr"/>
                      <a:r>
                        <a:rPr lang="en-GB" sz="2000" dirty="0">
                          <a:solidFill>
                            <a:schemeClr val="tx1"/>
                          </a:solidFill>
                          <a:latin typeface="+mj-lt"/>
                        </a:rPr>
                        <a:t>Instance Variables</a:t>
                      </a:r>
                    </a:p>
                  </a:txBody>
                  <a:tcPr anchor="ctr">
                    <a:solidFill>
                      <a:srgbClr val="705FD7"/>
                    </a:solidFill>
                  </a:tcPr>
                </a:tc>
                <a:tc>
                  <a:txBody>
                    <a:bodyPr/>
                    <a:lstStyle/>
                    <a:p>
                      <a:pPr algn="ctr"/>
                      <a:r>
                        <a:rPr lang="en-GB" sz="2000" dirty="0">
                          <a:solidFill>
                            <a:schemeClr val="tx1"/>
                          </a:solidFill>
                          <a:latin typeface="+mj-lt"/>
                        </a:rPr>
                        <a:t>Animation</a:t>
                      </a:r>
                    </a:p>
                  </a:txBody>
                  <a:tcPr anchor="ctr">
                    <a:solidFill>
                      <a:srgbClr val="705FD7"/>
                    </a:solidFill>
                  </a:tcPr>
                </a:tc>
                <a:tc>
                  <a:txBody>
                    <a:bodyPr/>
                    <a:lstStyle/>
                    <a:p>
                      <a:pPr algn="ctr"/>
                      <a:r>
                        <a:rPr lang="en-GB" sz="2000" dirty="0">
                          <a:solidFill>
                            <a:schemeClr val="tx1"/>
                          </a:solidFill>
                          <a:latin typeface="+mj-lt"/>
                        </a:rPr>
                        <a:t>Size and Position</a:t>
                      </a:r>
                    </a:p>
                  </a:txBody>
                  <a:tcPr anchor="ctr">
                    <a:solidFill>
                      <a:srgbClr val="705FD7"/>
                    </a:solidFill>
                  </a:tcPr>
                </a:tc>
                <a:extLst>
                  <a:ext uri="{0D108BD9-81ED-4DB2-BD59-A6C34878D82A}">
                    <a16:rowId xmlns:a16="http://schemas.microsoft.com/office/drawing/2014/main" val="28505720"/>
                  </a:ext>
                </a:extLst>
              </a:tr>
              <a:tr h="737616">
                <a:tc>
                  <a:txBody>
                    <a:bodyPr/>
                    <a:lstStyle/>
                    <a:p>
                      <a:pPr algn="ctr"/>
                      <a:r>
                        <a:rPr lang="en-GB" sz="1600" dirty="0">
                          <a:solidFill>
                            <a:schemeClr val="tx1"/>
                          </a:solidFill>
                          <a:latin typeface="+mn-lt"/>
                        </a:rPr>
                        <a:t>Set boolean</a:t>
                      </a:r>
                    </a:p>
                    <a:p>
                      <a:pPr algn="ctr"/>
                      <a:r>
                        <a:rPr lang="en-GB" sz="1600" dirty="0">
                          <a:solidFill>
                            <a:schemeClr val="tx1"/>
                          </a:solidFill>
                          <a:latin typeface="+mn-lt"/>
                        </a:rPr>
                        <a:t>Set value</a:t>
                      </a:r>
                    </a:p>
                  </a:txBody>
                  <a:tcPr anchor="ctr"/>
                </a:tc>
                <a:tc>
                  <a:txBody>
                    <a:bodyPr/>
                    <a:lstStyle/>
                    <a:p>
                      <a:pPr algn="ctr"/>
                      <a:r>
                        <a:rPr lang="en-GB" sz="1600" dirty="0">
                          <a:solidFill>
                            <a:schemeClr val="tx1"/>
                          </a:solidFill>
                          <a:latin typeface="+mn-lt"/>
                        </a:rPr>
                        <a:t>Set frame</a:t>
                      </a:r>
                    </a:p>
                    <a:p>
                      <a:pPr algn="ctr"/>
                      <a:r>
                        <a:rPr lang="en-GB" sz="1600" dirty="0">
                          <a:solidFill>
                            <a:schemeClr val="tx1"/>
                          </a:solidFill>
                          <a:latin typeface="+mn-lt"/>
                        </a:rPr>
                        <a:t>Start</a:t>
                      </a:r>
                    </a:p>
                  </a:txBody>
                  <a:tcPr anchor="ctr"/>
                </a:tc>
                <a:tc>
                  <a:txBody>
                    <a:bodyPr/>
                    <a:lstStyle/>
                    <a:p>
                      <a:pPr algn="ctr"/>
                      <a:r>
                        <a:rPr lang="en-GB" sz="1600" dirty="0">
                          <a:solidFill>
                            <a:schemeClr val="tx1"/>
                          </a:solidFill>
                          <a:latin typeface="+mn-lt"/>
                        </a:rPr>
                        <a:t>Set size</a:t>
                      </a:r>
                    </a:p>
                    <a:p>
                      <a:pPr algn="ctr"/>
                      <a:r>
                        <a:rPr lang="en-GB" sz="1600" dirty="0">
                          <a:solidFill>
                            <a:schemeClr val="tx1"/>
                          </a:solidFill>
                          <a:latin typeface="+mn-lt"/>
                        </a:rPr>
                        <a:t>Set position</a:t>
                      </a:r>
                    </a:p>
                  </a:txBody>
                  <a:tcPr anchor="ctr"/>
                </a:tc>
                <a:extLst>
                  <a:ext uri="{0D108BD9-81ED-4DB2-BD59-A6C34878D82A}">
                    <a16:rowId xmlns:a16="http://schemas.microsoft.com/office/drawing/2014/main" val="1706221971"/>
                  </a:ext>
                </a:extLst>
              </a:tr>
            </a:tbl>
          </a:graphicData>
        </a:graphic>
      </p:graphicFrame>
    </p:spTree>
    <p:extLst>
      <p:ext uri="{BB962C8B-B14F-4D97-AF65-F5344CB8AC3E}">
        <p14:creationId xmlns:p14="http://schemas.microsoft.com/office/powerpoint/2010/main" val="380260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B49A3A-A42F-A945-956E-BBB03356A23A}"/>
              </a:ext>
            </a:extLst>
          </p:cNvPr>
          <p:cNvSpPr>
            <a:spLocks noGrp="1"/>
          </p:cNvSpPr>
          <p:nvPr>
            <p:ph type="title"/>
          </p:nvPr>
        </p:nvSpPr>
        <p:spPr/>
        <p:txBody>
          <a:bodyPr/>
          <a:lstStyle/>
          <a:p>
            <a:r>
              <a:rPr lang="en-GB" dirty="0"/>
              <a:t>Let’s get back to Construct 3</a:t>
            </a:r>
          </a:p>
        </p:txBody>
      </p:sp>
      <p:pic>
        <p:nvPicPr>
          <p:cNvPr id="7" name="Picture 6" descr="A screenshot of a computer&#10;&#10;Description automatically generated">
            <a:extLst>
              <a:ext uri="{FF2B5EF4-FFF2-40B4-BE49-F238E27FC236}">
                <a16:creationId xmlns:a16="http://schemas.microsoft.com/office/drawing/2014/main" id="{EE877248-0F39-BC12-B27C-AE71A1909731}"/>
              </a:ext>
            </a:extLst>
          </p:cNvPr>
          <p:cNvPicPr>
            <a:picLocks noChangeAspect="1"/>
          </p:cNvPicPr>
          <p:nvPr/>
        </p:nvPicPr>
        <p:blipFill>
          <a:blip r:embed="rId3"/>
          <a:srcRect t="8372"/>
          <a:stretch/>
        </p:blipFill>
        <p:spPr>
          <a:xfrm>
            <a:off x="2220030" y="1563770"/>
            <a:ext cx="6587490" cy="3244339"/>
          </a:xfrm>
          <a:prstGeom prst="rect">
            <a:avLst/>
          </a:prstGeom>
        </p:spPr>
      </p:pic>
      <p:sp>
        <p:nvSpPr>
          <p:cNvPr id="8" name="TextBox 7">
            <a:extLst>
              <a:ext uri="{FF2B5EF4-FFF2-40B4-BE49-F238E27FC236}">
                <a16:creationId xmlns:a16="http://schemas.microsoft.com/office/drawing/2014/main" id="{4F41AC96-3A56-9797-ACF0-38F0DAB2A2C5}"/>
              </a:ext>
            </a:extLst>
          </p:cNvPr>
          <p:cNvSpPr txBox="1"/>
          <p:nvPr/>
        </p:nvSpPr>
        <p:spPr>
          <a:xfrm>
            <a:off x="940761" y="1715398"/>
            <a:ext cx="2332384" cy="1815882"/>
          </a:xfrm>
          <a:prstGeom prst="rect">
            <a:avLst/>
          </a:prstGeom>
          <a:solidFill>
            <a:srgbClr val="212121">
              <a:alpha val="70000"/>
            </a:srgbClr>
          </a:solidFill>
          <a:effectLst>
            <a:softEdge rad="0"/>
          </a:effectLst>
        </p:spPr>
        <p:txBody>
          <a:bodyPr wrap="square" rtlCol="0">
            <a:spAutoFit/>
          </a:bodyPr>
          <a:lstStyle/>
          <a:p>
            <a:r>
              <a:rPr lang="en-GB" sz="1600" dirty="0">
                <a:solidFill>
                  <a:schemeClr val="tx1"/>
                </a:solidFill>
              </a:rPr>
              <a:t>Open Construct 3</a:t>
            </a:r>
          </a:p>
          <a:p>
            <a:endParaRPr lang="en-GB" sz="1600" dirty="0"/>
          </a:p>
          <a:p>
            <a:r>
              <a:rPr lang="en-GB" sz="1600" dirty="0">
                <a:solidFill>
                  <a:schemeClr val="tx1"/>
                </a:solidFill>
              </a:rPr>
              <a:t>Click the </a:t>
            </a:r>
            <a:r>
              <a:rPr lang="en-GB" sz="1600" b="1" dirty="0">
                <a:solidFill>
                  <a:schemeClr val="tx1"/>
                </a:solidFill>
              </a:rPr>
              <a:t>Open</a:t>
            </a:r>
            <a:r>
              <a:rPr lang="en-GB" sz="1600" dirty="0">
                <a:solidFill>
                  <a:schemeClr val="tx1"/>
                </a:solidFill>
              </a:rPr>
              <a:t> button</a:t>
            </a:r>
          </a:p>
          <a:p>
            <a:endParaRPr lang="en-GB" sz="1600" dirty="0"/>
          </a:p>
          <a:p>
            <a:r>
              <a:rPr lang="en-GB" sz="1600" dirty="0">
                <a:solidFill>
                  <a:schemeClr val="tx1"/>
                </a:solidFill>
              </a:rPr>
              <a:t>Find your project from last lesson</a:t>
            </a:r>
          </a:p>
          <a:p>
            <a:endParaRPr lang="en-GB" sz="1600" dirty="0"/>
          </a:p>
        </p:txBody>
      </p:sp>
      <p:cxnSp>
        <p:nvCxnSpPr>
          <p:cNvPr id="9" name="Straight Arrow Connector 8">
            <a:extLst>
              <a:ext uri="{FF2B5EF4-FFF2-40B4-BE49-F238E27FC236}">
                <a16:creationId xmlns:a16="http://schemas.microsoft.com/office/drawing/2014/main" id="{A75B76B4-95D7-2C0A-90C0-BBB84C91E962}"/>
              </a:ext>
            </a:extLst>
          </p:cNvPr>
          <p:cNvCxnSpPr>
            <a:cxnSpLocks/>
            <a:stCxn id="8" idx="3"/>
          </p:cNvCxnSpPr>
          <p:nvPr/>
        </p:nvCxnSpPr>
        <p:spPr>
          <a:xfrm flipV="1">
            <a:off x="3273145" y="1934055"/>
            <a:ext cx="1963275" cy="689284"/>
          </a:xfrm>
          <a:prstGeom prst="straightConnector1">
            <a:avLst/>
          </a:prstGeom>
          <a:ln w="31750">
            <a:solidFill>
              <a:srgbClr val="212121"/>
            </a:solidFill>
            <a:tailEnd type="triangle"/>
          </a:ln>
        </p:spPr>
        <p:style>
          <a:lnRef idx="3">
            <a:schemeClr val="accent5"/>
          </a:lnRef>
          <a:fillRef idx="0">
            <a:schemeClr val="accent5"/>
          </a:fillRef>
          <a:effectRef idx="2">
            <a:schemeClr val="accent5"/>
          </a:effectRef>
          <a:fontRef idx="minor">
            <a:schemeClr val="tx1"/>
          </a:fontRef>
        </p:style>
      </p:cxnSp>
      <p:sp>
        <p:nvSpPr>
          <p:cNvPr id="4" name="Google Shape;99;p16">
            <a:extLst>
              <a:ext uri="{FF2B5EF4-FFF2-40B4-BE49-F238E27FC236}">
                <a16:creationId xmlns:a16="http://schemas.microsoft.com/office/drawing/2014/main" id="{5A049653-4E16-6EEA-8A53-6750292E93C3}"/>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A26D27A0-F973-92BE-6342-773B6D83ABF7}"/>
              </a:ext>
            </a:extLst>
          </p:cNvPr>
          <p:cNvSpPr/>
          <p:nvPr/>
        </p:nvSpPr>
        <p:spPr>
          <a:xfrm>
            <a:off x="267900" y="194561"/>
            <a:ext cx="225000" cy="868667"/>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descr="A cartoon pig wearing a helmet&#10;&#10;Description automatically generated">
            <a:extLst>
              <a:ext uri="{FF2B5EF4-FFF2-40B4-BE49-F238E27FC236}">
                <a16:creationId xmlns:a16="http://schemas.microsoft.com/office/drawing/2014/main" id="{E10703EA-A0DC-399A-61C2-0099C588459F}"/>
              </a:ext>
            </a:extLst>
          </p:cNvPr>
          <p:cNvPicPr>
            <a:picLocks noChangeAspect="1"/>
          </p:cNvPicPr>
          <p:nvPr/>
        </p:nvPicPr>
        <p:blipFill>
          <a:blip r:embed="rId4"/>
          <a:srcRect l="8620" r="16389" b="7623"/>
          <a:stretch/>
        </p:blipFill>
        <p:spPr>
          <a:xfrm>
            <a:off x="66676" y="761810"/>
            <a:ext cx="627448" cy="713510"/>
          </a:xfrm>
          <a:prstGeom prst="rect">
            <a:avLst/>
          </a:prstGeom>
        </p:spPr>
      </p:pic>
      <p:sp>
        <p:nvSpPr>
          <p:cNvPr id="10" name="TextBox 9">
            <a:extLst>
              <a:ext uri="{FF2B5EF4-FFF2-40B4-BE49-F238E27FC236}">
                <a16:creationId xmlns:a16="http://schemas.microsoft.com/office/drawing/2014/main" id="{D9667474-59E2-8FCF-2E8B-14C4685EBFBE}"/>
              </a:ext>
            </a:extLst>
          </p:cNvPr>
          <p:cNvSpPr txBox="1"/>
          <p:nvPr/>
        </p:nvSpPr>
        <p:spPr>
          <a:xfrm>
            <a:off x="660654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Tree>
    <p:extLst>
      <p:ext uri="{BB962C8B-B14F-4D97-AF65-F5344CB8AC3E}">
        <p14:creationId xmlns:p14="http://schemas.microsoft.com/office/powerpoint/2010/main" val="3254307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B293C-DAD0-2CEA-15D1-5662A43CAE9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E4CE760-D770-6068-3E57-0F23A03E820D}"/>
              </a:ext>
            </a:extLst>
          </p:cNvPr>
          <p:cNvSpPr>
            <a:spLocks noGrp="1"/>
          </p:cNvSpPr>
          <p:nvPr>
            <p:ph type="title"/>
          </p:nvPr>
        </p:nvSpPr>
        <p:spPr/>
        <p:txBody>
          <a:bodyPr/>
          <a:lstStyle/>
          <a:p>
            <a:r>
              <a:rPr lang="en-GB" dirty="0"/>
              <a:t>Creating Enemy Movement</a:t>
            </a:r>
          </a:p>
        </p:txBody>
      </p:sp>
      <p:sp>
        <p:nvSpPr>
          <p:cNvPr id="4" name="Google Shape;99;p16">
            <a:extLst>
              <a:ext uri="{FF2B5EF4-FFF2-40B4-BE49-F238E27FC236}">
                <a16:creationId xmlns:a16="http://schemas.microsoft.com/office/drawing/2014/main" id="{34A56C65-5A2F-6E8F-64F6-C04CCB053CAD}"/>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EB1D2D21-A460-8277-7C4D-B2766F12E489}"/>
              </a:ext>
            </a:extLst>
          </p:cNvPr>
          <p:cNvSpPr/>
          <p:nvPr/>
        </p:nvSpPr>
        <p:spPr>
          <a:xfrm>
            <a:off x="267900" y="194562"/>
            <a:ext cx="225000" cy="98653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651ED2E1-B351-2B7C-D6E1-BE93C1D99CE4}"/>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
        <p:nvSpPr>
          <p:cNvPr id="7" name="TextBox 6">
            <a:extLst>
              <a:ext uri="{FF2B5EF4-FFF2-40B4-BE49-F238E27FC236}">
                <a16:creationId xmlns:a16="http://schemas.microsoft.com/office/drawing/2014/main" id="{CDFF59F5-BAC0-AFB0-8E76-9D397DF25662}"/>
              </a:ext>
            </a:extLst>
          </p:cNvPr>
          <p:cNvSpPr txBox="1"/>
          <p:nvPr/>
        </p:nvSpPr>
        <p:spPr>
          <a:xfrm>
            <a:off x="694124" y="1761121"/>
            <a:ext cx="4530852" cy="3046988"/>
          </a:xfrm>
          <a:prstGeom prst="rect">
            <a:avLst/>
          </a:prstGeom>
          <a:noFill/>
        </p:spPr>
        <p:txBody>
          <a:bodyPr wrap="square" rtlCol="0">
            <a:spAutoFit/>
          </a:bodyPr>
          <a:lstStyle/>
          <a:p>
            <a:r>
              <a:rPr lang="en-GB" sz="1600" dirty="0"/>
              <a:t>You have the logic for your enemies colliding with the player, but it currently can’t move around the maze.</a:t>
            </a:r>
          </a:p>
          <a:p>
            <a:endParaRPr lang="en-GB" sz="1600" dirty="0"/>
          </a:p>
          <a:p>
            <a:r>
              <a:rPr lang="en-GB" sz="1600" dirty="0"/>
              <a:t>We’ll be using Waypoints for the enemy movement.</a:t>
            </a:r>
          </a:p>
          <a:p>
            <a:endParaRPr lang="en-GB" sz="1600" dirty="0"/>
          </a:p>
          <a:p>
            <a:r>
              <a:rPr lang="en-GB" sz="1600" dirty="0"/>
              <a:t>The system will use a behavior to create a path for the enemy to follow.</a:t>
            </a:r>
          </a:p>
          <a:p>
            <a:endParaRPr lang="en-GB" sz="1600" dirty="0"/>
          </a:p>
          <a:p>
            <a:r>
              <a:rPr lang="en-GB" sz="1600" dirty="0"/>
              <a:t>Add a new behavior to your Water sprite: </a:t>
            </a:r>
            <a:r>
              <a:rPr lang="en-GB" sz="1600" dirty="0" err="1"/>
              <a:t>MoveTo</a:t>
            </a:r>
            <a:endParaRPr lang="en-GB" sz="1600" dirty="0"/>
          </a:p>
        </p:txBody>
      </p:sp>
      <p:pic>
        <p:nvPicPr>
          <p:cNvPr id="8" name="Picture 7" descr="A screenshot of a computer&#10;&#10;AI-generated content may be incorrect.">
            <a:extLst>
              <a:ext uri="{FF2B5EF4-FFF2-40B4-BE49-F238E27FC236}">
                <a16:creationId xmlns:a16="http://schemas.microsoft.com/office/drawing/2014/main" id="{5CF3BE08-AC1B-ECA2-4825-3443859F8469}"/>
              </a:ext>
            </a:extLst>
          </p:cNvPr>
          <p:cNvPicPr>
            <a:picLocks noChangeAspect="1"/>
          </p:cNvPicPr>
          <p:nvPr/>
        </p:nvPicPr>
        <p:blipFill>
          <a:blip r:embed="rId2"/>
          <a:stretch>
            <a:fillRect/>
          </a:stretch>
        </p:blipFill>
        <p:spPr>
          <a:xfrm>
            <a:off x="5426200" y="2542827"/>
            <a:ext cx="3110299" cy="1312890"/>
          </a:xfrm>
          <a:prstGeom prst="rect">
            <a:avLst/>
          </a:prstGeom>
        </p:spPr>
      </p:pic>
      <p:pic>
        <p:nvPicPr>
          <p:cNvPr id="2" name="Picture 1" descr="A cartoon pig wearing a helmet&#10;&#10;Description automatically generated">
            <a:extLst>
              <a:ext uri="{FF2B5EF4-FFF2-40B4-BE49-F238E27FC236}">
                <a16:creationId xmlns:a16="http://schemas.microsoft.com/office/drawing/2014/main" id="{85A36FD0-9C84-42CB-8913-C1EE7B7DF7E5}"/>
              </a:ext>
            </a:extLst>
          </p:cNvPr>
          <p:cNvPicPr>
            <a:picLocks noChangeAspect="1"/>
          </p:cNvPicPr>
          <p:nvPr/>
        </p:nvPicPr>
        <p:blipFill>
          <a:blip r:embed="rId3"/>
          <a:srcRect l="8620" r="16389" b="7623"/>
          <a:stretch/>
        </p:blipFill>
        <p:spPr>
          <a:xfrm>
            <a:off x="66676" y="866488"/>
            <a:ext cx="627448" cy="713510"/>
          </a:xfrm>
          <a:prstGeom prst="rect">
            <a:avLst/>
          </a:prstGeom>
        </p:spPr>
      </p:pic>
    </p:spTree>
    <p:extLst>
      <p:ext uri="{BB962C8B-B14F-4D97-AF65-F5344CB8AC3E}">
        <p14:creationId xmlns:p14="http://schemas.microsoft.com/office/powerpoint/2010/main" val="2942550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92000-8090-DAAC-BECE-4E0998B31F6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E432A05-70EF-DF64-239B-B577FCD027B2}"/>
              </a:ext>
            </a:extLst>
          </p:cNvPr>
          <p:cNvSpPr>
            <a:spLocks noGrp="1"/>
          </p:cNvSpPr>
          <p:nvPr>
            <p:ph type="title"/>
          </p:nvPr>
        </p:nvSpPr>
        <p:spPr/>
        <p:txBody>
          <a:bodyPr/>
          <a:lstStyle/>
          <a:p>
            <a:r>
              <a:rPr lang="en-GB" dirty="0"/>
              <a:t>Creating Enemy Movement</a:t>
            </a:r>
          </a:p>
        </p:txBody>
      </p:sp>
      <p:sp>
        <p:nvSpPr>
          <p:cNvPr id="4" name="Google Shape;99;p16">
            <a:extLst>
              <a:ext uri="{FF2B5EF4-FFF2-40B4-BE49-F238E27FC236}">
                <a16:creationId xmlns:a16="http://schemas.microsoft.com/office/drawing/2014/main" id="{C84BAAB2-0A57-172F-CE26-C21D2EE6BF46}"/>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CFD27401-57DE-CBEA-4734-EDB179810C12}"/>
              </a:ext>
            </a:extLst>
          </p:cNvPr>
          <p:cNvSpPr/>
          <p:nvPr/>
        </p:nvSpPr>
        <p:spPr>
          <a:xfrm>
            <a:off x="267900" y="194562"/>
            <a:ext cx="225000" cy="126085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9A6BB6F3-CF72-151E-D880-07CE469BA3D5}"/>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
        <p:nvSpPr>
          <p:cNvPr id="7" name="TextBox 6">
            <a:extLst>
              <a:ext uri="{FF2B5EF4-FFF2-40B4-BE49-F238E27FC236}">
                <a16:creationId xmlns:a16="http://schemas.microsoft.com/office/drawing/2014/main" id="{6A70EC55-4594-CEC6-46AA-B2C2BDDDA4AC}"/>
              </a:ext>
            </a:extLst>
          </p:cNvPr>
          <p:cNvSpPr txBox="1"/>
          <p:nvPr/>
        </p:nvSpPr>
        <p:spPr>
          <a:xfrm>
            <a:off x="841248" y="2171700"/>
            <a:ext cx="7695251" cy="1323439"/>
          </a:xfrm>
          <a:prstGeom prst="rect">
            <a:avLst/>
          </a:prstGeom>
          <a:noFill/>
        </p:spPr>
        <p:txBody>
          <a:bodyPr wrap="square" rtlCol="0">
            <a:spAutoFit/>
          </a:bodyPr>
          <a:lstStyle/>
          <a:p>
            <a:r>
              <a:rPr lang="en-GB" sz="1600" dirty="0" err="1"/>
              <a:t>MoveTo</a:t>
            </a:r>
            <a:r>
              <a:rPr lang="en-GB" sz="1600" dirty="0"/>
              <a:t> will allow us to use Events to create Waypoints for our Water sprite.</a:t>
            </a:r>
          </a:p>
          <a:p>
            <a:endParaRPr lang="en-GB" sz="1600" dirty="0"/>
          </a:p>
          <a:p>
            <a:r>
              <a:rPr lang="en-US" sz="1600" dirty="0"/>
              <a:t>A Waypoint is a location along a path, including the beginning and end points.</a:t>
            </a:r>
          </a:p>
          <a:p>
            <a:endParaRPr lang="en-US" sz="1600" dirty="0"/>
          </a:p>
          <a:p>
            <a:r>
              <a:rPr lang="en-US" sz="1600" dirty="0"/>
              <a:t>But first, we’ll need to figure out a path for the Water around your maze.</a:t>
            </a:r>
            <a:endParaRPr lang="en-GB" sz="1600" dirty="0"/>
          </a:p>
        </p:txBody>
      </p:sp>
      <p:pic>
        <p:nvPicPr>
          <p:cNvPr id="2" name="Picture 1" descr="A cartoon pig wearing a helmet&#10;&#10;Description automatically generated">
            <a:extLst>
              <a:ext uri="{FF2B5EF4-FFF2-40B4-BE49-F238E27FC236}">
                <a16:creationId xmlns:a16="http://schemas.microsoft.com/office/drawing/2014/main" id="{582314C5-BA2B-B520-FC71-C0A3719051C7}"/>
              </a:ext>
            </a:extLst>
          </p:cNvPr>
          <p:cNvPicPr>
            <a:picLocks noChangeAspect="1"/>
          </p:cNvPicPr>
          <p:nvPr/>
        </p:nvPicPr>
        <p:blipFill>
          <a:blip r:embed="rId2"/>
          <a:srcRect l="8620" r="16389" b="7623"/>
          <a:stretch/>
        </p:blipFill>
        <p:spPr>
          <a:xfrm>
            <a:off x="66676" y="1063229"/>
            <a:ext cx="627448" cy="713510"/>
          </a:xfrm>
          <a:prstGeom prst="rect">
            <a:avLst/>
          </a:prstGeom>
        </p:spPr>
      </p:pic>
    </p:spTree>
    <p:extLst>
      <p:ext uri="{BB962C8B-B14F-4D97-AF65-F5344CB8AC3E}">
        <p14:creationId xmlns:p14="http://schemas.microsoft.com/office/powerpoint/2010/main" val="328419233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Custom 1">
      <a:majorFont>
        <a:latin typeface="Halis R Bold"/>
        <a:ea typeface=""/>
        <a:cs typeface=""/>
      </a:majorFont>
      <a:minorFont>
        <a:latin typeface="Roboto"/>
        <a:ea typeface=""/>
        <a:cs typeface=""/>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TM03457503[[fn=Quotable]]</Template>
  <TotalTime>455</TotalTime>
  <Words>879</Words>
  <Application>Microsoft Office PowerPoint</Application>
  <PresentationFormat>On-screen Show (16:9)</PresentationFormat>
  <Paragraphs>145</Paragraphs>
  <Slides>19</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Wingdings 2</vt:lpstr>
      <vt:lpstr>Cascadia Code</vt:lpstr>
      <vt:lpstr>Arial</vt:lpstr>
      <vt:lpstr>Roboto</vt:lpstr>
      <vt:lpstr>Halis R S Bold</vt:lpstr>
      <vt:lpstr>Halis R Bold</vt:lpstr>
      <vt:lpstr>Montserrat</vt:lpstr>
      <vt:lpstr>Quotable</vt:lpstr>
      <vt:lpstr>Using Libraries</vt:lpstr>
      <vt:lpstr>Learning Objectives</vt:lpstr>
      <vt:lpstr>Using Libraries</vt:lpstr>
      <vt:lpstr>Using Libraries</vt:lpstr>
      <vt:lpstr>Action Libraries</vt:lpstr>
      <vt:lpstr>Action Libraries</vt:lpstr>
      <vt:lpstr>Let’s get back to Construct 3</vt:lpstr>
      <vt:lpstr>Creating Enemy Movement</vt:lpstr>
      <vt:lpstr>Creating Enemy Movement</vt:lpstr>
      <vt:lpstr>Creating Enemy Movement</vt:lpstr>
      <vt:lpstr>Creating Enemy Movement</vt:lpstr>
      <vt:lpstr>Creating Enemy Movement</vt:lpstr>
      <vt:lpstr>Creating Enemy Movement</vt:lpstr>
      <vt:lpstr>Creating Enemy Movement</vt:lpstr>
      <vt:lpstr>Creating Enemy Movement</vt:lpstr>
      <vt:lpstr>Creating Enemy Movement</vt:lpstr>
      <vt:lpstr>Testing Your Game</vt:lpstr>
      <vt:lpstr>Extra Challenge</vt:lpstr>
      <vt:lpstr>Learning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Laura Donaghy</cp:lastModifiedBy>
  <cp:revision>1</cp:revision>
  <dcterms:modified xsi:type="dcterms:W3CDTF">2025-02-28T11:19:58Z</dcterms:modified>
</cp:coreProperties>
</file>