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4000" r:id="rId1"/>
  </p:sldMasterIdLst>
  <p:notesMasterIdLst>
    <p:notesMasterId r:id="rId36"/>
  </p:notesMasterIdLst>
  <p:sldIdLst>
    <p:sldId id="256" r:id="rId2"/>
    <p:sldId id="279" r:id="rId3"/>
    <p:sldId id="280" r:id="rId4"/>
    <p:sldId id="281" r:id="rId5"/>
    <p:sldId id="302" r:id="rId6"/>
    <p:sldId id="282" r:id="rId7"/>
    <p:sldId id="303" r:id="rId8"/>
    <p:sldId id="304" r:id="rId9"/>
    <p:sldId id="283" r:id="rId10"/>
    <p:sldId id="284" r:id="rId11"/>
    <p:sldId id="285" r:id="rId12"/>
    <p:sldId id="286" r:id="rId13"/>
    <p:sldId id="287" r:id="rId14"/>
    <p:sldId id="308" r:id="rId15"/>
    <p:sldId id="309" r:id="rId16"/>
    <p:sldId id="310" r:id="rId17"/>
    <p:sldId id="289" r:id="rId18"/>
    <p:sldId id="312" r:id="rId19"/>
    <p:sldId id="313" r:id="rId20"/>
    <p:sldId id="311" r:id="rId21"/>
    <p:sldId id="314" r:id="rId22"/>
    <p:sldId id="305" r:id="rId23"/>
    <p:sldId id="291" r:id="rId24"/>
    <p:sldId id="292" r:id="rId25"/>
    <p:sldId id="316" r:id="rId26"/>
    <p:sldId id="315" r:id="rId27"/>
    <p:sldId id="317" r:id="rId28"/>
    <p:sldId id="318" r:id="rId29"/>
    <p:sldId id="293" r:id="rId30"/>
    <p:sldId id="319" r:id="rId31"/>
    <p:sldId id="294" r:id="rId32"/>
    <p:sldId id="307" r:id="rId33"/>
    <p:sldId id="300" r:id="rId34"/>
    <p:sldId id="301" r:id="rId35"/>
  </p:sldIdLst>
  <p:sldSz cx="9144000" cy="5143500" type="screen16x9"/>
  <p:notesSz cx="6858000" cy="9144000"/>
  <p:embeddedFontLst>
    <p:embeddedFont>
      <p:font typeface="Cascadia Code" panose="020B0609020000020004" pitchFamily="49" charset="0"/>
      <p:regular r:id="rId37"/>
      <p:bold r:id="rId38"/>
      <p:italic r:id="rId39"/>
      <p:boldItalic r:id="rId40"/>
    </p:embeddedFont>
    <p:embeddedFont>
      <p:font typeface="Halis R Bold" panose="02000505030000020004" pitchFamily="50" charset="0"/>
      <p:bold r:id="rId41"/>
    </p:embeddedFont>
    <p:embeddedFont>
      <p:font typeface="Montserrat" panose="00000500000000000000" pitchFamily="2" charset="0"/>
      <p:regular r:id="rId42"/>
      <p:bold r:id="rId43"/>
      <p:italic r:id="rId44"/>
      <p:boldItalic r:id="rId45"/>
    </p:embeddedFont>
    <p:embeddedFont>
      <p:font typeface="Roboto" panose="02000000000000000000" pitchFamily="2" charset="0"/>
      <p:regular r:id="rId46"/>
      <p:bold r:id="rId47"/>
      <p:italic r:id="rId48"/>
      <p:boldItalic r:id="rId49"/>
    </p:embeddedFont>
    <p:embeddedFont>
      <p:font typeface="Wingdings 2" panose="05020102010507070707" pitchFamily="18" charset="2"/>
      <p:regular r:id="rId50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2121"/>
    <a:srgbClr val="5A5F64"/>
    <a:srgbClr val="2A202B"/>
    <a:srgbClr val="00FFDA"/>
    <a:srgbClr val="705FD7"/>
    <a:srgbClr val="FBE905"/>
    <a:srgbClr val="6EFAED"/>
    <a:srgbClr val="00FFFF"/>
    <a:srgbClr val="F672B4"/>
    <a:srgbClr val="E90D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63AFA3F-58E9-4C17-BFE0-D8BBBE70FDED}" v="5" dt="2025-02-28T09:41:13.767"/>
  </p1510:revLst>
</p1510:revInfo>
</file>

<file path=ppt/tableStyles.xml><?xml version="1.0" encoding="utf-8"?>
<a:tblStyleLst xmlns:a="http://schemas.openxmlformats.org/drawingml/2006/main" def="{0449BDDF-8410-49A9-BA68-C77A16740D6E}">
  <a:tblStyle styleId="{0449BDDF-8410-49A9-BA68-C77A16740D6E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5956" autoAdjust="0"/>
  </p:normalViewPr>
  <p:slideViewPr>
    <p:cSldViewPr snapToGrid="0">
      <p:cViewPr varScale="1">
        <p:scale>
          <a:sx n="125" d="100"/>
          <a:sy n="125" d="100"/>
        </p:scale>
        <p:origin x="1194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6.fntdata"/><Relationship Id="rId47" Type="http://schemas.openxmlformats.org/officeDocument/2006/relationships/font" Target="fonts/font11.fntdata"/><Relationship Id="rId50" Type="http://schemas.openxmlformats.org/officeDocument/2006/relationships/font" Target="fonts/font14.fntdata"/><Relationship Id="rId55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font" Target="fonts/font9.fntdata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8.fntdata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7.fntdata"/><Relationship Id="rId48" Type="http://schemas.openxmlformats.org/officeDocument/2006/relationships/font" Target="fonts/font12.fntdata"/><Relationship Id="rId56" Type="http://schemas.microsoft.com/office/2015/10/relationships/revisionInfo" Target="revisionInfo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openxmlformats.org/officeDocument/2006/relationships/font" Target="fonts/font10.fntdata"/><Relationship Id="rId20" Type="http://schemas.openxmlformats.org/officeDocument/2006/relationships/slide" Target="slides/slide19.xml"/><Relationship Id="rId41" Type="http://schemas.openxmlformats.org/officeDocument/2006/relationships/font" Target="fonts/font5.fntdata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49" Type="http://schemas.openxmlformats.org/officeDocument/2006/relationships/font" Target="fonts/font13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Donaghy" userId="44c0ea4a7173295d" providerId="LiveId" clId="{1C6BE4A7-DBDF-462A-BFEC-01B4AB1BDAD8}"/>
    <pc:docChg chg="modSld">
      <pc:chgData name="Laura Donaghy" userId="44c0ea4a7173295d" providerId="LiveId" clId="{1C6BE4A7-DBDF-462A-BFEC-01B4AB1BDAD8}" dt="2024-09-24T13:04:44.802" v="5" actId="20577"/>
      <pc:docMkLst>
        <pc:docMk/>
      </pc:docMkLst>
      <pc:sldChg chg="modSp mod">
        <pc:chgData name="Laura Donaghy" userId="44c0ea4a7173295d" providerId="LiveId" clId="{1C6BE4A7-DBDF-462A-BFEC-01B4AB1BDAD8}" dt="2024-09-24T13:04:44.802" v="5" actId="20577"/>
        <pc:sldMkLst>
          <pc:docMk/>
          <pc:sldMk cId="0" sldId="275"/>
        </pc:sldMkLst>
      </pc:sldChg>
    </pc:docChg>
  </pc:docChgLst>
  <pc:docChgLst>
    <pc:chgData name="Laura Donaghy" userId="44c0ea4a7173295d" providerId="LiveId" clId="{7D363FE5-F25D-4E0D-B4D6-F80B781EC544}"/>
    <pc:docChg chg="undo redo custSel addSld delSld modSld sldOrd modMainMaster">
      <pc:chgData name="Laura Donaghy" userId="44c0ea4a7173295d" providerId="LiveId" clId="{7D363FE5-F25D-4E0D-B4D6-F80B781EC544}" dt="2024-11-04T12:19:13.106" v="3875" actId="47"/>
      <pc:docMkLst>
        <pc:docMk/>
      </pc:docMkLst>
      <pc:sldChg chg="addSp delSp modSp mod modClrScheme chgLayout">
        <pc:chgData name="Laura Donaghy" userId="44c0ea4a7173295d" providerId="LiveId" clId="{7D363FE5-F25D-4E0D-B4D6-F80B781EC544}" dt="2024-11-04T10:33:40.107" v="584" actId="20577"/>
        <pc:sldMkLst>
          <pc:docMk/>
          <pc:sldMk cId="0" sldId="256"/>
        </pc:sldMkLst>
      </pc:sldChg>
      <pc:sldChg chg="addSp delSp modSp del mod modClrScheme chgLayout">
        <pc:chgData name="Laura Donaghy" userId="44c0ea4a7173295d" providerId="LiveId" clId="{7D363FE5-F25D-4E0D-B4D6-F80B781EC544}" dt="2024-11-04T10:32:10.948" v="493" actId="47"/>
        <pc:sldMkLst>
          <pc:docMk/>
          <pc:sldMk cId="0" sldId="257"/>
        </pc:sldMkLst>
      </pc:sldChg>
      <pc:sldChg chg="addSp modSp del">
        <pc:chgData name="Laura Donaghy" userId="44c0ea4a7173295d" providerId="LiveId" clId="{7D363FE5-F25D-4E0D-B4D6-F80B781EC544}" dt="2024-11-04T10:42:07.189" v="787" actId="47"/>
        <pc:sldMkLst>
          <pc:docMk/>
          <pc:sldMk cId="0" sldId="258"/>
        </pc:sldMkLst>
      </pc:sldChg>
      <pc:sldChg chg="del">
        <pc:chgData name="Laura Donaghy" userId="44c0ea4a7173295d" providerId="LiveId" clId="{7D363FE5-F25D-4E0D-B4D6-F80B781EC544}" dt="2024-11-04T11:12:51.624" v="1349" actId="47"/>
        <pc:sldMkLst>
          <pc:docMk/>
          <pc:sldMk cId="0" sldId="259"/>
        </pc:sldMkLst>
      </pc:sldChg>
      <pc:sldChg chg="del">
        <pc:chgData name="Laura Donaghy" userId="44c0ea4a7173295d" providerId="LiveId" clId="{7D363FE5-F25D-4E0D-B4D6-F80B781EC544}" dt="2024-11-04T11:19:16.667" v="1547" actId="47"/>
        <pc:sldMkLst>
          <pc:docMk/>
          <pc:sldMk cId="0" sldId="261"/>
        </pc:sldMkLst>
      </pc:sldChg>
      <pc:sldChg chg="del">
        <pc:chgData name="Laura Donaghy" userId="44c0ea4a7173295d" providerId="LiveId" clId="{7D363FE5-F25D-4E0D-B4D6-F80B781EC544}" dt="2024-11-04T11:23:30.010" v="1608" actId="47"/>
        <pc:sldMkLst>
          <pc:docMk/>
          <pc:sldMk cId="0" sldId="262"/>
        </pc:sldMkLst>
      </pc:sldChg>
      <pc:sldChg chg="del">
        <pc:chgData name="Laura Donaghy" userId="44c0ea4a7173295d" providerId="LiveId" clId="{7D363FE5-F25D-4E0D-B4D6-F80B781EC544}" dt="2024-11-04T11:24:30.525" v="1725" actId="2696"/>
        <pc:sldMkLst>
          <pc:docMk/>
          <pc:sldMk cId="0" sldId="263"/>
        </pc:sldMkLst>
      </pc:sldChg>
      <pc:sldChg chg="del">
        <pc:chgData name="Laura Donaghy" userId="44c0ea4a7173295d" providerId="LiveId" clId="{7D363FE5-F25D-4E0D-B4D6-F80B781EC544}" dt="2024-11-04T11:27:08.539" v="1788" actId="47"/>
        <pc:sldMkLst>
          <pc:docMk/>
          <pc:sldMk cId="0" sldId="264"/>
        </pc:sldMkLst>
      </pc:sldChg>
      <pc:sldChg chg="del">
        <pc:chgData name="Laura Donaghy" userId="44c0ea4a7173295d" providerId="LiveId" clId="{7D363FE5-F25D-4E0D-B4D6-F80B781EC544}" dt="2024-11-04T11:34:40.433" v="2066" actId="47"/>
        <pc:sldMkLst>
          <pc:docMk/>
          <pc:sldMk cId="0" sldId="265"/>
        </pc:sldMkLst>
      </pc:sldChg>
      <pc:sldChg chg="del">
        <pc:chgData name="Laura Donaghy" userId="44c0ea4a7173295d" providerId="LiveId" clId="{7D363FE5-F25D-4E0D-B4D6-F80B781EC544}" dt="2024-11-04T11:36:21.527" v="2142" actId="47"/>
        <pc:sldMkLst>
          <pc:docMk/>
          <pc:sldMk cId="0" sldId="266"/>
        </pc:sldMkLst>
      </pc:sldChg>
      <pc:sldChg chg="del">
        <pc:chgData name="Laura Donaghy" userId="44c0ea4a7173295d" providerId="LiveId" clId="{7D363FE5-F25D-4E0D-B4D6-F80B781EC544}" dt="2024-11-04T11:41:58.864" v="2210" actId="47"/>
        <pc:sldMkLst>
          <pc:docMk/>
          <pc:sldMk cId="0" sldId="267"/>
        </pc:sldMkLst>
      </pc:sldChg>
      <pc:sldChg chg="del">
        <pc:chgData name="Laura Donaghy" userId="44c0ea4a7173295d" providerId="LiveId" clId="{7D363FE5-F25D-4E0D-B4D6-F80B781EC544}" dt="2024-11-04T11:47:06.799" v="2380" actId="2696"/>
        <pc:sldMkLst>
          <pc:docMk/>
          <pc:sldMk cId="0" sldId="268"/>
        </pc:sldMkLst>
      </pc:sldChg>
      <pc:sldChg chg="modSp del mod">
        <pc:chgData name="Laura Donaghy" userId="44c0ea4a7173295d" providerId="LiveId" clId="{7D363FE5-F25D-4E0D-B4D6-F80B781EC544}" dt="2024-11-04T11:53:06.150" v="2637" actId="47"/>
        <pc:sldMkLst>
          <pc:docMk/>
          <pc:sldMk cId="0" sldId="269"/>
        </pc:sldMkLst>
      </pc:sldChg>
      <pc:sldChg chg="del">
        <pc:chgData name="Laura Donaghy" userId="44c0ea4a7173295d" providerId="LiveId" clId="{7D363FE5-F25D-4E0D-B4D6-F80B781EC544}" dt="2024-11-04T11:54:58.574" v="2671" actId="47"/>
        <pc:sldMkLst>
          <pc:docMk/>
          <pc:sldMk cId="0" sldId="270"/>
        </pc:sldMkLst>
      </pc:sldChg>
      <pc:sldChg chg="del">
        <pc:chgData name="Laura Donaghy" userId="44c0ea4a7173295d" providerId="LiveId" clId="{7D363FE5-F25D-4E0D-B4D6-F80B781EC544}" dt="2024-11-04T11:56:06.678" v="2693" actId="47"/>
        <pc:sldMkLst>
          <pc:docMk/>
          <pc:sldMk cId="0" sldId="271"/>
        </pc:sldMkLst>
      </pc:sldChg>
      <pc:sldChg chg="del">
        <pc:chgData name="Laura Donaghy" userId="44c0ea4a7173295d" providerId="LiveId" clId="{7D363FE5-F25D-4E0D-B4D6-F80B781EC544}" dt="2024-11-04T11:58:02.306" v="2868" actId="47"/>
        <pc:sldMkLst>
          <pc:docMk/>
          <pc:sldMk cId="0" sldId="272"/>
        </pc:sldMkLst>
      </pc:sldChg>
      <pc:sldChg chg="del">
        <pc:chgData name="Laura Donaghy" userId="44c0ea4a7173295d" providerId="LiveId" clId="{7D363FE5-F25D-4E0D-B4D6-F80B781EC544}" dt="2024-11-04T12:01:21.100" v="3179" actId="47"/>
        <pc:sldMkLst>
          <pc:docMk/>
          <pc:sldMk cId="0" sldId="273"/>
        </pc:sldMkLst>
      </pc:sldChg>
      <pc:sldChg chg="del">
        <pc:chgData name="Laura Donaghy" userId="44c0ea4a7173295d" providerId="LiveId" clId="{7D363FE5-F25D-4E0D-B4D6-F80B781EC544}" dt="2024-11-04T12:10:15.152" v="3673" actId="47"/>
        <pc:sldMkLst>
          <pc:docMk/>
          <pc:sldMk cId="0" sldId="274"/>
        </pc:sldMkLst>
      </pc:sldChg>
      <pc:sldChg chg="del">
        <pc:chgData name="Laura Donaghy" userId="44c0ea4a7173295d" providerId="LiveId" clId="{7D363FE5-F25D-4E0D-B4D6-F80B781EC544}" dt="2024-11-04T12:18:30.500" v="3861" actId="47"/>
        <pc:sldMkLst>
          <pc:docMk/>
          <pc:sldMk cId="0" sldId="275"/>
        </pc:sldMkLst>
      </pc:sldChg>
      <pc:sldChg chg="del">
        <pc:chgData name="Laura Donaghy" userId="44c0ea4a7173295d" providerId="LiveId" clId="{7D363FE5-F25D-4E0D-B4D6-F80B781EC544}" dt="2024-11-04T12:19:13.106" v="3875" actId="47"/>
        <pc:sldMkLst>
          <pc:docMk/>
          <pc:sldMk cId="0" sldId="276"/>
        </pc:sldMkLst>
      </pc:sldChg>
      <pc:sldChg chg="del">
        <pc:chgData name="Laura Donaghy" userId="44c0ea4a7173295d" providerId="LiveId" clId="{7D363FE5-F25D-4E0D-B4D6-F80B781EC544}" dt="2024-11-04T11:16:10.794" v="1406" actId="47"/>
        <pc:sldMkLst>
          <pc:docMk/>
          <pc:sldMk cId="2405660239" sldId="277"/>
        </pc:sldMkLst>
      </pc:sldChg>
      <pc:sldChg chg="modSp del mod">
        <pc:chgData name="Laura Donaghy" userId="44c0ea4a7173295d" providerId="LiveId" clId="{7D363FE5-F25D-4E0D-B4D6-F80B781EC544}" dt="2024-11-04T11:18:09.399" v="1508" actId="47"/>
        <pc:sldMkLst>
          <pc:docMk/>
          <pc:sldMk cId="3409936848" sldId="278"/>
        </pc:sldMkLst>
      </pc:sldChg>
      <pc:sldChg chg="addSp delSp modSp new mod modClrScheme chgLayout">
        <pc:chgData name="Laura Donaghy" userId="44c0ea4a7173295d" providerId="LiveId" clId="{7D363FE5-F25D-4E0D-B4D6-F80B781EC544}" dt="2024-11-04T11:21:54.116" v="1589" actId="255"/>
        <pc:sldMkLst>
          <pc:docMk/>
          <pc:sldMk cId="3538790861" sldId="279"/>
        </pc:sldMkLst>
      </pc:sldChg>
      <pc:sldChg chg="addSp delSp modSp new mod modClrScheme chgLayout">
        <pc:chgData name="Laura Donaghy" userId="44c0ea4a7173295d" providerId="LiveId" clId="{7D363FE5-F25D-4E0D-B4D6-F80B781EC544}" dt="2024-11-04T11:28:14.808" v="1839" actId="1076"/>
        <pc:sldMkLst>
          <pc:docMk/>
          <pc:sldMk cId="1473607873" sldId="280"/>
        </pc:sldMkLst>
      </pc:sldChg>
      <pc:sldChg chg="addSp delSp modSp new mod modClrScheme chgLayout">
        <pc:chgData name="Laura Donaghy" userId="44c0ea4a7173295d" providerId="LiveId" clId="{7D363FE5-F25D-4E0D-B4D6-F80B781EC544}" dt="2024-11-04T11:22:31.557" v="1599" actId="1038"/>
        <pc:sldMkLst>
          <pc:docMk/>
          <pc:sldMk cId="3765798180" sldId="281"/>
        </pc:sldMkLst>
      </pc:sldChg>
      <pc:sldChg chg="addSp delSp modSp new mod chgLayout">
        <pc:chgData name="Laura Donaghy" userId="44c0ea4a7173295d" providerId="LiveId" clId="{7D363FE5-F25D-4E0D-B4D6-F80B781EC544}" dt="2024-11-04T11:22:13.704" v="1594" actId="1076"/>
        <pc:sldMkLst>
          <pc:docMk/>
          <pc:sldMk cId="3283834461" sldId="282"/>
        </pc:sldMkLst>
      </pc:sldChg>
      <pc:sldChg chg="addSp delSp modSp add mod">
        <pc:chgData name="Laura Donaghy" userId="44c0ea4a7173295d" providerId="LiveId" clId="{7D363FE5-F25D-4E0D-B4D6-F80B781EC544}" dt="2024-11-04T11:22:40.760" v="1601" actId="1076"/>
        <pc:sldMkLst>
          <pc:docMk/>
          <pc:sldMk cId="2942550761" sldId="283"/>
        </pc:sldMkLst>
      </pc:sldChg>
      <pc:sldChg chg="addSp delSp modSp add mod">
        <pc:chgData name="Laura Donaghy" userId="44c0ea4a7173295d" providerId="LiveId" clId="{7D363FE5-F25D-4E0D-B4D6-F80B781EC544}" dt="2024-11-04T11:22:54.439" v="1603"/>
        <pc:sldMkLst>
          <pc:docMk/>
          <pc:sldMk cId="4032164286" sldId="284"/>
        </pc:sldMkLst>
      </pc:sldChg>
      <pc:sldChg chg="addSp delSp modSp add mod">
        <pc:chgData name="Laura Donaghy" userId="44c0ea4a7173295d" providerId="LiveId" clId="{7D363FE5-F25D-4E0D-B4D6-F80B781EC544}" dt="2024-11-04T11:22:58.417" v="1605"/>
        <pc:sldMkLst>
          <pc:docMk/>
          <pc:sldMk cId="1412017421" sldId="285"/>
        </pc:sldMkLst>
      </pc:sldChg>
      <pc:sldChg chg="addSp delSp modSp add mod">
        <pc:chgData name="Laura Donaghy" userId="44c0ea4a7173295d" providerId="LiveId" clId="{7D363FE5-F25D-4E0D-B4D6-F80B781EC544}" dt="2024-11-04T11:23:01.686" v="1607"/>
        <pc:sldMkLst>
          <pc:docMk/>
          <pc:sldMk cId="335446355" sldId="286"/>
        </pc:sldMkLst>
      </pc:sldChg>
      <pc:sldChg chg="addSp delSp modSp add mod modClrScheme chgLayout">
        <pc:chgData name="Laura Donaghy" userId="44c0ea4a7173295d" providerId="LiveId" clId="{7D363FE5-F25D-4E0D-B4D6-F80B781EC544}" dt="2024-11-04T11:24:22.527" v="1724" actId="14100"/>
        <pc:sldMkLst>
          <pc:docMk/>
          <pc:sldMk cId="1037248878" sldId="287"/>
        </pc:sldMkLst>
      </pc:sldChg>
      <pc:sldChg chg="addSp delSp modSp add mod modClrScheme chgLayout">
        <pc:chgData name="Laura Donaghy" userId="44c0ea4a7173295d" providerId="LiveId" clId="{7D363FE5-F25D-4E0D-B4D6-F80B781EC544}" dt="2024-11-04T11:37:17.177" v="2149" actId="1076"/>
        <pc:sldMkLst>
          <pc:docMk/>
          <pc:sldMk cId="2472596746" sldId="288"/>
        </pc:sldMkLst>
      </pc:sldChg>
      <pc:sldChg chg="addSp delSp modSp add mod">
        <pc:chgData name="Laura Donaghy" userId="44c0ea4a7173295d" providerId="LiveId" clId="{7D363FE5-F25D-4E0D-B4D6-F80B781EC544}" dt="2024-11-04T11:37:23.444" v="2150" actId="1076"/>
        <pc:sldMkLst>
          <pc:docMk/>
          <pc:sldMk cId="1065261763" sldId="289"/>
        </pc:sldMkLst>
      </pc:sldChg>
      <pc:sldChg chg="addSp delSp modSp add mod modClrScheme chgLayout">
        <pc:chgData name="Laura Donaghy" userId="44c0ea4a7173295d" providerId="LiveId" clId="{7D363FE5-F25D-4E0D-B4D6-F80B781EC544}" dt="2024-11-04T11:37:27.429" v="2151" actId="1076"/>
        <pc:sldMkLst>
          <pc:docMk/>
          <pc:sldMk cId="624147090" sldId="290"/>
        </pc:sldMkLst>
      </pc:sldChg>
      <pc:sldChg chg="addSp delSp modSp add mod modClrScheme chgLayout">
        <pc:chgData name="Laura Donaghy" userId="44c0ea4a7173295d" providerId="LiveId" clId="{7D363FE5-F25D-4E0D-B4D6-F80B781EC544}" dt="2024-11-04T11:41:55.112" v="2209" actId="1076"/>
        <pc:sldMkLst>
          <pc:docMk/>
          <pc:sldMk cId="465106509" sldId="291"/>
        </pc:sldMkLst>
      </pc:sldChg>
      <pc:sldChg chg="new del">
        <pc:chgData name="Laura Donaghy" userId="44c0ea4a7173295d" providerId="LiveId" clId="{7D363FE5-F25D-4E0D-B4D6-F80B781EC544}" dt="2024-11-04T11:38:18.136" v="2153" actId="680"/>
        <pc:sldMkLst>
          <pc:docMk/>
          <pc:sldMk cId="2907565045" sldId="291"/>
        </pc:sldMkLst>
      </pc:sldChg>
      <pc:sldChg chg="addSp delSp modSp add mod modClrScheme chgLayout">
        <pc:chgData name="Laura Donaghy" userId="44c0ea4a7173295d" providerId="LiveId" clId="{7D363FE5-F25D-4E0D-B4D6-F80B781EC544}" dt="2024-11-04T11:50:20.996" v="2558" actId="14100"/>
        <pc:sldMkLst>
          <pc:docMk/>
          <pc:sldMk cId="1765224218" sldId="292"/>
        </pc:sldMkLst>
      </pc:sldChg>
      <pc:sldChg chg="addSp delSp modSp add mod modClrScheme chgLayout">
        <pc:chgData name="Laura Donaghy" userId="44c0ea4a7173295d" providerId="LiveId" clId="{7D363FE5-F25D-4E0D-B4D6-F80B781EC544}" dt="2024-11-04T11:50:37.894" v="2562"/>
        <pc:sldMkLst>
          <pc:docMk/>
          <pc:sldMk cId="1651039367" sldId="293"/>
        </pc:sldMkLst>
      </pc:sldChg>
      <pc:sldChg chg="addSp delSp modSp add mod modClrScheme chgLayout">
        <pc:chgData name="Laura Donaghy" userId="44c0ea4a7173295d" providerId="LiveId" clId="{7D363FE5-F25D-4E0D-B4D6-F80B781EC544}" dt="2024-11-04T11:52:49.995" v="2636" actId="14100"/>
        <pc:sldMkLst>
          <pc:docMk/>
          <pc:sldMk cId="3153331727" sldId="294"/>
        </pc:sldMkLst>
      </pc:sldChg>
      <pc:sldChg chg="addSp delSp modSp add mod">
        <pc:chgData name="Laura Donaghy" userId="44c0ea4a7173295d" providerId="LiveId" clId="{7D363FE5-F25D-4E0D-B4D6-F80B781EC544}" dt="2024-11-04T11:54:55.079" v="2670" actId="14100"/>
        <pc:sldMkLst>
          <pc:docMk/>
          <pc:sldMk cId="2309200315" sldId="295"/>
        </pc:sldMkLst>
      </pc:sldChg>
      <pc:sldChg chg="addSp delSp modSp add mod modClrScheme chgLayout">
        <pc:chgData name="Laura Donaghy" userId="44c0ea4a7173295d" providerId="LiveId" clId="{7D363FE5-F25D-4E0D-B4D6-F80B781EC544}" dt="2024-11-04T11:58:22.046" v="2941" actId="20577"/>
        <pc:sldMkLst>
          <pc:docMk/>
          <pc:sldMk cId="522670982" sldId="296"/>
        </pc:sldMkLst>
      </pc:sldChg>
      <pc:sldChg chg="addSp delSp modSp add mod ord">
        <pc:chgData name="Laura Donaghy" userId="44c0ea4a7173295d" providerId="LiveId" clId="{7D363FE5-F25D-4E0D-B4D6-F80B781EC544}" dt="2024-11-04T12:10:00.520" v="3669" actId="14100"/>
        <pc:sldMkLst>
          <pc:docMk/>
          <pc:sldMk cId="3660752248" sldId="297"/>
        </pc:sldMkLst>
      </pc:sldChg>
      <pc:sldChg chg="addSp delSp modSp add mod">
        <pc:chgData name="Laura Donaghy" userId="44c0ea4a7173295d" providerId="LiveId" clId="{7D363FE5-F25D-4E0D-B4D6-F80B781EC544}" dt="2024-11-04T12:18:11.127" v="3857" actId="14100"/>
        <pc:sldMkLst>
          <pc:docMk/>
          <pc:sldMk cId="3306825124" sldId="298"/>
        </pc:sldMkLst>
      </pc:sldChg>
      <pc:sldChg chg="addSp delSp modSp add mod">
        <pc:chgData name="Laura Donaghy" userId="44c0ea4a7173295d" providerId="LiveId" clId="{7D363FE5-F25D-4E0D-B4D6-F80B781EC544}" dt="2024-11-04T12:04:18.453" v="3215" actId="20577"/>
        <pc:sldMkLst>
          <pc:docMk/>
          <pc:sldMk cId="786260167" sldId="299"/>
        </pc:sldMkLst>
      </pc:sldChg>
      <pc:sldChg chg="new del">
        <pc:chgData name="Laura Donaghy" userId="44c0ea4a7173295d" providerId="LiveId" clId="{7D363FE5-F25D-4E0D-B4D6-F80B781EC544}" dt="2024-11-04T12:10:35.731" v="3675" actId="47"/>
        <pc:sldMkLst>
          <pc:docMk/>
          <pc:sldMk cId="1814922632" sldId="300"/>
        </pc:sldMkLst>
      </pc:sldChg>
      <pc:sldChg chg="addSp delSp modSp add mod">
        <pc:chgData name="Laura Donaghy" userId="44c0ea4a7173295d" providerId="LiveId" clId="{7D363FE5-F25D-4E0D-B4D6-F80B781EC544}" dt="2024-11-04T12:18:05.088" v="3855" actId="14100"/>
        <pc:sldMkLst>
          <pc:docMk/>
          <pc:sldMk cId="4204443419" sldId="300"/>
        </pc:sldMkLst>
      </pc:sldChg>
      <pc:sldChg chg="addSp delSp modSp add mod ord">
        <pc:chgData name="Laura Donaghy" userId="44c0ea4a7173295d" providerId="LiveId" clId="{7D363FE5-F25D-4E0D-B4D6-F80B781EC544}" dt="2024-11-04T12:19:08.190" v="3874"/>
        <pc:sldMkLst>
          <pc:docMk/>
          <pc:sldMk cId="543195847" sldId="301"/>
        </pc:sldMkLst>
      </pc:sldChg>
      <pc:sldMasterChg chg="modSldLayout sldLayoutOrd">
        <pc:chgData name="Laura Donaghy" userId="44c0ea4a7173295d" providerId="LiveId" clId="{7D363FE5-F25D-4E0D-B4D6-F80B781EC544}" dt="2024-11-04T10:01:05.770" v="31" actId="478"/>
        <pc:sldMasterMkLst>
          <pc:docMk/>
          <pc:sldMasterMk cId="0" sldId="2147483659"/>
        </pc:sldMasterMkLst>
        <pc:sldLayoutChg chg="addSp modSp mod ord">
          <pc:chgData name="Laura Donaghy" userId="44c0ea4a7173295d" providerId="LiveId" clId="{7D363FE5-F25D-4E0D-B4D6-F80B781EC544}" dt="2024-11-04T09:46:01.258" v="25" actId="20578"/>
          <pc:sldLayoutMkLst>
            <pc:docMk/>
            <pc:sldMasterMk cId="0" sldId="2147483659"/>
            <pc:sldLayoutMk cId="0" sldId="2147483649"/>
          </pc:sldLayoutMkLst>
        </pc:sldLayoutChg>
        <pc:sldLayoutChg chg="addSp delSp modSp mod">
          <pc:chgData name="Laura Donaghy" userId="44c0ea4a7173295d" providerId="LiveId" clId="{7D363FE5-F25D-4E0D-B4D6-F80B781EC544}" dt="2024-11-04T10:01:05.770" v="31" actId="478"/>
          <pc:sldLayoutMkLst>
            <pc:docMk/>
            <pc:sldMasterMk cId="0" sldId="2147483659"/>
            <pc:sldLayoutMk cId="0" sldId="2147483655"/>
          </pc:sldLayoutMkLst>
        </pc:sldLayoutChg>
      </pc:sldMasterChg>
      <pc:sldMasterChg chg="addSldLayout delSldLayout modSldLayout">
        <pc:chgData name="Laura Donaghy" userId="44c0ea4a7173295d" providerId="LiveId" clId="{7D363FE5-F25D-4E0D-B4D6-F80B781EC544}" dt="2024-11-04T12:19:13.106" v="3875" actId="47"/>
        <pc:sldMasterMkLst>
          <pc:docMk/>
          <pc:sldMasterMk cId="663032954" sldId="2147484000"/>
        </pc:sldMasterMkLst>
        <pc:sldLayoutChg chg="addSp delSp modSp mod setBg">
          <pc:chgData name="Laura Donaghy" userId="44c0ea4a7173295d" providerId="LiveId" clId="{7D363FE5-F25D-4E0D-B4D6-F80B781EC544}" dt="2024-11-04T10:34:54.795" v="594" actId="255"/>
          <pc:sldLayoutMkLst>
            <pc:docMk/>
            <pc:sldMasterMk cId="663032954" sldId="2147484000"/>
            <pc:sldLayoutMk cId="2888440528" sldId="2147484001"/>
          </pc:sldLayoutMkLst>
        </pc:sldLayoutChg>
        <pc:sldLayoutChg chg="addSp delSp modSp mod setBg">
          <pc:chgData name="Laura Donaghy" userId="44c0ea4a7173295d" providerId="LiveId" clId="{7D363FE5-F25D-4E0D-B4D6-F80B781EC544}" dt="2024-11-04T10:35:43.302" v="596" actId="6549"/>
          <pc:sldLayoutMkLst>
            <pc:docMk/>
            <pc:sldMasterMk cId="663032954" sldId="2147484000"/>
            <pc:sldLayoutMk cId="985079109" sldId="2147484002"/>
          </pc:sldLayoutMkLst>
        </pc:sldLayoutChg>
        <pc:sldLayoutChg chg="modSp mod setBg">
          <pc:chgData name="Laura Donaghy" userId="44c0ea4a7173295d" providerId="LiveId" clId="{7D363FE5-F25D-4E0D-B4D6-F80B781EC544}" dt="2024-11-04T10:22:17.431" v="206" actId="207"/>
          <pc:sldLayoutMkLst>
            <pc:docMk/>
            <pc:sldMasterMk cId="663032954" sldId="2147484000"/>
            <pc:sldLayoutMk cId="3106536555" sldId="2147484003"/>
          </pc:sldLayoutMkLst>
        </pc:sldLayoutChg>
        <pc:sldLayoutChg chg="addSp modSp mod">
          <pc:chgData name="Laura Donaghy" userId="44c0ea4a7173295d" providerId="LiveId" clId="{7D363FE5-F25D-4E0D-B4D6-F80B781EC544}" dt="2024-11-04T10:42:53.683" v="791"/>
          <pc:sldLayoutMkLst>
            <pc:docMk/>
            <pc:sldMasterMk cId="663032954" sldId="2147484000"/>
            <pc:sldLayoutMk cId="3547432358" sldId="2147484004"/>
          </pc:sldLayoutMkLst>
        </pc:sldLayoutChg>
        <pc:sldLayoutChg chg="addSp modSp mod">
          <pc:chgData name="Laura Donaghy" userId="44c0ea4a7173295d" providerId="LiveId" clId="{7D363FE5-F25D-4E0D-B4D6-F80B781EC544}" dt="2024-11-04T10:43:38.954" v="892"/>
          <pc:sldLayoutMkLst>
            <pc:docMk/>
            <pc:sldMasterMk cId="663032954" sldId="2147484000"/>
            <pc:sldLayoutMk cId="2996450148" sldId="2147484005"/>
          </pc:sldLayoutMkLst>
        </pc:sldLayoutChg>
        <pc:sldLayoutChg chg="addSp delSp modSp mod">
          <pc:chgData name="Laura Donaghy" userId="44c0ea4a7173295d" providerId="LiveId" clId="{7D363FE5-F25D-4E0D-B4D6-F80B781EC544}" dt="2024-11-04T10:36:04.281" v="597" actId="20577"/>
          <pc:sldLayoutMkLst>
            <pc:docMk/>
            <pc:sldMasterMk cId="663032954" sldId="2147484000"/>
            <pc:sldLayoutMk cId="1934417681" sldId="2147484006"/>
          </pc:sldLayoutMkLst>
        </pc:sldLayoutChg>
        <pc:sldLayoutChg chg="modSp mod">
          <pc:chgData name="Laura Donaghy" userId="44c0ea4a7173295d" providerId="LiveId" clId="{7D363FE5-F25D-4E0D-B4D6-F80B781EC544}" dt="2024-11-04T10:22:28.399" v="210" actId="207"/>
          <pc:sldLayoutMkLst>
            <pc:docMk/>
            <pc:sldMasterMk cId="663032954" sldId="2147484000"/>
            <pc:sldLayoutMk cId="1664365025" sldId="2147484008"/>
          </pc:sldLayoutMkLst>
        </pc:sldLayoutChg>
        <pc:sldLayoutChg chg="addSp modSp mod">
          <pc:chgData name="Laura Donaghy" userId="44c0ea4a7173295d" providerId="LiveId" clId="{7D363FE5-F25D-4E0D-B4D6-F80B781EC544}" dt="2024-11-04T11:56:37.198" v="2698"/>
          <pc:sldLayoutMkLst>
            <pc:docMk/>
            <pc:sldMasterMk cId="663032954" sldId="2147484000"/>
            <pc:sldLayoutMk cId="316971419" sldId="2147484011"/>
          </pc:sldLayoutMkLst>
        </pc:sldLayoutChg>
        <pc:sldLayoutChg chg="addSp modSp mod">
          <pc:chgData name="Laura Donaghy" userId="44c0ea4a7173295d" providerId="LiveId" clId="{7D363FE5-F25D-4E0D-B4D6-F80B781EC544}" dt="2024-11-04T11:56:40.020" v="2699"/>
          <pc:sldLayoutMkLst>
            <pc:docMk/>
            <pc:sldMasterMk cId="663032954" sldId="2147484000"/>
            <pc:sldLayoutMk cId="1605735849" sldId="2147484012"/>
          </pc:sldLayoutMkLst>
        </pc:sldLayoutChg>
        <pc:sldLayoutChg chg="modSp mod">
          <pc:chgData name="Laura Donaghy" userId="44c0ea4a7173295d" providerId="LiveId" clId="{7D363FE5-F25D-4E0D-B4D6-F80B781EC544}" dt="2024-11-04T10:22:37.573" v="213" actId="207"/>
          <pc:sldLayoutMkLst>
            <pc:docMk/>
            <pc:sldMasterMk cId="663032954" sldId="2147484000"/>
            <pc:sldLayoutMk cId="1768627623" sldId="2147484013"/>
          </pc:sldLayoutMkLst>
        </pc:sldLayoutChg>
        <pc:sldLayoutChg chg="modSp mod">
          <pc:chgData name="Laura Donaghy" userId="44c0ea4a7173295d" providerId="LiveId" clId="{7D363FE5-F25D-4E0D-B4D6-F80B781EC544}" dt="2024-11-04T10:22:40.085" v="214" actId="207"/>
          <pc:sldLayoutMkLst>
            <pc:docMk/>
            <pc:sldMasterMk cId="663032954" sldId="2147484000"/>
            <pc:sldLayoutMk cId="2721616836" sldId="2147484014"/>
          </pc:sldLayoutMkLst>
        </pc:sldLayoutChg>
        <pc:sldLayoutChg chg="del">
          <pc:chgData name="Laura Donaghy" userId="44c0ea4a7173295d" providerId="LiveId" clId="{7D363FE5-F25D-4E0D-B4D6-F80B781EC544}" dt="2024-11-04T12:19:13.106" v="3875" actId="47"/>
          <pc:sldLayoutMkLst>
            <pc:docMk/>
            <pc:sldMasterMk cId="663032954" sldId="2147484000"/>
            <pc:sldLayoutMk cId="198938412" sldId="2147484015"/>
          </pc:sldLayoutMkLst>
        </pc:sldLayoutChg>
        <pc:sldLayoutChg chg="addSp delSp modSp add mod modTransition">
          <pc:chgData name="Laura Donaghy" userId="44c0ea4a7173295d" providerId="LiveId" clId="{7D363FE5-F25D-4E0D-B4D6-F80B781EC544}" dt="2024-11-04T10:26:30.005" v="243" actId="164"/>
          <pc:sldLayoutMkLst>
            <pc:docMk/>
            <pc:sldMasterMk cId="663032954" sldId="2147484000"/>
            <pc:sldLayoutMk cId="2490197381" sldId="2147484016"/>
          </pc:sldLayoutMkLst>
        </pc:sldLayoutChg>
        <pc:sldLayoutChg chg="addSp modSp add mod modTransition">
          <pc:chgData name="Laura Donaghy" userId="44c0ea4a7173295d" providerId="LiveId" clId="{7D363FE5-F25D-4E0D-B4D6-F80B781EC544}" dt="2024-11-04T10:26:34.799" v="244"/>
          <pc:sldLayoutMkLst>
            <pc:docMk/>
            <pc:sldMasterMk cId="663032954" sldId="2147484000"/>
            <pc:sldLayoutMk cId="946138080" sldId="2147484017"/>
          </pc:sldLayoutMkLst>
        </pc:sldLayoutChg>
      </pc:sldMasterChg>
    </pc:docChg>
  </pc:docChgLst>
  <pc:docChgLst>
    <pc:chgData name="Laura Donaghy" userId="44c0ea4a7173295d" providerId="LiveId" clId="{B9101E4D-4FF1-4636-96D1-F96475EF44D9}"/>
    <pc:docChg chg="undo custSel addSld delSld modSld sldOrd">
      <pc:chgData name="Laura Donaghy" userId="44c0ea4a7173295d" providerId="LiveId" clId="{B9101E4D-4FF1-4636-96D1-F96475EF44D9}" dt="2024-11-25T15:21:37.780" v="4370"/>
      <pc:docMkLst>
        <pc:docMk/>
      </pc:docMkLst>
      <pc:sldChg chg="modSp mod">
        <pc:chgData name="Laura Donaghy" userId="44c0ea4a7173295d" providerId="LiveId" clId="{B9101E4D-4FF1-4636-96D1-F96475EF44D9}" dt="2024-11-25T12:48:27.362" v="123" actId="20577"/>
        <pc:sldMkLst>
          <pc:docMk/>
          <pc:sldMk cId="0" sldId="256"/>
        </pc:sldMkLst>
      </pc:sldChg>
      <pc:sldChg chg="addSp modSp mod">
        <pc:chgData name="Laura Donaghy" userId="44c0ea4a7173295d" providerId="LiveId" clId="{B9101E4D-4FF1-4636-96D1-F96475EF44D9}" dt="2024-11-25T12:49:37.552" v="245" actId="20577"/>
        <pc:sldMkLst>
          <pc:docMk/>
          <pc:sldMk cId="3538790861" sldId="279"/>
        </pc:sldMkLst>
      </pc:sldChg>
      <pc:sldChg chg="addSp delSp modSp mod modClrScheme chgLayout">
        <pc:chgData name="Laura Donaghy" userId="44c0ea4a7173295d" providerId="LiveId" clId="{B9101E4D-4FF1-4636-96D1-F96475EF44D9}" dt="2024-11-25T13:07:35.334" v="778" actId="1076"/>
        <pc:sldMkLst>
          <pc:docMk/>
          <pc:sldMk cId="1473607873" sldId="280"/>
        </pc:sldMkLst>
      </pc:sldChg>
      <pc:sldChg chg="addSp delSp modSp mod modClrScheme chgLayout">
        <pc:chgData name="Laura Donaghy" userId="44c0ea4a7173295d" providerId="LiveId" clId="{B9101E4D-4FF1-4636-96D1-F96475EF44D9}" dt="2024-11-25T13:09:34.693" v="870" actId="1076"/>
        <pc:sldMkLst>
          <pc:docMk/>
          <pc:sldMk cId="3765798180" sldId="281"/>
        </pc:sldMkLst>
      </pc:sldChg>
      <pc:sldChg chg="addSp delSp modSp mod">
        <pc:chgData name="Laura Donaghy" userId="44c0ea4a7173295d" providerId="LiveId" clId="{B9101E4D-4FF1-4636-96D1-F96475EF44D9}" dt="2024-11-25T14:03:13.469" v="1232" actId="208"/>
        <pc:sldMkLst>
          <pc:docMk/>
          <pc:sldMk cId="3283834461" sldId="282"/>
        </pc:sldMkLst>
      </pc:sldChg>
      <pc:sldChg chg="addSp delSp modSp mod">
        <pc:chgData name="Laura Donaghy" userId="44c0ea4a7173295d" providerId="LiveId" clId="{B9101E4D-4FF1-4636-96D1-F96475EF44D9}" dt="2024-11-25T14:12:35.603" v="1854" actId="20577"/>
        <pc:sldMkLst>
          <pc:docMk/>
          <pc:sldMk cId="2942550761" sldId="283"/>
        </pc:sldMkLst>
      </pc:sldChg>
      <pc:sldChg chg="addSp delSp modSp mod">
        <pc:chgData name="Laura Donaghy" userId="44c0ea4a7173295d" providerId="LiveId" clId="{B9101E4D-4FF1-4636-96D1-F96475EF44D9}" dt="2024-11-25T14:14:19.381" v="1938" actId="20577"/>
        <pc:sldMkLst>
          <pc:docMk/>
          <pc:sldMk cId="4032164286" sldId="284"/>
        </pc:sldMkLst>
      </pc:sldChg>
      <pc:sldChg chg="addSp delSp modSp mod">
        <pc:chgData name="Laura Donaghy" userId="44c0ea4a7173295d" providerId="LiveId" clId="{B9101E4D-4FF1-4636-96D1-F96475EF44D9}" dt="2024-11-25T14:17:18.669" v="2123" actId="1076"/>
        <pc:sldMkLst>
          <pc:docMk/>
          <pc:sldMk cId="1412017421" sldId="285"/>
        </pc:sldMkLst>
      </pc:sldChg>
      <pc:sldChg chg="addSp modSp mod">
        <pc:chgData name="Laura Donaghy" userId="44c0ea4a7173295d" providerId="LiveId" clId="{B9101E4D-4FF1-4636-96D1-F96475EF44D9}" dt="2024-11-25T14:18:21.327" v="2269" actId="20577"/>
        <pc:sldMkLst>
          <pc:docMk/>
          <pc:sldMk cId="335446355" sldId="286"/>
        </pc:sldMkLst>
      </pc:sldChg>
      <pc:sldChg chg="addSp delSp modSp mod modClrScheme chgLayout">
        <pc:chgData name="Laura Donaghy" userId="44c0ea4a7173295d" providerId="LiveId" clId="{B9101E4D-4FF1-4636-96D1-F96475EF44D9}" dt="2024-11-25T14:24:09.621" v="2420" actId="1076"/>
        <pc:sldMkLst>
          <pc:docMk/>
          <pc:sldMk cId="1037248878" sldId="287"/>
        </pc:sldMkLst>
      </pc:sldChg>
      <pc:sldChg chg="addSp delSp modSp mod">
        <pc:chgData name="Laura Donaghy" userId="44c0ea4a7173295d" providerId="LiveId" clId="{B9101E4D-4FF1-4636-96D1-F96475EF44D9}" dt="2024-11-25T14:30:37.562" v="2705" actId="20577"/>
        <pc:sldMkLst>
          <pc:docMk/>
          <pc:sldMk cId="2472596746" sldId="288"/>
        </pc:sldMkLst>
      </pc:sldChg>
      <pc:sldChg chg="addSp delSp modSp mod">
        <pc:chgData name="Laura Donaghy" userId="44c0ea4a7173295d" providerId="LiveId" clId="{B9101E4D-4FF1-4636-96D1-F96475EF44D9}" dt="2024-11-25T14:39:21.730" v="2966" actId="1076"/>
        <pc:sldMkLst>
          <pc:docMk/>
          <pc:sldMk cId="1065261763" sldId="289"/>
        </pc:sldMkLst>
      </pc:sldChg>
      <pc:sldChg chg="addSp delSp modSp mod">
        <pc:chgData name="Laura Donaghy" userId="44c0ea4a7173295d" providerId="LiveId" clId="{B9101E4D-4FF1-4636-96D1-F96475EF44D9}" dt="2024-11-25T14:44:23.754" v="3182" actId="1076"/>
        <pc:sldMkLst>
          <pc:docMk/>
          <pc:sldMk cId="624147090" sldId="290"/>
        </pc:sldMkLst>
      </pc:sldChg>
      <pc:sldChg chg="addSp delSp modSp mod modNotesTx">
        <pc:chgData name="Laura Donaghy" userId="44c0ea4a7173295d" providerId="LiveId" clId="{B9101E4D-4FF1-4636-96D1-F96475EF44D9}" dt="2024-11-25T15:11:00.115" v="3709" actId="20577"/>
        <pc:sldMkLst>
          <pc:docMk/>
          <pc:sldMk cId="465106509" sldId="291"/>
        </pc:sldMkLst>
      </pc:sldChg>
      <pc:sldChg chg="addSp delSp modSp mod modClrScheme chgLayout">
        <pc:chgData name="Laura Donaghy" userId="44c0ea4a7173295d" providerId="LiveId" clId="{B9101E4D-4FF1-4636-96D1-F96475EF44D9}" dt="2024-11-25T15:11:50.370" v="3732" actId="478"/>
        <pc:sldMkLst>
          <pc:docMk/>
          <pc:sldMk cId="1765224218" sldId="292"/>
        </pc:sldMkLst>
      </pc:sldChg>
      <pc:sldChg chg="addSp delSp modSp mod modClrScheme chgLayout">
        <pc:chgData name="Laura Donaghy" userId="44c0ea4a7173295d" providerId="LiveId" clId="{B9101E4D-4FF1-4636-96D1-F96475EF44D9}" dt="2024-11-25T15:12:48.558" v="3776" actId="207"/>
        <pc:sldMkLst>
          <pc:docMk/>
          <pc:sldMk cId="1651039367" sldId="293"/>
        </pc:sldMkLst>
      </pc:sldChg>
      <pc:sldChg chg="addSp delSp modSp mod">
        <pc:chgData name="Laura Donaghy" userId="44c0ea4a7173295d" providerId="LiveId" clId="{B9101E4D-4FF1-4636-96D1-F96475EF44D9}" dt="2024-11-25T15:16:11.767" v="4192" actId="20577"/>
        <pc:sldMkLst>
          <pc:docMk/>
          <pc:sldMk cId="3153331727" sldId="294"/>
        </pc:sldMkLst>
      </pc:sldChg>
      <pc:sldChg chg="del">
        <pc:chgData name="Laura Donaghy" userId="44c0ea4a7173295d" providerId="LiveId" clId="{B9101E4D-4FF1-4636-96D1-F96475EF44D9}" dt="2024-11-25T15:16:31.147" v="4194" actId="47"/>
        <pc:sldMkLst>
          <pc:docMk/>
          <pc:sldMk cId="2309200315" sldId="295"/>
        </pc:sldMkLst>
      </pc:sldChg>
      <pc:sldChg chg="del">
        <pc:chgData name="Laura Donaghy" userId="44c0ea4a7173295d" providerId="LiveId" clId="{B9101E4D-4FF1-4636-96D1-F96475EF44D9}" dt="2024-11-25T15:16:33.208" v="4196" actId="47"/>
        <pc:sldMkLst>
          <pc:docMk/>
          <pc:sldMk cId="522670982" sldId="296"/>
        </pc:sldMkLst>
      </pc:sldChg>
      <pc:sldChg chg="del">
        <pc:chgData name="Laura Donaghy" userId="44c0ea4a7173295d" providerId="LiveId" clId="{B9101E4D-4FF1-4636-96D1-F96475EF44D9}" dt="2024-11-25T15:16:34.021" v="4197" actId="47"/>
        <pc:sldMkLst>
          <pc:docMk/>
          <pc:sldMk cId="3660752248" sldId="297"/>
        </pc:sldMkLst>
      </pc:sldChg>
      <pc:sldChg chg="del">
        <pc:chgData name="Laura Donaghy" userId="44c0ea4a7173295d" providerId="LiveId" clId="{B9101E4D-4FF1-4636-96D1-F96475EF44D9}" dt="2024-11-25T15:16:35.582" v="4198" actId="47"/>
        <pc:sldMkLst>
          <pc:docMk/>
          <pc:sldMk cId="3306825124" sldId="298"/>
        </pc:sldMkLst>
      </pc:sldChg>
      <pc:sldChg chg="del">
        <pc:chgData name="Laura Donaghy" userId="44c0ea4a7173295d" providerId="LiveId" clId="{B9101E4D-4FF1-4636-96D1-F96475EF44D9}" dt="2024-11-25T15:16:32.344" v="4195" actId="47"/>
        <pc:sldMkLst>
          <pc:docMk/>
          <pc:sldMk cId="786260167" sldId="299"/>
        </pc:sldMkLst>
      </pc:sldChg>
      <pc:sldChg chg="delSp modSp mod">
        <pc:chgData name="Laura Donaghy" userId="44c0ea4a7173295d" providerId="LiveId" clId="{B9101E4D-4FF1-4636-96D1-F96475EF44D9}" dt="2024-11-25T15:21:24.541" v="4369" actId="14100"/>
        <pc:sldMkLst>
          <pc:docMk/>
          <pc:sldMk cId="4204443419" sldId="300"/>
        </pc:sldMkLst>
      </pc:sldChg>
      <pc:sldChg chg="modSp mod">
        <pc:chgData name="Laura Donaghy" userId="44c0ea4a7173295d" providerId="LiveId" clId="{B9101E4D-4FF1-4636-96D1-F96475EF44D9}" dt="2024-11-25T15:21:37.780" v="4370"/>
        <pc:sldMkLst>
          <pc:docMk/>
          <pc:sldMk cId="543195847" sldId="301"/>
        </pc:sldMkLst>
      </pc:sldChg>
      <pc:sldChg chg="modSp add mod">
        <pc:chgData name="Laura Donaghy" userId="44c0ea4a7173295d" providerId="LiveId" clId="{B9101E4D-4FF1-4636-96D1-F96475EF44D9}" dt="2024-11-25T13:10:16.411" v="923" actId="20577"/>
        <pc:sldMkLst>
          <pc:docMk/>
          <pc:sldMk cId="4094347320" sldId="302"/>
        </pc:sldMkLst>
      </pc:sldChg>
      <pc:sldChg chg="delSp modSp add mod">
        <pc:chgData name="Laura Donaghy" userId="44c0ea4a7173295d" providerId="LiveId" clId="{B9101E4D-4FF1-4636-96D1-F96475EF44D9}" dt="2024-11-25T14:06:05.798" v="1615" actId="1076"/>
        <pc:sldMkLst>
          <pc:docMk/>
          <pc:sldMk cId="4055032178" sldId="303"/>
        </pc:sldMkLst>
      </pc:sldChg>
      <pc:sldChg chg="add ord">
        <pc:chgData name="Laura Donaghy" userId="44c0ea4a7173295d" providerId="LiveId" clId="{B9101E4D-4FF1-4636-96D1-F96475EF44D9}" dt="2024-11-25T14:06:36.236" v="1618"/>
        <pc:sldMkLst>
          <pc:docMk/>
          <pc:sldMk cId="2974253362" sldId="304"/>
        </pc:sldMkLst>
      </pc:sldChg>
      <pc:sldChg chg="delSp modSp add mod">
        <pc:chgData name="Laura Donaghy" userId="44c0ea4a7173295d" providerId="LiveId" clId="{B9101E4D-4FF1-4636-96D1-F96475EF44D9}" dt="2024-11-25T14:53:53.871" v="3366" actId="20577"/>
        <pc:sldMkLst>
          <pc:docMk/>
          <pc:sldMk cId="3311063819" sldId="305"/>
        </pc:sldMkLst>
      </pc:sldChg>
      <pc:sldChg chg="modSp add mod">
        <pc:chgData name="Laura Donaghy" userId="44c0ea4a7173295d" providerId="LiveId" clId="{B9101E4D-4FF1-4636-96D1-F96475EF44D9}" dt="2024-11-25T15:13:55.822" v="3921" actId="20577"/>
        <pc:sldMkLst>
          <pc:docMk/>
          <pc:sldMk cId="3924111284" sldId="306"/>
        </pc:sldMkLst>
      </pc:sldChg>
      <pc:sldChg chg="add">
        <pc:chgData name="Laura Donaghy" userId="44c0ea4a7173295d" providerId="LiveId" clId="{B9101E4D-4FF1-4636-96D1-F96475EF44D9}" dt="2024-11-25T15:16:28.781" v="4193"/>
        <pc:sldMkLst>
          <pc:docMk/>
          <pc:sldMk cId="2316272694" sldId="307"/>
        </pc:sldMkLst>
      </pc:sldChg>
    </pc:docChg>
  </pc:docChgLst>
  <pc:docChgLst>
    <pc:chgData name="Laura Donaghy" userId="44c0ea4a7173295d" providerId="LiveId" clId="{663AFA3F-58E9-4C17-BFE0-D8BBBE70FDED}"/>
    <pc:docChg chg="custSel modSld">
      <pc:chgData name="Laura Donaghy" userId="44c0ea4a7173295d" providerId="LiveId" clId="{663AFA3F-58E9-4C17-BFE0-D8BBBE70FDED}" dt="2025-02-28T09:41:19.283" v="25" actId="14100"/>
      <pc:docMkLst>
        <pc:docMk/>
      </pc:docMkLst>
      <pc:sldChg chg="modSp mod">
        <pc:chgData name="Laura Donaghy" userId="44c0ea4a7173295d" providerId="LiveId" clId="{663AFA3F-58E9-4C17-BFE0-D8BBBE70FDED}" dt="2025-02-28T09:39:53.371" v="3" actId="14100"/>
        <pc:sldMkLst>
          <pc:docMk/>
          <pc:sldMk cId="2942550761" sldId="283"/>
        </pc:sldMkLst>
        <pc:spChg chg="mod">
          <ac:chgData name="Laura Donaghy" userId="44c0ea4a7173295d" providerId="LiveId" clId="{663AFA3F-58E9-4C17-BFE0-D8BBBE70FDED}" dt="2025-02-28T09:39:53.371" v="3" actId="14100"/>
          <ac:spMkLst>
            <pc:docMk/>
            <pc:sldMk cId="2942550761" sldId="283"/>
            <ac:spMk id="5" creationId="{EB1D2D21-A460-8277-7C4D-B2766F12E489}"/>
          </ac:spMkLst>
        </pc:spChg>
        <pc:picChg chg="mod">
          <ac:chgData name="Laura Donaghy" userId="44c0ea4a7173295d" providerId="LiveId" clId="{663AFA3F-58E9-4C17-BFE0-D8BBBE70FDED}" dt="2025-02-28T09:39:51.824" v="2" actId="1076"/>
          <ac:picMkLst>
            <pc:docMk/>
            <pc:sldMk cId="2942550761" sldId="283"/>
            <ac:picMk id="6" creationId="{728ED79B-4E34-F685-BF37-6221B0CB5F70}"/>
          </ac:picMkLst>
        </pc:picChg>
      </pc:sldChg>
      <pc:sldChg chg="modSp mod">
        <pc:chgData name="Laura Donaghy" userId="44c0ea4a7173295d" providerId="LiveId" clId="{663AFA3F-58E9-4C17-BFE0-D8BBBE70FDED}" dt="2025-02-28T09:40:02.339" v="5" actId="14100"/>
        <pc:sldMkLst>
          <pc:docMk/>
          <pc:sldMk cId="4032164286" sldId="284"/>
        </pc:sldMkLst>
        <pc:spChg chg="mod">
          <ac:chgData name="Laura Donaghy" userId="44c0ea4a7173295d" providerId="LiveId" clId="{663AFA3F-58E9-4C17-BFE0-D8BBBE70FDED}" dt="2025-02-28T09:40:02.339" v="5" actId="14100"/>
          <ac:spMkLst>
            <pc:docMk/>
            <pc:sldMk cId="4032164286" sldId="284"/>
            <ac:spMk id="5" creationId="{0DC14B9F-9E2D-7E7E-3267-350D7118BE00}"/>
          </ac:spMkLst>
        </pc:spChg>
        <pc:picChg chg="mod">
          <ac:chgData name="Laura Donaghy" userId="44c0ea4a7173295d" providerId="LiveId" clId="{663AFA3F-58E9-4C17-BFE0-D8BBBE70FDED}" dt="2025-02-28T09:40:00.769" v="4" actId="1076"/>
          <ac:picMkLst>
            <pc:docMk/>
            <pc:sldMk cId="4032164286" sldId="284"/>
            <ac:picMk id="6" creationId="{BEDE88DB-32B9-F387-A847-8EC36E76F677}"/>
          </ac:picMkLst>
        </pc:picChg>
      </pc:sldChg>
      <pc:sldChg chg="addSp delSp modSp mod">
        <pc:chgData name="Laura Donaghy" userId="44c0ea4a7173295d" providerId="LiveId" clId="{663AFA3F-58E9-4C17-BFE0-D8BBBE70FDED}" dt="2025-02-28T09:40:45.942" v="14" actId="14100"/>
        <pc:sldMkLst>
          <pc:docMk/>
          <pc:sldMk cId="1651039367" sldId="293"/>
        </pc:sldMkLst>
        <pc:spChg chg="mod">
          <ac:chgData name="Laura Donaghy" userId="44c0ea4a7173295d" providerId="LiveId" clId="{663AFA3F-58E9-4C17-BFE0-D8BBBE70FDED}" dt="2025-02-28T09:40:45.942" v="14" actId="14100"/>
          <ac:spMkLst>
            <pc:docMk/>
            <pc:sldMk cId="1651039367" sldId="293"/>
            <ac:spMk id="22" creationId="{AB8A0F32-CDC9-9DEB-4CE5-272DB8E78367}"/>
          </ac:spMkLst>
        </pc:spChg>
        <pc:picChg chg="add mod">
          <ac:chgData name="Laura Donaghy" userId="44c0ea4a7173295d" providerId="LiveId" clId="{663AFA3F-58E9-4C17-BFE0-D8BBBE70FDED}" dt="2025-02-28T09:40:44.206" v="13" actId="1076"/>
          <ac:picMkLst>
            <pc:docMk/>
            <pc:sldMk cId="1651039367" sldId="293"/>
            <ac:picMk id="4" creationId="{68782475-281C-4BFA-CD8C-7F7E02B7D66B}"/>
          </ac:picMkLst>
        </pc:picChg>
        <pc:picChg chg="del">
          <ac:chgData name="Laura Donaghy" userId="44c0ea4a7173295d" providerId="LiveId" clId="{663AFA3F-58E9-4C17-BFE0-D8BBBE70FDED}" dt="2025-02-28T09:40:39.171" v="11" actId="478"/>
          <ac:picMkLst>
            <pc:docMk/>
            <pc:sldMk cId="1651039367" sldId="293"/>
            <ac:picMk id="23" creationId="{237E3363-733F-5B19-600B-3ECED179DA1D}"/>
          </ac:picMkLst>
        </pc:picChg>
      </pc:sldChg>
      <pc:sldChg chg="addSp delSp modSp mod">
        <pc:chgData name="Laura Donaghy" userId="44c0ea4a7173295d" providerId="LiveId" clId="{663AFA3F-58E9-4C17-BFE0-D8BBBE70FDED}" dt="2025-02-28T09:41:08.461" v="21" actId="14100"/>
        <pc:sldMkLst>
          <pc:docMk/>
          <pc:sldMk cId="3153331727" sldId="294"/>
        </pc:sldMkLst>
        <pc:spChg chg="mod">
          <ac:chgData name="Laura Donaghy" userId="44c0ea4a7173295d" providerId="LiveId" clId="{663AFA3F-58E9-4C17-BFE0-D8BBBE70FDED}" dt="2025-02-28T09:41:08.461" v="21" actId="14100"/>
          <ac:spMkLst>
            <pc:docMk/>
            <pc:sldMk cId="3153331727" sldId="294"/>
            <ac:spMk id="22" creationId="{AEE27657-693D-0F07-BE42-469F9144B447}"/>
          </ac:spMkLst>
        </pc:spChg>
        <pc:picChg chg="add mod">
          <ac:chgData name="Laura Donaghy" userId="44c0ea4a7173295d" providerId="LiveId" clId="{663AFA3F-58E9-4C17-BFE0-D8BBBE70FDED}" dt="2025-02-28T09:41:04.557" v="20" actId="1076"/>
          <ac:picMkLst>
            <pc:docMk/>
            <pc:sldMk cId="3153331727" sldId="294"/>
            <ac:picMk id="4" creationId="{10FCD7CE-9C41-892D-A70A-06B272C3B65B}"/>
          </ac:picMkLst>
        </pc:picChg>
        <pc:picChg chg="del">
          <ac:chgData name="Laura Donaghy" userId="44c0ea4a7173295d" providerId="LiveId" clId="{663AFA3F-58E9-4C17-BFE0-D8BBBE70FDED}" dt="2025-02-28T09:41:00.119" v="18" actId="478"/>
          <ac:picMkLst>
            <pc:docMk/>
            <pc:sldMk cId="3153331727" sldId="294"/>
            <ac:picMk id="23" creationId="{664A9EDA-1FBC-616F-4EAA-63F001797A65}"/>
          </ac:picMkLst>
        </pc:picChg>
      </pc:sldChg>
      <pc:sldChg chg="modSp mod">
        <pc:chgData name="Laura Donaghy" userId="44c0ea4a7173295d" providerId="LiveId" clId="{663AFA3F-58E9-4C17-BFE0-D8BBBE70FDED}" dt="2025-02-28T09:39:46.034" v="1" actId="14100"/>
        <pc:sldMkLst>
          <pc:docMk/>
          <pc:sldMk cId="2974253362" sldId="304"/>
        </pc:sldMkLst>
        <pc:spChg chg="mod">
          <ac:chgData name="Laura Donaghy" userId="44c0ea4a7173295d" providerId="LiveId" clId="{663AFA3F-58E9-4C17-BFE0-D8BBBE70FDED}" dt="2025-02-28T09:39:46.034" v="1" actId="14100"/>
          <ac:spMkLst>
            <pc:docMk/>
            <pc:sldMk cId="2974253362" sldId="304"/>
            <ac:spMk id="5" creationId="{A26D27A0-F973-92BE-6342-773B6D83ABF7}"/>
          </ac:spMkLst>
        </pc:spChg>
        <pc:picChg chg="mod">
          <ac:chgData name="Laura Donaghy" userId="44c0ea4a7173295d" providerId="LiveId" clId="{663AFA3F-58E9-4C17-BFE0-D8BBBE70FDED}" dt="2025-02-28T09:39:44.446" v="0" actId="1076"/>
          <ac:picMkLst>
            <pc:docMk/>
            <pc:sldMk cId="2974253362" sldId="304"/>
            <ac:picMk id="6" creationId="{E10703EA-A0DC-399A-61C2-0099C588459F}"/>
          </ac:picMkLst>
        </pc:picChg>
      </pc:sldChg>
      <pc:sldChg chg="addSp delSp modSp mod">
        <pc:chgData name="Laura Donaghy" userId="44c0ea4a7173295d" providerId="LiveId" clId="{663AFA3F-58E9-4C17-BFE0-D8BBBE70FDED}" dt="2025-02-28T09:41:19.283" v="25" actId="14100"/>
        <pc:sldMkLst>
          <pc:docMk/>
          <pc:sldMk cId="2316272694" sldId="307"/>
        </pc:sldMkLst>
        <pc:spChg chg="mod">
          <ac:chgData name="Laura Donaghy" userId="44c0ea4a7173295d" providerId="LiveId" clId="{663AFA3F-58E9-4C17-BFE0-D8BBBE70FDED}" dt="2025-02-28T09:41:19.283" v="25" actId="14100"/>
          <ac:spMkLst>
            <pc:docMk/>
            <pc:sldMk cId="2316272694" sldId="307"/>
            <ac:spMk id="22" creationId="{3F85A3CA-9130-C6B9-D89F-CC81E6D0BD85}"/>
          </ac:spMkLst>
        </pc:spChg>
        <pc:picChg chg="add mod">
          <ac:chgData name="Laura Donaghy" userId="44c0ea4a7173295d" providerId="LiveId" clId="{663AFA3F-58E9-4C17-BFE0-D8BBBE70FDED}" dt="2025-02-28T09:41:17.569" v="24" actId="1076"/>
          <ac:picMkLst>
            <pc:docMk/>
            <pc:sldMk cId="2316272694" sldId="307"/>
            <ac:picMk id="5" creationId="{2A4C0B48-EFAD-DB87-728F-96CDF2CA8C5A}"/>
          </ac:picMkLst>
        </pc:picChg>
        <pc:picChg chg="del">
          <ac:chgData name="Laura Donaghy" userId="44c0ea4a7173295d" providerId="LiveId" clId="{663AFA3F-58E9-4C17-BFE0-D8BBBE70FDED}" dt="2025-02-28T09:41:11.478" v="22" actId="478"/>
          <ac:picMkLst>
            <pc:docMk/>
            <pc:sldMk cId="2316272694" sldId="307"/>
            <ac:picMk id="23" creationId="{7FA66116-7EBE-4ADC-822C-E0C14A9936DB}"/>
          </ac:picMkLst>
        </pc:picChg>
      </pc:sldChg>
      <pc:sldChg chg="addSp delSp modSp mod">
        <pc:chgData name="Laura Donaghy" userId="44c0ea4a7173295d" providerId="LiveId" clId="{663AFA3F-58E9-4C17-BFE0-D8BBBE70FDED}" dt="2025-02-28T09:40:36.002" v="10" actId="14100"/>
        <pc:sldMkLst>
          <pc:docMk/>
          <pc:sldMk cId="4082365191" sldId="318"/>
        </pc:sldMkLst>
        <pc:spChg chg="mod">
          <ac:chgData name="Laura Donaghy" userId="44c0ea4a7173295d" providerId="LiveId" clId="{663AFA3F-58E9-4C17-BFE0-D8BBBE70FDED}" dt="2025-02-28T09:40:36.002" v="10" actId="14100"/>
          <ac:spMkLst>
            <pc:docMk/>
            <pc:sldMk cId="4082365191" sldId="318"/>
            <ac:spMk id="5" creationId="{4BE3F2BE-3967-0D70-55F5-648D7960CBE2}"/>
          </ac:spMkLst>
        </pc:spChg>
        <pc:picChg chg="add mod">
          <ac:chgData name="Laura Donaghy" userId="44c0ea4a7173295d" providerId="LiveId" clId="{663AFA3F-58E9-4C17-BFE0-D8BBBE70FDED}" dt="2025-02-28T09:40:34.404" v="9" actId="1076"/>
          <ac:picMkLst>
            <pc:docMk/>
            <pc:sldMk cId="4082365191" sldId="318"/>
            <ac:picMk id="2" creationId="{B4620042-6C64-0AC2-289E-665FA711AE7A}"/>
          </ac:picMkLst>
        </pc:picChg>
        <pc:picChg chg="del mod">
          <ac:chgData name="Laura Donaghy" userId="44c0ea4a7173295d" providerId="LiveId" clId="{663AFA3F-58E9-4C17-BFE0-D8BBBE70FDED}" dt="2025-02-28T09:40:27.040" v="7" actId="478"/>
          <ac:picMkLst>
            <pc:docMk/>
            <pc:sldMk cId="4082365191" sldId="318"/>
            <ac:picMk id="6" creationId="{94CCB045-14D7-98A7-122D-3777493EA8EE}"/>
          </ac:picMkLst>
        </pc:picChg>
      </pc:sldChg>
      <pc:sldChg chg="addSp delSp modSp mod">
        <pc:chgData name="Laura Donaghy" userId="44c0ea4a7173295d" providerId="LiveId" clId="{663AFA3F-58E9-4C17-BFE0-D8BBBE70FDED}" dt="2025-02-28T09:40:54.514" v="17" actId="14100"/>
        <pc:sldMkLst>
          <pc:docMk/>
          <pc:sldMk cId="684193962" sldId="319"/>
        </pc:sldMkLst>
        <pc:spChg chg="mod">
          <ac:chgData name="Laura Donaghy" userId="44c0ea4a7173295d" providerId="LiveId" clId="{663AFA3F-58E9-4C17-BFE0-D8BBBE70FDED}" dt="2025-02-28T09:40:54.514" v="17" actId="14100"/>
          <ac:spMkLst>
            <pc:docMk/>
            <pc:sldMk cId="684193962" sldId="319"/>
            <ac:spMk id="22" creationId="{A92F1D41-002C-C926-DD56-1559B397E012}"/>
          </ac:spMkLst>
        </pc:spChg>
        <pc:picChg chg="add mod">
          <ac:chgData name="Laura Donaghy" userId="44c0ea4a7173295d" providerId="LiveId" clId="{663AFA3F-58E9-4C17-BFE0-D8BBBE70FDED}" dt="2025-02-28T09:40:53.162" v="16"/>
          <ac:picMkLst>
            <pc:docMk/>
            <pc:sldMk cId="684193962" sldId="319"/>
            <ac:picMk id="4" creationId="{4264C767-974C-D54D-6309-0EC92D6E5BD5}"/>
          </ac:picMkLst>
        </pc:picChg>
        <pc:picChg chg="del">
          <ac:chgData name="Laura Donaghy" userId="44c0ea4a7173295d" providerId="LiveId" clId="{663AFA3F-58E9-4C17-BFE0-D8BBBE70FDED}" dt="2025-02-28T09:40:50.799" v="15" actId="478"/>
          <ac:picMkLst>
            <pc:docMk/>
            <pc:sldMk cId="684193962" sldId="319"/>
            <ac:picMk id="23" creationId="{3F0B4255-6934-7F25-C8D9-ACC45804E43E}"/>
          </ac:picMkLst>
        </pc:picChg>
      </pc:sldChg>
    </pc:docChg>
  </pc:docChgLst>
  <pc:docChgLst>
    <pc:chgData name="Laura Donaghy" userId="44c0ea4a7173295d" providerId="LiveId" clId="{A13EE492-F69A-45E3-8399-2929A131C61A}"/>
    <pc:docChg chg="undo custSel addSld delSld modSld">
      <pc:chgData name="Laura Donaghy" userId="44c0ea4a7173295d" providerId="LiveId" clId="{A13EE492-F69A-45E3-8399-2929A131C61A}" dt="2024-10-31T10:07:48.060" v="380" actId="1076"/>
      <pc:docMkLst>
        <pc:docMk/>
      </pc:docMkLst>
      <pc:sldChg chg="addSp delSp modSp mod">
        <pc:chgData name="Laura Donaghy" userId="44c0ea4a7173295d" providerId="LiveId" clId="{A13EE492-F69A-45E3-8399-2929A131C61A}" dt="2024-10-31T10:03:29.787" v="192" actId="1076"/>
        <pc:sldMkLst>
          <pc:docMk/>
          <pc:sldMk cId="0" sldId="259"/>
        </pc:sldMkLst>
      </pc:sldChg>
      <pc:sldChg chg="del">
        <pc:chgData name="Laura Donaghy" userId="44c0ea4a7173295d" providerId="LiveId" clId="{A13EE492-F69A-45E3-8399-2929A131C61A}" dt="2024-10-31T10:03:42.265" v="194" actId="47"/>
        <pc:sldMkLst>
          <pc:docMk/>
          <pc:sldMk cId="0" sldId="260"/>
        </pc:sldMkLst>
      </pc:sldChg>
      <pc:sldChg chg="addSp delSp modSp mod">
        <pc:chgData name="Laura Donaghy" userId="44c0ea4a7173295d" providerId="LiveId" clId="{A13EE492-F69A-45E3-8399-2929A131C61A}" dt="2024-10-31T10:06:10.624" v="308" actId="1076"/>
        <pc:sldMkLst>
          <pc:docMk/>
          <pc:sldMk cId="0" sldId="261"/>
        </pc:sldMkLst>
      </pc:sldChg>
      <pc:sldChg chg="addSp delSp modSp mod">
        <pc:chgData name="Laura Donaghy" userId="44c0ea4a7173295d" providerId="LiveId" clId="{A13EE492-F69A-45E3-8399-2929A131C61A}" dt="2024-10-31T10:07:33.046" v="374" actId="1076"/>
        <pc:sldMkLst>
          <pc:docMk/>
          <pc:sldMk cId="0" sldId="262"/>
        </pc:sldMkLst>
      </pc:sldChg>
      <pc:sldChg chg="addSp delSp modSp mod">
        <pc:chgData name="Laura Donaghy" userId="44c0ea4a7173295d" providerId="LiveId" clId="{A13EE492-F69A-45E3-8399-2929A131C61A}" dt="2024-10-31T10:07:48.060" v="380" actId="1076"/>
        <pc:sldMkLst>
          <pc:docMk/>
          <pc:sldMk cId="0" sldId="263"/>
        </pc:sldMkLst>
      </pc:sldChg>
      <pc:sldChg chg="modSp mod">
        <pc:chgData name="Laura Donaghy" userId="44c0ea4a7173295d" providerId="LiveId" clId="{A13EE492-F69A-45E3-8399-2929A131C61A}" dt="2024-10-31T09:43:07.761" v="4" actId="20577"/>
        <pc:sldMkLst>
          <pc:docMk/>
          <pc:sldMk cId="0" sldId="264"/>
        </pc:sldMkLst>
      </pc:sldChg>
      <pc:sldChg chg="addSp delSp modSp add mod">
        <pc:chgData name="Laura Donaghy" userId="44c0ea4a7173295d" providerId="LiveId" clId="{A13EE492-F69A-45E3-8399-2929A131C61A}" dt="2024-10-31T10:03:38.162" v="193" actId="1076"/>
        <pc:sldMkLst>
          <pc:docMk/>
          <pc:sldMk cId="2405660239" sldId="277"/>
        </pc:sldMkLst>
      </pc:sldChg>
      <pc:sldChg chg="addSp modSp add mod">
        <pc:chgData name="Laura Donaghy" userId="44c0ea4a7173295d" providerId="LiveId" clId="{A13EE492-F69A-45E3-8399-2929A131C61A}" dt="2024-10-31T10:05:50.358" v="301" actId="14100"/>
        <pc:sldMkLst>
          <pc:docMk/>
          <pc:sldMk cId="3409936848" sldId="278"/>
        </pc:sldMkLst>
      </pc:sldChg>
    </pc:docChg>
  </pc:docChgLst>
  <pc:docChgLst>
    <pc:chgData name="Laura Donaghy" userId="44c0ea4a7173295d" providerId="LiveId" clId="{EFCE4292-BA3A-41CF-B4B2-E423CE715624}"/>
    <pc:docChg chg="custSel addSld delSld modSld sldOrd">
      <pc:chgData name="Laura Donaghy" userId="44c0ea4a7173295d" providerId="LiveId" clId="{EFCE4292-BA3A-41CF-B4B2-E423CE715624}" dt="2025-01-10T11:31:46.331" v="3076" actId="20577"/>
      <pc:docMkLst>
        <pc:docMk/>
      </pc:docMkLst>
      <pc:sldChg chg="modAnim">
        <pc:chgData name="Laura Donaghy" userId="44c0ea4a7173295d" providerId="LiveId" clId="{EFCE4292-BA3A-41CF-B4B2-E423CE715624}" dt="2025-01-09T14:12:52.137" v="14"/>
        <pc:sldMkLst>
          <pc:docMk/>
          <pc:sldMk cId="2942550761" sldId="283"/>
        </pc:sldMkLst>
      </pc:sldChg>
      <pc:sldChg chg="addSp delSp modSp mod">
        <pc:chgData name="Laura Donaghy" userId="44c0ea4a7173295d" providerId="LiveId" clId="{EFCE4292-BA3A-41CF-B4B2-E423CE715624}" dt="2025-01-09T14:32:30.155" v="107" actId="13822"/>
        <pc:sldMkLst>
          <pc:docMk/>
          <pc:sldMk cId="4032164286" sldId="284"/>
        </pc:sldMkLst>
        <pc:spChg chg="mod">
          <ac:chgData name="Laura Donaghy" userId="44c0ea4a7173295d" providerId="LiveId" clId="{EFCE4292-BA3A-41CF-B4B2-E423CE715624}" dt="2025-01-09T14:32:08.675" v="102" actId="1076"/>
          <ac:spMkLst>
            <pc:docMk/>
            <pc:sldMk cId="4032164286" sldId="284"/>
            <ac:spMk id="8" creationId="{265FAD1D-65B8-C294-C9AF-47366C8C2B2D}"/>
          </ac:spMkLst>
        </pc:spChg>
        <pc:spChg chg="add mod">
          <ac:chgData name="Laura Donaghy" userId="44c0ea4a7173295d" providerId="LiveId" clId="{EFCE4292-BA3A-41CF-B4B2-E423CE715624}" dt="2025-01-09T14:13:29.496" v="91" actId="20577"/>
          <ac:spMkLst>
            <pc:docMk/>
            <pc:sldMk cId="4032164286" sldId="284"/>
            <ac:spMk id="10" creationId="{FFE8694A-47E6-8043-74C5-D2F79251CF8D}"/>
          </ac:spMkLst>
        </pc:spChg>
        <pc:spChg chg="mod">
          <ac:chgData name="Laura Donaghy" userId="44c0ea4a7173295d" providerId="LiveId" clId="{EFCE4292-BA3A-41CF-B4B2-E423CE715624}" dt="2025-01-09T14:32:18.641" v="105" actId="1076"/>
          <ac:spMkLst>
            <pc:docMk/>
            <pc:sldMk cId="4032164286" sldId="284"/>
            <ac:spMk id="14" creationId="{0DCE948F-0DB5-E7C8-3207-1C371CB4267C}"/>
          </ac:spMkLst>
        </pc:spChg>
        <pc:picChg chg="add mod ord">
          <ac:chgData name="Laura Donaghy" userId="44c0ea4a7173295d" providerId="LiveId" clId="{EFCE4292-BA3A-41CF-B4B2-E423CE715624}" dt="2025-01-09T14:32:05.267" v="101" actId="167"/>
          <ac:picMkLst>
            <pc:docMk/>
            <pc:sldMk cId="4032164286" sldId="284"/>
            <ac:picMk id="12" creationId="{61411E8E-1EBB-0680-B566-47F9B3442198}"/>
          </ac:picMkLst>
        </pc:picChg>
        <pc:cxnChg chg="add mod">
          <ac:chgData name="Laura Donaghy" userId="44c0ea4a7173295d" providerId="LiveId" clId="{EFCE4292-BA3A-41CF-B4B2-E423CE715624}" dt="2025-01-09T14:32:30.155" v="107" actId="13822"/>
          <ac:cxnSpMkLst>
            <pc:docMk/>
            <pc:sldMk cId="4032164286" sldId="284"/>
            <ac:cxnSpMk id="18" creationId="{34F6A212-2543-64DC-70D7-08D49F076F55}"/>
          </ac:cxnSpMkLst>
        </pc:cxnChg>
      </pc:sldChg>
      <pc:sldChg chg="addSp delSp modSp mod">
        <pc:chgData name="Laura Donaghy" userId="44c0ea4a7173295d" providerId="LiveId" clId="{EFCE4292-BA3A-41CF-B4B2-E423CE715624}" dt="2025-01-09T14:34:08.457" v="127" actId="1076"/>
        <pc:sldMkLst>
          <pc:docMk/>
          <pc:sldMk cId="335446355" sldId="286"/>
        </pc:sldMkLst>
        <pc:spChg chg="mod">
          <ac:chgData name="Laura Donaghy" userId="44c0ea4a7173295d" providerId="LiveId" clId="{EFCE4292-BA3A-41CF-B4B2-E423CE715624}" dt="2025-01-09T14:34:08.457" v="127" actId="1076"/>
          <ac:spMkLst>
            <pc:docMk/>
            <pc:sldMk cId="335446355" sldId="286"/>
            <ac:spMk id="7" creationId="{8637B442-8C2A-D452-12C8-03950A26FDE7}"/>
          </ac:spMkLst>
        </pc:spChg>
        <pc:spChg chg="mod">
          <ac:chgData name="Laura Donaghy" userId="44c0ea4a7173295d" providerId="LiveId" clId="{EFCE4292-BA3A-41CF-B4B2-E423CE715624}" dt="2025-01-09T14:33:45.216" v="119" actId="1076"/>
          <ac:spMkLst>
            <pc:docMk/>
            <pc:sldMk cId="335446355" sldId="286"/>
            <ac:spMk id="11" creationId="{FC708DE2-BAAF-A128-C840-0F23B03FF685}"/>
          </ac:spMkLst>
        </pc:spChg>
        <pc:picChg chg="add mod">
          <ac:chgData name="Laura Donaghy" userId="44c0ea4a7173295d" providerId="LiveId" clId="{EFCE4292-BA3A-41CF-B4B2-E423CE715624}" dt="2025-01-09T14:33:56.652" v="123" actId="1076"/>
          <ac:picMkLst>
            <pc:docMk/>
            <pc:sldMk cId="335446355" sldId="286"/>
            <ac:picMk id="10" creationId="{21125E35-4468-C005-AEAC-E4FA13C1912A}"/>
          </ac:picMkLst>
        </pc:picChg>
      </pc:sldChg>
      <pc:sldChg chg="addSp modSp mod">
        <pc:chgData name="Laura Donaghy" userId="44c0ea4a7173295d" providerId="LiveId" clId="{EFCE4292-BA3A-41CF-B4B2-E423CE715624}" dt="2025-01-09T14:36:20.235" v="271" actId="1076"/>
        <pc:sldMkLst>
          <pc:docMk/>
          <pc:sldMk cId="1037248878" sldId="287"/>
        </pc:sldMkLst>
        <pc:spChg chg="mod">
          <ac:chgData name="Laura Donaghy" userId="44c0ea4a7173295d" providerId="LiveId" clId="{EFCE4292-BA3A-41CF-B4B2-E423CE715624}" dt="2025-01-09T14:35:20.269" v="264" actId="20577"/>
          <ac:spMkLst>
            <pc:docMk/>
            <pc:sldMk cId="1037248878" sldId="287"/>
            <ac:spMk id="2" creationId="{3238C2E3-2C24-5849-747F-A8059A345FF4}"/>
          </ac:spMkLst>
        </pc:spChg>
        <pc:spChg chg="add mod">
          <ac:chgData name="Laura Donaghy" userId="44c0ea4a7173295d" providerId="LiveId" clId="{EFCE4292-BA3A-41CF-B4B2-E423CE715624}" dt="2025-01-09T14:36:20.235" v="271" actId="1076"/>
          <ac:spMkLst>
            <pc:docMk/>
            <pc:sldMk cId="1037248878" sldId="287"/>
            <ac:spMk id="7" creationId="{CBEA92AE-68F5-92DC-5667-04272160A7F8}"/>
          </ac:spMkLst>
        </pc:spChg>
        <pc:picChg chg="add mod">
          <ac:chgData name="Laura Donaghy" userId="44c0ea4a7173295d" providerId="LiveId" clId="{EFCE4292-BA3A-41CF-B4B2-E423CE715624}" dt="2025-01-09T14:36:17.167" v="270" actId="1076"/>
          <ac:picMkLst>
            <pc:docMk/>
            <pc:sldMk cId="1037248878" sldId="287"/>
            <ac:picMk id="9" creationId="{9D619A55-55A2-3162-C034-C47B8B9354BE}"/>
          </ac:picMkLst>
        </pc:picChg>
      </pc:sldChg>
      <pc:sldChg chg="del">
        <pc:chgData name="Laura Donaghy" userId="44c0ea4a7173295d" providerId="LiveId" clId="{EFCE4292-BA3A-41CF-B4B2-E423CE715624}" dt="2025-01-09T14:40:04.147" v="400" actId="47"/>
        <pc:sldMkLst>
          <pc:docMk/>
          <pc:sldMk cId="2472596746" sldId="288"/>
        </pc:sldMkLst>
      </pc:sldChg>
      <pc:sldChg chg="addSp delSp modSp mod modAnim">
        <pc:chgData name="Laura Donaghy" userId="44c0ea4a7173295d" providerId="LiveId" clId="{EFCE4292-BA3A-41CF-B4B2-E423CE715624}" dt="2025-01-09T14:48:05.560" v="916" actId="20577"/>
        <pc:sldMkLst>
          <pc:docMk/>
          <pc:sldMk cId="1065261763" sldId="289"/>
        </pc:sldMkLst>
        <pc:spChg chg="add mod">
          <ac:chgData name="Laura Donaghy" userId="44c0ea4a7173295d" providerId="LiveId" clId="{EFCE4292-BA3A-41CF-B4B2-E423CE715624}" dt="2025-01-09T14:47:20.476" v="855" actId="20577"/>
          <ac:spMkLst>
            <pc:docMk/>
            <pc:sldMk cId="1065261763" sldId="289"/>
            <ac:spMk id="2" creationId="{AD09355D-222F-1598-FF23-4595ABB08E39}"/>
          </ac:spMkLst>
        </pc:spChg>
        <pc:spChg chg="add mod">
          <ac:chgData name="Laura Donaghy" userId="44c0ea4a7173295d" providerId="LiveId" clId="{EFCE4292-BA3A-41CF-B4B2-E423CE715624}" dt="2025-01-09T14:48:05.560" v="916" actId="20577"/>
          <ac:spMkLst>
            <pc:docMk/>
            <pc:sldMk cId="1065261763" sldId="289"/>
            <ac:spMk id="8" creationId="{AED2BE95-55CF-9699-6F47-FBAE4EEC3743}"/>
          </ac:spMkLst>
        </pc:spChg>
        <pc:spChg chg="mod">
          <ac:chgData name="Laura Donaghy" userId="44c0ea4a7173295d" providerId="LiveId" clId="{EFCE4292-BA3A-41CF-B4B2-E423CE715624}" dt="2025-01-09T14:47:06.815" v="816" actId="1076"/>
          <ac:spMkLst>
            <pc:docMk/>
            <pc:sldMk cId="1065261763" sldId="289"/>
            <ac:spMk id="11" creationId="{E7F56BFF-1BE6-D6D3-38EE-ACE89F700A98}"/>
          </ac:spMkLst>
        </pc:spChg>
      </pc:sldChg>
      <pc:sldChg chg="modSp del mod">
        <pc:chgData name="Laura Donaghy" userId="44c0ea4a7173295d" providerId="LiveId" clId="{EFCE4292-BA3A-41CF-B4B2-E423CE715624}" dt="2025-01-10T10:09:44.266" v="3038" actId="2696"/>
        <pc:sldMkLst>
          <pc:docMk/>
          <pc:sldMk cId="624147090" sldId="290"/>
        </pc:sldMkLst>
      </pc:sldChg>
      <pc:sldChg chg="modSp mod">
        <pc:chgData name="Laura Donaghy" userId="44c0ea4a7173295d" providerId="LiveId" clId="{EFCE4292-BA3A-41CF-B4B2-E423CE715624}" dt="2025-01-09T15:14:02.202" v="1757" actId="122"/>
        <pc:sldMkLst>
          <pc:docMk/>
          <pc:sldMk cId="465106509" sldId="291"/>
        </pc:sldMkLst>
        <pc:spChg chg="mod">
          <ac:chgData name="Laura Donaghy" userId="44c0ea4a7173295d" providerId="LiveId" clId="{EFCE4292-BA3A-41CF-B4B2-E423CE715624}" dt="2025-01-09T15:14:02.202" v="1757" actId="122"/>
          <ac:spMkLst>
            <pc:docMk/>
            <pc:sldMk cId="465106509" sldId="291"/>
            <ac:spMk id="8" creationId="{71F1AE8D-D027-7B5C-989C-8286462DC538}"/>
          </ac:spMkLst>
        </pc:spChg>
      </pc:sldChg>
      <pc:sldChg chg="addSp modSp mod">
        <pc:chgData name="Laura Donaghy" userId="44c0ea4a7173295d" providerId="LiveId" clId="{EFCE4292-BA3A-41CF-B4B2-E423CE715624}" dt="2025-01-09T15:20:30.877" v="1942" actId="20577"/>
        <pc:sldMkLst>
          <pc:docMk/>
          <pc:sldMk cId="1765224218" sldId="292"/>
        </pc:sldMkLst>
        <pc:spChg chg="add mod">
          <ac:chgData name="Laura Donaghy" userId="44c0ea4a7173295d" providerId="LiveId" clId="{EFCE4292-BA3A-41CF-B4B2-E423CE715624}" dt="2025-01-09T15:19:48.393" v="1823" actId="1076"/>
          <ac:spMkLst>
            <pc:docMk/>
            <pc:sldMk cId="1765224218" sldId="292"/>
            <ac:spMk id="2" creationId="{C8A7FA94-C213-98EA-788F-60C4D7B9CCA1}"/>
          </ac:spMkLst>
        </pc:spChg>
        <pc:spChg chg="add mod">
          <ac:chgData name="Laura Donaghy" userId="44c0ea4a7173295d" providerId="LiveId" clId="{EFCE4292-BA3A-41CF-B4B2-E423CE715624}" dt="2025-01-09T15:20:30.877" v="1942" actId="20577"/>
          <ac:spMkLst>
            <pc:docMk/>
            <pc:sldMk cId="1765224218" sldId="292"/>
            <ac:spMk id="9" creationId="{3F08F364-EC56-85B5-A8F3-8CCE079EFB58}"/>
          </ac:spMkLst>
        </pc:spChg>
        <pc:picChg chg="add mod">
          <ac:chgData name="Laura Donaghy" userId="44c0ea4a7173295d" providerId="LiveId" clId="{EFCE4292-BA3A-41CF-B4B2-E423CE715624}" dt="2025-01-09T15:19:54.578" v="1827" actId="1076"/>
          <ac:picMkLst>
            <pc:docMk/>
            <pc:sldMk cId="1765224218" sldId="292"/>
            <ac:picMk id="8" creationId="{34D5D6DC-2B9B-50A0-39C7-C97F3F03E2B6}"/>
          </ac:picMkLst>
        </pc:picChg>
      </pc:sldChg>
      <pc:sldChg chg="addSp modSp mod">
        <pc:chgData name="Laura Donaghy" userId="44c0ea4a7173295d" providerId="LiveId" clId="{EFCE4292-BA3A-41CF-B4B2-E423CE715624}" dt="2025-01-10T11:31:46.331" v="3076" actId="20577"/>
        <pc:sldMkLst>
          <pc:docMk/>
          <pc:sldMk cId="1651039367" sldId="293"/>
        </pc:sldMkLst>
        <pc:spChg chg="add mod">
          <ac:chgData name="Laura Donaghy" userId="44c0ea4a7173295d" providerId="LiveId" clId="{EFCE4292-BA3A-41CF-B4B2-E423CE715624}" dt="2025-01-09T15:37:09.261" v="2800" actId="122"/>
          <ac:spMkLst>
            <pc:docMk/>
            <pc:sldMk cId="1651039367" sldId="293"/>
            <ac:spMk id="2" creationId="{913C8BB8-AD23-1369-3E1A-E5CA3A4A41D0}"/>
          </ac:spMkLst>
        </pc:spChg>
        <pc:graphicFrameChg chg="mod modGraphic">
          <ac:chgData name="Laura Donaghy" userId="44c0ea4a7173295d" providerId="LiveId" clId="{EFCE4292-BA3A-41CF-B4B2-E423CE715624}" dt="2025-01-10T11:31:46.331" v="3076" actId="20577"/>
          <ac:graphicFrameMkLst>
            <pc:docMk/>
            <pc:sldMk cId="1651039367" sldId="293"/>
            <ac:graphicFrameMk id="5" creationId="{91832EB9-1FBE-4D71-0DA7-60776C67E625}"/>
          </ac:graphicFrameMkLst>
        </pc:graphicFrameChg>
      </pc:sldChg>
      <pc:sldChg chg="addSp modSp mod">
        <pc:chgData name="Laura Donaghy" userId="44c0ea4a7173295d" providerId="LiveId" clId="{EFCE4292-BA3A-41CF-B4B2-E423CE715624}" dt="2025-01-09T15:47:04.464" v="3009" actId="20577"/>
        <pc:sldMkLst>
          <pc:docMk/>
          <pc:sldMk cId="3153331727" sldId="294"/>
        </pc:sldMkLst>
        <pc:spChg chg="mod">
          <ac:chgData name="Laura Donaghy" userId="44c0ea4a7173295d" providerId="LiveId" clId="{EFCE4292-BA3A-41CF-B4B2-E423CE715624}" dt="2025-01-09T15:46:50.570" v="2996" actId="1076"/>
          <ac:spMkLst>
            <pc:docMk/>
            <pc:sldMk cId="3153331727" sldId="294"/>
            <ac:spMk id="2" creationId="{DC2FA75E-6CEB-29AB-36E3-FDB7EFDC084E}"/>
          </ac:spMkLst>
        </pc:spChg>
        <pc:spChg chg="mod">
          <ac:chgData name="Laura Donaghy" userId="44c0ea4a7173295d" providerId="LiveId" clId="{EFCE4292-BA3A-41CF-B4B2-E423CE715624}" dt="2025-01-09T15:47:04.464" v="3009" actId="20577"/>
          <ac:spMkLst>
            <pc:docMk/>
            <pc:sldMk cId="3153331727" sldId="294"/>
            <ac:spMk id="3" creationId="{6DABD1D6-F92E-1477-76CF-EC44E248EF04}"/>
          </ac:spMkLst>
        </pc:spChg>
        <pc:picChg chg="add mod ord">
          <ac:chgData name="Laura Donaghy" userId="44c0ea4a7173295d" providerId="LiveId" clId="{EFCE4292-BA3A-41CF-B4B2-E423CE715624}" dt="2025-01-09T15:46:13.389" v="2994" actId="167"/>
          <ac:picMkLst>
            <pc:docMk/>
            <pc:sldMk cId="3153331727" sldId="294"/>
            <ac:picMk id="5" creationId="{05B0922F-1632-F83D-6F0D-448644CF0706}"/>
          </ac:picMkLst>
        </pc:picChg>
      </pc:sldChg>
      <pc:sldChg chg="modSp mod">
        <pc:chgData name="Laura Donaghy" userId="44c0ea4a7173295d" providerId="LiveId" clId="{EFCE4292-BA3A-41CF-B4B2-E423CE715624}" dt="2025-01-09T14:08:59.644" v="2" actId="20577"/>
        <pc:sldMkLst>
          <pc:docMk/>
          <pc:sldMk cId="4055032178" sldId="303"/>
        </pc:sldMkLst>
        <pc:spChg chg="mod">
          <ac:chgData name="Laura Donaghy" userId="44c0ea4a7173295d" providerId="LiveId" clId="{EFCE4292-BA3A-41CF-B4B2-E423CE715624}" dt="2025-01-09T14:08:59.644" v="2" actId="20577"/>
          <ac:spMkLst>
            <pc:docMk/>
            <pc:sldMk cId="4055032178" sldId="303"/>
            <ac:spMk id="2" creationId="{74C865F9-96C0-C2E1-F173-A29E3272D4BF}"/>
          </ac:spMkLst>
        </pc:spChg>
      </pc:sldChg>
      <pc:sldChg chg="addSp modSp mod">
        <pc:chgData name="Laura Donaghy" userId="44c0ea4a7173295d" providerId="LiveId" clId="{EFCE4292-BA3A-41CF-B4B2-E423CE715624}" dt="2025-01-09T15:13:36.125" v="1701" actId="1076"/>
        <pc:sldMkLst>
          <pc:docMk/>
          <pc:sldMk cId="3311063819" sldId="305"/>
        </pc:sldMkLst>
        <pc:spChg chg="mod">
          <ac:chgData name="Laura Donaghy" userId="44c0ea4a7173295d" providerId="LiveId" clId="{EFCE4292-BA3A-41CF-B4B2-E423CE715624}" dt="2025-01-09T15:13:36.125" v="1701" actId="1076"/>
          <ac:spMkLst>
            <pc:docMk/>
            <pc:sldMk cId="3311063819" sldId="305"/>
            <ac:spMk id="12" creationId="{24C77362-0D12-27FE-7D68-860813BDAD9D}"/>
          </ac:spMkLst>
        </pc:spChg>
        <pc:picChg chg="add mod ord">
          <ac:chgData name="Laura Donaghy" userId="44c0ea4a7173295d" providerId="LiveId" clId="{EFCE4292-BA3A-41CF-B4B2-E423CE715624}" dt="2025-01-09T15:13:03.828" v="1698" actId="167"/>
          <ac:picMkLst>
            <pc:docMk/>
            <pc:sldMk cId="3311063819" sldId="305"/>
            <ac:picMk id="7" creationId="{1AE230C5-427F-F679-BC59-C2F299C06B0A}"/>
          </ac:picMkLst>
        </pc:picChg>
      </pc:sldChg>
      <pc:sldChg chg="del">
        <pc:chgData name="Laura Donaghy" userId="44c0ea4a7173295d" providerId="LiveId" clId="{EFCE4292-BA3A-41CF-B4B2-E423CE715624}" dt="2025-01-09T15:37:17.763" v="2801" actId="47"/>
        <pc:sldMkLst>
          <pc:docMk/>
          <pc:sldMk cId="3924111284" sldId="306"/>
        </pc:sldMkLst>
      </pc:sldChg>
      <pc:sldChg chg="modSp mod">
        <pc:chgData name="Laura Donaghy" userId="44c0ea4a7173295d" providerId="LiveId" clId="{EFCE4292-BA3A-41CF-B4B2-E423CE715624}" dt="2025-01-09T15:47:13.085" v="3037" actId="20577"/>
        <pc:sldMkLst>
          <pc:docMk/>
          <pc:sldMk cId="2316272694" sldId="307"/>
        </pc:sldMkLst>
        <pc:spChg chg="mod">
          <ac:chgData name="Laura Donaghy" userId="44c0ea4a7173295d" providerId="LiveId" clId="{EFCE4292-BA3A-41CF-B4B2-E423CE715624}" dt="2025-01-09T14:46:20.794" v="706" actId="1076"/>
          <ac:spMkLst>
            <pc:docMk/>
            <pc:sldMk cId="2316272694" sldId="307"/>
            <ac:spMk id="2" creationId="{6C6D64DF-ACE7-E95C-99AC-938E33ABF1BE}"/>
          </ac:spMkLst>
        </pc:spChg>
        <pc:spChg chg="mod">
          <ac:chgData name="Laura Donaghy" userId="44c0ea4a7173295d" providerId="LiveId" clId="{EFCE4292-BA3A-41CF-B4B2-E423CE715624}" dt="2025-01-09T15:47:13.085" v="3037" actId="20577"/>
          <ac:spMkLst>
            <pc:docMk/>
            <pc:sldMk cId="2316272694" sldId="307"/>
            <ac:spMk id="3" creationId="{533D4C29-046A-4EEE-E2AE-AFCFD240BE1B}"/>
          </ac:spMkLst>
        </pc:spChg>
      </pc:sldChg>
      <pc:sldChg chg="addSp delSp modSp add mod">
        <pc:chgData name="Laura Donaghy" userId="44c0ea4a7173295d" providerId="LiveId" clId="{EFCE4292-BA3A-41CF-B4B2-E423CE715624}" dt="2025-01-09T14:39:25.886" v="398" actId="1076"/>
        <pc:sldMkLst>
          <pc:docMk/>
          <pc:sldMk cId="385491414" sldId="308"/>
        </pc:sldMkLst>
        <pc:spChg chg="mod">
          <ac:chgData name="Laura Donaghy" userId="44c0ea4a7173295d" providerId="LiveId" clId="{EFCE4292-BA3A-41CF-B4B2-E423CE715624}" dt="2025-01-09T14:38:12.470" v="323" actId="1076"/>
          <ac:spMkLst>
            <pc:docMk/>
            <pc:sldMk cId="385491414" sldId="308"/>
            <ac:spMk id="7" creationId="{CEE8DC2E-1249-A0C8-9726-2ED24F290053}"/>
          </ac:spMkLst>
        </pc:spChg>
        <pc:spChg chg="add mod">
          <ac:chgData name="Laura Donaghy" userId="44c0ea4a7173295d" providerId="LiveId" clId="{EFCE4292-BA3A-41CF-B4B2-E423CE715624}" dt="2025-01-09T14:39:25.886" v="398" actId="1076"/>
          <ac:spMkLst>
            <pc:docMk/>
            <pc:sldMk cId="385491414" sldId="308"/>
            <ac:spMk id="13" creationId="{56311808-FD7F-A64C-7101-7937226BA0F0}"/>
          </ac:spMkLst>
        </pc:spChg>
        <pc:picChg chg="add mod ord">
          <ac:chgData name="Laura Donaghy" userId="44c0ea4a7173295d" providerId="LiveId" clId="{EFCE4292-BA3A-41CF-B4B2-E423CE715624}" dt="2025-01-09T14:38:10.306" v="322" actId="1076"/>
          <ac:picMkLst>
            <pc:docMk/>
            <pc:sldMk cId="385491414" sldId="308"/>
            <ac:picMk id="10" creationId="{9157E34E-F6E4-0945-C751-360406F461A1}"/>
          </ac:picMkLst>
        </pc:picChg>
        <pc:picChg chg="add mod">
          <ac:chgData name="Laura Donaghy" userId="44c0ea4a7173295d" providerId="LiveId" clId="{EFCE4292-BA3A-41CF-B4B2-E423CE715624}" dt="2025-01-09T14:38:58.500" v="329" actId="1076"/>
          <ac:picMkLst>
            <pc:docMk/>
            <pc:sldMk cId="385491414" sldId="308"/>
            <ac:picMk id="12" creationId="{A51021B2-264A-292B-B402-423EDA7A2311}"/>
          </ac:picMkLst>
        </pc:picChg>
      </pc:sldChg>
      <pc:sldChg chg="add">
        <pc:chgData name="Laura Donaghy" userId="44c0ea4a7173295d" providerId="LiveId" clId="{EFCE4292-BA3A-41CF-B4B2-E423CE715624}" dt="2025-01-09T14:39:38.829" v="399" actId="2890"/>
        <pc:sldMkLst>
          <pc:docMk/>
          <pc:sldMk cId="2944073623" sldId="309"/>
        </pc:sldMkLst>
      </pc:sldChg>
      <pc:sldChg chg="addSp delSp modSp add mod">
        <pc:chgData name="Laura Donaghy" userId="44c0ea4a7173295d" providerId="LiveId" clId="{EFCE4292-BA3A-41CF-B4B2-E423CE715624}" dt="2025-01-09T14:42:35.067" v="602" actId="1076"/>
        <pc:sldMkLst>
          <pc:docMk/>
          <pc:sldMk cId="444738798" sldId="310"/>
        </pc:sldMkLst>
        <pc:spChg chg="mod">
          <ac:chgData name="Laura Donaghy" userId="44c0ea4a7173295d" providerId="LiveId" clId="{EFCE4292-BA3A-41CF-B4B2-E423CE715624}" dt="2025-01-09T14:41:49.280" v="591" actId="20577"/>
          <ac:spMkLst>
            <pc:docMk/>
            <pc:sldMk cId="444738798" sldId="310"/>
            <ac:spMk id="7" creationId="{48867855-F708-1CB7-542F-9961BE611BA5}"/>
          </ac:spMkLst>
        </pc:spChg>
        <pc:spChg chg="add mod">
          <ac:chgData name="Laura Donaghy" userId="44c0ea4a7173295d" providerId="LiveId" clId="{EFCE4292-BA3A-41CF-B4B2-E423CE715624}" dt="2025-01-09T14:42:25.084" v="601" actId="1076"/>
          <ac:spMkLst>
            <pc:docMk/>
            <pc:sldMk cId="444738798" sldId="310"/>
            <ac:spMk id="9" creationId="{49EC0999-9ADD-82FD-A5EE-508EC8A800CE}"/>
          </ac:spMkLst>
        </pc:spChg>
        <pc:picChg chg="add mod">
          <ac:chgData name="Laura Donaghy" userId="44c0ea4a7173295d" providerId="LiveId" clId="{EFCE4292-BA3A-41CF-B4B2-E423CE715624}" dt="2025-01-09T14:42:35.067" v="602" actId="1076"/>
          <ac:picMkLst>
            <pc:docMk/>
            <pc:sldMk cId="444738798" sldId="310"/>
            <ac:picMk id="8" creationId="{EC2EED87-6ABF-063B-DB8A-30AE5C0DE879}"/>
          </ac:picMkLst>
        </pc:picChg>
      </pc:sldChg>
      <pc:sldChg chg="modSp add mod">
        <pc:chgData name="Laura Donaghy" userId="44c0ea4a7173295d" providerId="LiveId" clId="{EFCE4292-BA3A-41CF-B4B2-E423CE715624}" dt="2025-01-09T15:04:34.741" v="1601" actId="1076"/>
        <pc:sldMkLst>
          <pc:docMk/>
          <pc:sldMk cId="3739048786" sldId="311"/>
        </pc:sldMkLst>
        <pc:spChg chg="mod">
          <ac:chgData name="Laura Donaghy" userId="44c0ea4a7173295d" providerId="LiveId" clId="{EFCE4292-BA3A-41CF-B4B2-E423CE715624}" dt="2025-01-09T15:04:34.741" v="1601" actId="1076"/>
          <ac:spMkLst>
            <pc:docMk/>
            <pc:sldMk cId="3739048786" sldId="311"/>
            <ac:spMk id="11" creationId="{DEF83300-C19E-D9EE-1D62-FCB7AF1671AC}"/>
          </ac:spMkLst>
        </pc:spChg>
      </pc:sldChg>
      <pc:sldChg chg="addSp delSp modSp add mod delAnim">
        <pc:chgData name="Laura Donaghy" userId="44c0ea4a7173295d" providerId="LiveId" clId="{EFCE4292-BA3A-41CF-B4B2-E423CE715624}" dt="2025-01-09T14:58:29.108" v="1165" actId="1076"/>
        <pc:sldMkLst>
          <pc:docMk/>
          <pc:sldMk cId="3360699228" sldId="312"/>
        </pc:sldMkLst>
        <pc:spChg chg="mod">
          <ac:chgData name="Laura Donaghy" userId="44c0ea4a7173295d" providerId="LiveId" clId="{EFCE4292-BA3A-41CF-B4B2-E423CE715624}" dt="2025-01-09T14:58:29.108" v="1165" actId="1076"/>
          <ac:spMkLst>
            <pc:docMk/>
            <pc:sldMk cId="3360699228" sldId="312"/>
            <ac:spMk id="11" creationId="{907C9D95-2BDA-8973-C141-5CCC2F8CDBDC}"/>
          </ac:spMkLst>
        </pc:spChg>
        <pc:picChg chg="add mod">
          <ac:chgData name="Laura Donaghy" userId="44c0ea4a7173295d" providerId="LiveId" clId="{EFCE4292-BA3A-41CF-B4B2-E423CE715624}" dt="2025-01-09T14:58:17.896" v="1163" actId="1076"/>
          <ac:picMkLst>
            <pc:docMk/>
            <pc:sldMk cId="3360699228" sldId="312"/>
            <ac:picMk id="9" creationId="{8493B0C2-86C8-2E3E-EB75-A317A23E5668}"/>
          </ac:picMkLst>
        </pc:picChg>
      </pc:sldChg>
      <pc:sldChg chg="addSp delSp modSp add mod">
        <pc:chgData name="Laura Donaghy" userId="44c0ea4a7173295d" providerId="LiveId" clId="{EFCE4292-BA3A-41CF-B4B2-E423CE715624}" dt="2025-01-09T15:01:11.303" v="1293" actId="1076"/>
        <pc:sldMkLst>
          <pc:docMk/>
          <pc:sldMk cId="2456128903" sldId="313"/>
        </pc:sldMkLst>
        <pc:spChg chg="mod">
          <ac:chgData name="Laura Donaghy" userId="44c0ea4a7173295d" providerId="LiveId" clId="{EFCE4292-BA3A-41CF-B4B2-E423CE715624}" dt="2025-01-09T15:00:42.083" v="1284" actId="1076"/>
          <ac:spMkLst>
            <pc:docMk/>
            <pc:sldMk cId="2456128903" sldId="313"/>
            <ac:spMk id="11" creationId="{F9BF5EAD-3B48-26F9-06EA-154AE868C38D}"/>
          </ac:spMkLst>
        </pc:spChg>
        <pc:picChg chg="add mod">
          <ac:chgData name="Laura Donaghy" userId="44c0ea4a7173295d" providerId="LiveId" clId="{EFCE4292-BA3A-41CF-B4B2-E423CE715624}" dt="2025-01-09T15:01:11.303" v="1293" actId="1076"/>
          <ac:picMkLst>
            <pc:docMk/>
            <pc:sldMk cId="2456128903" sldId="313"/>
            <ac:picMk id="7" creationId="{341F6D43-4372-5909-E52A-0D2E2A811134}"/>
          </ac:picMkLst>
        </pc:picChg>
        <pc:picChg chg="add mod">
          <ac:chgData name="Laura Donaghy" userId="44c0ea4a7173295d" providerId="LiveId" clId="{EFCE4292-BA3A-41CF-B4B2-E423CE715624}" dt="2025-01-09T15:01:09.434" v="1292" actId="1076"/>
          <ac:picMkLst>
            <pc:docMk/>
            <pc:sldMk cId="2456128903" sldId="313"/>
            <ac:picMk id="10" creationId="{25C8397A-DC71-41D8-E757-44224D05FE57}"/>
          </ac:picMkLst>
        </pc:picChg>
      </pc:sldChg>
      <pc:sldChg chg="modSp add mod">
        <pc:chgData name="Laura Donaghy" userId="44c0ea4a7173295d" providerId="LiveId" clId="{EFCE4292-BA3A-41CF-B4B2-E423CE715624}" dt="2025-01-09T15:09:48.443" v="1692" actId="20577"/>
        <pc:sldMkLst>
          <pc:docMk/>
          <pc:sldMk cId="2320272979" sldId="314"/>
        </pc:sldMkLst>
        <pc:spChg chg="mod">
          <ac:chgData name="Laura Donaghy" userId="44c0ea4a7173295d" providerId="LiveId" clId="{EFCE4292-BA3A-41CF-B4B2-E423CE715624}" dt="2025-01-09T15:09:48.443" v="1692" actId="20577"/>
          <ac:spMkLst>
            <pc:docMk/>
            <pc:sldMk cId="2320272979" sldId="314"/>
            <ac:spMk id="12" creationId="{A5DDC447-47C5-A2AA-7E25-0A32F7E103A1}"/>
          </ac:spMkLst>
        </pc:spChg>
      </pc:sldChg>
      <pc:sldChg chg="addSp delSp modSp add mod">
        <pc:chgData name="Laura Donaghy" userId="44c0ea4a7173295d" providerId="LiveId" clId="{EFCE4292-BA3A-41CF-B4B2-E423CE715624}" dt="2025-01-09T15:25:13.080" v="2250" actId="1076"/>
        <pc:sldMkLst>
          <pc:docMk/>
          <pc:sldMk cId="728528583" sldId="315"/>
        </pc:sldMkLst>
        <pc:spChg chg="mod">
          <ac:chgData name="Laura Donaghy" userId="44c0ea4a7173295d" providerId="LiveId" clId="{EFCE4292-BA3A-41CF-B4B2-E423CE715624}" dt="2025-01-09T15:24:34.265" v="2245" actId="1076"/>
          <ac:spMkLst>
            <pc:docMk/>
            <pc:sldMk cId="728528583" sldId="315"/>
            <ac:spMk id="9" creationId="{8FE40AA3-1C3A-E416-A2F3-5E225D866B57}"/>
          </ac:spMkLst>
        </pc:spChg>
        <pc:picChg chg="add mod">
          <ac:chgData name="Laura Donaghy" userId="44c0ea4a7173295d" providerId="LiveId" clId="{EFCE4292-BA3A-41CF-B4B2-E423CE715624}" dt="2025-01-09T15:25:13.080" v="2250" actId="1076"/>
          <ac:picMkLst>
            <pc:docMk/>
            <pc:sldMk cId="728528583" sldId="315"/>
            <ac:picMk id="12" creationId="{4300304A-DF35-A723-AAF6-228EBC2A5E30}"/>
          </ac:picMkLst>
        </pc:picChg>
      </pc:sldChg>
      <pc:sldChg chg="modSp add mod ord">
        <pc:chgData name="Laura Donaghy" userId="44c0ea4a7173295d" providerId="LiveId" clId="{EFCE4292-BA3A-41CF-B4B2-E423CE715624}" dt="2025-01-09T15:23:25.175" v="2117"/>
        <pc:sldMkLst>
          <pc:docMk/>
          <pc:sldMk cId="107172311" sldId="316"/>
        </pc:sldMkLst>
        <pc:spChg chg="mod">
          <ac:chgData name="Laura Donaghy" userId="44c0ea4a7173295d" providerId="LiveId" clId="{EFCE4292-BA3A-41CF-B4B2-E423CE715624}" dt="2025-01-09T15:23:20.832" v="2115" actId="20577"/>
          <ac:spMkLst>
            <pc:docMk/>
            <pc:sldMk cId="107172311" sldId="316"/>
            <ac:spMk id="9" creationId="{A3F4C150-B2CC-8262-5E17-4ECCFF61C81F}"/>
          </ac:spMkLst>
        </pc:spChg>
      </pc:sldChg>
      <pc:sldChg chg="addSp delSp modSp add mod">
        <pc:chgData name="Laura Donaghy" userId="44c0ea4a7173295d" providerId="LiveId" clId="{EFCE4292-BA3A-41CF-B4B2-E423CE715624}" dt="2025-01-09T15:33:31.386" v="2478" actId="1076"/>
        <pc:sldMkLst>
          <pc:docMk/>
          <pc:sldMk cId="3407470946" sldId="317"/>
        </pc:sldMkLst>
        <pc:spChg chg="mod">
          <ac:chgData name="Laura Donaghy" userId="44c0ea4a7173295d" providerId="LiveId" clId="{EFCE4292-BA3A-41CF-B4B2-E423CE715624}" dt="2025-01-09T15:33:28.213" v="2477" actId="20577"/>
          <ac:spMkLst>
            <pc:docMk/>
            <pc:sldMk cId="3407470946" sldId="317"/>
            <ac:spMk id="9" creationId="{88A4AC65-2087-B281-BAFE-69274D1FD5CA}"/>
          </ac:spMkLst>
        </pc:spChg>
        <pc:picChg chg="add mod">
          <ac:chgData name="Laura Donaghy" userId="44c0ea4a7173295d" providerId="LiveId" clId="{EFCE4292-BA3A-41CF-B4B2-E423CE715624}" dt="2025-01-09T15:33:31.386" v="2478" actId="1076"/>
          <ac:picMkLst>
            <pc:docMk/>
            <pc:sldMk cId="3407470946" sldId="317"/>
            <ac:picMk id="7" creationId="{23E3DF3D-5AC9-1788-3BAB-675FD97D39D1}"/>
          </ac:picMkLst>
        </pc:picChg>
      </pc:sldChg>
      <pc:sldChg chg="addSp delSp modSp add mod">
        <pc:chgData name="Laura Donaghy" userId="44c0ea4a7173295d" providerId="LiveId" clId="{EFCE4292-BA3A-41CF-B4B2-E423CE715624}" dt="2025-01-09T15:36:04.530" v="2702" actId="122"/>
        <pc:sldMkLst>
          <pc:docMk/>
          <pc:sldMk cId="4082365191" sldId="318"/>
        </pc:sldMkLst>
        <pc:spChg chg="mod">
          <ac:chgData name="Laura Donaghy" userId="44c0ea4a7173295d" providerId="LiveId" clId="{EFCE4292-BA3A-41CF-B4B2-E423CE715624}" dt="2025-01-09T15:34:53.510" v="2496" actId="20577"/>
          <ac:spMkLst>
            <pc:docMk/>
            <pc:sldMk cId="4082365191" sldId="318"/>
            <ac:spMk id="3" creationId="{5B3DF0AE-BCC1-A5BB-914D-CBA3BF2D0FF1}"/>
          </ac:spMkLst>
        </pc:spChg>
        <pc:spChg chg="mod">
          <ac:chgData name="Laura Donaghy" userId="44c0ea4a7173295d" providerId="LiveId" clId="{EFCE4292-BA3A-41CF-B4B2-E423CE715624}" dt="2025-01-09T15:35:36.815" v="2538" actId="1076"/>
          <ac:spMkLst>
            <pc:docMk/>
            <pc:sldMk cId="4082365191" sldId="318"/>
            <ac:spMk id="7" creationId="{0878F1F4-9849-28AB-AE7C-309F33543C19}"/>
          </ac:spMkLst>
        </pc:spChg>
        <pc:spChg chg="mod">
          <ac:chgData name="Laura Donaghy" userId="44c0ea4a7173295d" providerId="LiveId" clId="{EFCE4292-BA3A-41CF-B4B2-E423CE715624}" dt="2025-01-09T15:36:04.530" v="2702" actId="122"/>
          <ac:spMkLst>
            <pc:docMk/>
            <pc:sldMk cId="4082365191" sldId="318"/>
            <ac:spMk id="9" creationId="{8620CF9F-943B-E114-9DB3-357B0C077A51}"/>
          </ac:spMkLst>
        </pc:spChg>
        <pc:picChg chg="add mod">
          <ac:chgData name="Laura Donaghy" userId="44c0ea4a7173295d" providerId="LiveId" clId="{EFCE4292-BA3A-41CF-B4B2-E423CE715624}" dt="2025-01-09T15:35:25.648" v="2502" actId="1076"/>
          <ac:picMkLst>
            <pc:docMk/>
            <pc:sldMk cId="4082365191" sldId="318"/>
            <ac:picMk id="10" creationId="{3F98A49A-5373-3D82-BCB4-02F20E22BCE5}"/>
          </ac:picMkLst>
        </pc:picChg>
      </pc:sldChg>
      <pc:sldChg chg="modSp add mod">
        <pc:chgData name="Laura Donaghy" userId="44c0ea4a7173295d" providerId="LiveId" clId="{EFCE4292-BA3A-41CF-B4B2-E423CE715624}" dt="2025-01-09T15:37:44.959" v="2821" actId="20577"/>
        <pc:sldMkLst>
          <pc:docMk/>
          <pc:sldMk cId="684193962" sldId="319"/>
        </pc:sldMkLst>
        <pc:graphicFrameChg chg="mod modGraphic">
          <ac:chgData name="Laura Donaghy" userId="44c0ea4a7173295d" providerId="LiveId" clId="{EFCE4292-BA3A-41CF-B4B2-E423CE715624}" dt="2025-01-09T15:37:44.959" v="2821" actId="20577"/>
          <ac:graphicFrameMkLst>
            <pc:docMk/>
            <pc:sldMk cId="684193962" sldId="319"/>
            <ac:graphicFrameMk id="5" creationId="{993E5389-38C4-7F04-20D6-CF06A0D6FD11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7ef936f63e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7ef936f63e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E01D39-1309-CCB4-21E9-8D70782830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C8FC752-1A2C-6FDC-9CA3-1248C82110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B57F0A-C3A4-72A7-2426-2043E063CB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27838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D96BAF-A34D-D18C-CC78-4CBC8C4AE6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3827A1A-4ED4-8616-418C-91A7F0C3B1A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8D4EA-4F96-B30B-3B4D-D483AE81FB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041248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8A3216-FE1C-1613-BB90-BB8374E7B0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F67D3FD-984E-5FF4-1C90-C35A9E42F7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CA5F5F8-8034-5630-A878-1891AABEE3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331804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25771A-19CA-DB6C-5AD8-EE9A51E81A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0DBB728-EC0A-F36F-1454-4401E386311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10693B0-977F-A0B1-4FDD-1B2AF05921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927658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F7252C-37B9-2C22-DD2F-BE93447F7A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C4A39FA-1D4F-A93F-5865-9C3B087E8E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4FBFBD3-7840-1F70-6A79-8D766E9702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469180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97005D-82A0-BF7A-DF65-FBE3773815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A0F479-2141-8F7B-591C-445E8AC4ED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56F8FC9-9A97-3248-A292-D99DD7D51C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75180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D6249B-25BC-9931-BB16-8D97E4167F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C5563C1-1362-C601-1753-02DF41BEA49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6A19E2A-E279-C24D-75E0-DEF298848F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41064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62F3FE-3E41-A491-8C23-B44B585186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D820679-499A-3CAC-4FA0-1FEDC2E25B5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A067550-7778-58B7-4C92-1228691C4D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6838597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87CBF6-4FFA-861B-EA28-A6F893134F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ECEDF0-BD5E-740B-6DDE-3745730B831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64A12B4-AF3B-DE89-CB03-46C4E3FB99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036964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68D3BB-E2CD-2D8C-0E2D-AE055747EA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AA29F07-6A5D-C6A7-B883-7A20A0779B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6BD7494-958F-7D86-ED6C-129C989EF6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141410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945637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E03986-C1A9-6602-D4CD-CCED8040AE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7137CAB-9A93-80DB-3169-F964FC4B9E3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26E84A5-6655-161B-475B-C49AE2FEA6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564227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B263A5-F77A-642F-1C1C-7A58E2094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F8B8CE5-FFFD-5EC9-DD63-362230D1D73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1150965-9AB9-24E0-2FFB-D8B5B3F497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211709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0B153F-36CB-CF48-213D-9187A9D51B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756A664-5E70-DF4F-DFD4-BD1DAFB435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E41FCFC-53EE-7404-9074-BAF3FD1142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Debate whether we use Every Tick here or add another action – which is more beneficial to learners. Could add the extra action method into the REACH section</a:t>
            </a:r>
          </a:p>
        </p:txBody>
      </p:sp>
    </p:spTree>
    <p:extLst>
      <p:ext uri="{BB962C8B-B14F-4D97-AF65-F5344CB8AC3E}">
        <p14:creationId xmlns:p14="http://schemas.microsoft.com/office/powerpoint/2010/main" val="42824024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B9EB18-2073-CDA7-8EE4-B99D784BC4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5FCC625-1B43-D479-47BF-A8A2A5C1AB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6282310-FDBE-D522-581B-7F3158FA4B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794598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3FDAF8-6C99-1046-3F33-E371B9EF5E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FEF13B-3BD1-28A8-4262-E7FCBD9FB2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5A5709B-C353-2473-6D59-7984BF2946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9309380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C11282-2607-9EC9-9D02-45F9DD1FFA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2A3226C-CE58-CE51-E786-6ADF6CFA53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6D66AD9-6471-E9CE-9A55-5CC39E85D4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371328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699D3F-ACA2-D7B6-B5EF-7E6415DFA3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EFF8BB7-3956-79B3-61F0-5B8BC0BCEC6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EE334DC-5BFF-B7F2-2DF7-974E4CB41B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299737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C14689-12BE-3D0C-171D-97E2E3B08A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A54A97-9FA5-225A-F92E-4AEFBDEE52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58DEBA3-4F05-390B-5EA7-D5D34610F0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851801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61DF8E-9C41-5B5B-EE44-EB1414ECEA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6782DAD-F429-5B88-FDC8-83189B1E44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FE88D59-5F1E-31D6-26EA-C864E49836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3580686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058974-1CF6-EA52-07F8-B0B642FEE5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396FA38-2E0F-5094-C72E-904843F3E5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DD34FE-5CA6-ED62-DF45-23A9D35FD5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863232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2197760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ADD4E8-0BB1-914C-1152-F22ED3DA13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26A440-7164-8FF2-C4A0-96A322B7DE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3600AA6-30BD-59C4-1274-099EFB5FEE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6200342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35E39B-74C9-58C8-3118-24785CA963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DC0DC68-BB02-ACB7-9FA0-4486F3E282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77ACBDB-E976-796A-54FD-263407FC36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3174469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1DEEF3-F8C8-033F-11AE-A07A84F900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0B5DB6F-3B15-68B7-E240-4674F83629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F1D7298-45DF-8816-A55A-B6F0BD387A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6751900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56EA9F-A2BC-B51C-36D7-CF44820F95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3B07278-FFDD-5E40-CC3E-DDB1A08A31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E70567D-D92A-CB4F-F9B6-878459BF47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495629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13338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3BFE33-4BD9-F205-20CA-59A3F3BD6E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9F97DAA-9270-B02F-3B08-ECF69B927C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4B35D90-D148-3234-30A9-D0B68811B4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12162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07130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BBCD6B-016D-2900-B89C-6DEEB2ABCE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107B14F-1C10-F960-6022-0B4BEB97D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9E32D71-BC1D-5D96-6A09-3387F964F9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863583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07130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296719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2381"/>
            <a:ext cx="9144000" cy="3902869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gradFill flip="none" rotWithShape="1"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  <a:tileRect/>
          </a:gradFill>
          <a:ln/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7501" y="1086861"/>
            <a:ext cx="7929000" cy="2228288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7501" y="3960635"/>
            <a:ext cx="7929000" cy="326231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EBBA-996F-894A-B54A-D6246ED52CEA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pic>
        <p:nvPicPr>
          <p:cNvPr id="20" name="Picture 19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540C709A-8A18-B645-0268-CEFD8EF932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19572" y="3315149"/>
            <a:ext cx="1578354" cy="1578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440528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500" y="3600450"/>
            <a:ext cx="7921064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9144000" cy="360045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7500" y="4025504"/>
            <a:ext cx="7921064" cy="370284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8982546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473773" y="811092"/>
            <a:ext cx="4749312" cy="242939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239" y="928877"/>
            <a:ext cx="4420380" cy="1984434"/>
          </a:xfrm>
        </p:spPr>
        <p:txBody>
          <a:bodyPr anchor="b"/>
          <a:lstStyle>
            <a:lvl1pPr algn="l">
              <a:defRPr sz="3150" b="1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9893" y="3332760"/>
            <a:ext cx="4418727" cy="534931"/>
          </a:xfrm>
        </p:spPr>
        <p:txBody>
          <a:bodyPr anchor="t">
            <a:noAutofit/>
          </a:bodyPr>
          <a:lstStyle>
            <a:lvl1pPr marL="0" indent="0" algn="l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5680982" y="811092"/>
            <a:ext cx="2857501" cy="3056599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FBAF5BE-A77C-5904-8BDF-626418081411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10" name="Google Shape;65;p14">
              <a:extLst>
                <a:ext uri="{FF2B5EF4-FFF2-40B4-BE49-F238E27FC236}">
                  <a16:creationId xmlns:a16="http://schemas.microsoft.com/office/drawing/2014/main" id="{3A854317-8D2E-62CB-CA42-BA9B7E77041B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dirty="0">
                <a:solidFill>
                  <a:srgbClr val="21212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11" name="Google Shape;68;p14">
              <a:extLst>
                <a:ext uri="{FF2B5EF4-FFF2-40B4-BE49-F238E27FC236}">
                  <a16:creationId xmlns:a16="http://schemas.microsoft.com/office/drawing/2014/main" id="{DA21FA17-9D9E-EE0C-7FE2-822811F005AE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16971419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855664" y="1714939"/>
            <a:ext cx="3671336" cy="1877979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017817" y="1826968"/>
            <a:ext cx="3286891" cy="1505842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4617000" y="1714500"/>
            <a:ext cx="3660225" cy="1721644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ECBF7DC-862A-2CEF-FDCE-BFD06935E097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7" name="Google Shape;65;p14">
              <a:extLst>
                <a:ext uri="{FF2B5EF4-FFF2-40B4-BE49-F238E27FC236}">
                  <a16:creationId xmlns:a16="http://schemas.microsoft.com/office/drawing/2014/main" id="{71C36421-AE03-4281-3248-881CE5CB5312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dirty="0">
                <a:solidFill>
                  <a:srgbClr val="21212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8" name="Google Shape;68;p14">
              <a:extLst>
                <a:ext uri="{FF2B5EF4-FFF2-40B4-BE49-F238E27FC236}">
                  <a16:creationId xmlns:a16="http://schemas.microsoft.com/office/drawing/2014/main" id="{3B116807-8092-0DC4-6B1C-9863C9BA83A2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605735849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9144000" cy="1639491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8627623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5752239" y="334567"/>
            <a:ext cx="3391762" cy="406122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37656" y="439628"/>
            <a:ext cx="1871093" cy="385109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7501" y="334567"/>
            <a:ext cx="4958655" cy="4061222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1616836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 userDrawn="1"/>
        </p:nvSpPr>
        <p:spPr bwMode="auto">
          <a:xfrm>
            <a:off x="0" y="0"/>
            <a:ext cx="9144000" cy="1639491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500" y="335391"/>
            <a:ext cx="7928999" cy="7278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4034" y="1666716"/>
            <a:ext cx="7915931" cy="27273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78792FC-2A35-FFCF-7372-C1DFD9EA5B94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10" name="Google Shape;65;p14">
              <a:extLst>
                <a:ext uri="{FF2B5EF4-FFF2-40B4-BE49-F238E27FC236}">
                  <a16:creationId xmlns:a16="http://schemas.microsoft.com/office/drawing/2014/main" id="{6A8BFEFF-37FF-0EC0-E62A-21379D4470A2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spc="-50" baseline="0" dirty="0">
                <a:solidFill>
                  <a:srgbClr val="212121"/>
                </a:solidFill>
                <a:latin typeface="+mj-l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12" name="Google Shape;68;p14">
              <a:extLst>
                <a:ext uri="{FF2B5EF4-FFF2-40B4-BE49-F238E27FC236}">
                  <a16:creationId xmlns:a16="http://schemas.microsoft.com/office/drawing/2014/main" id="{C8F28ADF-2817-6098-C541-2DFB6D62ABEA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985079109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9144000" cy="3902869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500" y="2213547"/>
            <a:ext cx="7921064" cy="1101600"/>
          </a:xfrm>
        </p:spPr>
        <p:txBody>
          <a:bodyPr anchor="b"/>
          <a:lstStyle>
            <a:lvl1pPr algn="r">
              <a:defRPr sz="3600" b="1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500" y="3960901"/>
            <a:ext cx="7921064" cy="325466"/>
          </a:xfrm>
        </p:spPr>
        <p:txBody>
          <a:bodyPr anchor="t">
            <a:noAutofit/>
          </a:bodyPr>
          <a:lstStyle>
            <a:lvl1pPr marL="0" indent="0" algn="r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6536555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9144000" cy="1639491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4034" y="1666716"/>
            <a:ext cx="3889405" cy="272907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62" y="1666715"/>
            <a:ext cx="3895937" cy="272907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85DFE1E-E00D-F72B-6335-6FD5E965D7C7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10" name="Google Shape;65;p14">
              <a:extLst>
                <a:ext uri="{FF2B5EF4-FFF2-40B4-BE49-F238E27FC236}">
                  <a16:creationId xmlns:a16="http://schemas.microsoft.com/office/drawing/2014/main" id="{76AD7A8F-56F4-CD89-5304-1D3209878E6E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spc="-50" baseline="0" dirty="0">
                <a:solidFill>
                  <a:srgbClr val="212121"/>
                </a:solidFill>
                <a:latin typeface="+mj-l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11" name="Google Shape;68;p14">
              <a:extLst>
                <a:ext uri="{FF2B5EF4-FFF2-40B4-BE49-F238E27FC236}">
                  <a16:creationId xmlns:a16="http://schemas.microsoft.com/office/drawing/2014/main" id="{92119307-BF84-D83C-7E25-102A26E256B2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547432358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9144000" cy="1639491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1046" y="1631156"/>
            <a:ext cx="3892393" cy="432197"/>
          </a:xfrm>
        </p:spPr>
        <p:txBody>
          <a:bodyPr anchor="b">
            <a:noAutofit/>
          </a:bodyPr>
          <a:lstStyle>
            <a:lvl1pPr marL="0" indent="0" algn="ctr">
              <a:buNone/>
              <a:defRPr sz="15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1047" y="2063354"/>
            <a:ext cx="3892392" cy="233243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62" y="1631156"/>
            <a:ext cx="3895937" cy="432197"/>
          </a:xfrm>
        </p:spPr>
        <p:txBody>
          <a:bodyPr anchor="b">
            <a:noAutofit/>
          </a:bodyPr>
          <a:lstStyle>
            <a:lvl1pPr marL="0" indent="0" algn="ctr">
              <a:buNone/>
              <a:defRPr sz="15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0562" y="2063354"/>
            <a:ext cx="3895937" cy="233243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6D611F9-769D-2A80-0D93-F504A54A102F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12" name="Google Shape;65;p14">
              <a:extLst>
                <a:ext uri="{FF2B5EF4-FFF2-40B4-BE49-F238E27FC236}">
                  <a16:creationId xmlns:a16="http://schemas.microsoft.com/office/drawing/2014/main" id="{D35DE944-1EBF-DC91-1117-E11A6B8B1951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spc="-50" baseline="0" dirty="0">
                <a:solidFill>
                  <a:srgbClr val="212121"/>
                </a:solidFill>
                <a:latin typeface="+mj-l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13" name="Google Shape;68;p14">
              <a:extLst>
                <a:ext uri="{FF2B5EF4-FFF2-40B4-BE49-F238E27FC236}">
                  <a16:creationId xmlns:a16="http://schemas.microsoft.com/office/drawing/2014/main" id="{0164F9E8-48D5-2FBD-283D-A8020498A1BA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996450148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9144000" cy="1639491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4C8-038E-2045-AF43-DF7DBB8E0E9E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AC6381C-E8B3-75E6-DD68-C2B7D260F500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8" name="Google Shape;65;p14">
              <a:extLst>
                <a:ext uri="{FF2B5EF4-FFF2-40B4-BE49-F238E27FC236}">
                  <a16:creationId xmlns:a16="http://schemas.microsoft.com/office/drawing/2014/main" id="{E8AC9A0C-B210-65A7-D862-9C3C207C4072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dirty="0">
                <a:solidFill>
                  <a:srgbClr val="21212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9" name="Google Shape;68;p14">
              <a:extLst>
                <a:ext uri="{FF2B5EF4-FFF2-40B4-BE49-F238E27FC236}">
                  <a16:creationId xmlns:a16="http://schemas.microsoft.com/office/drawing/2014/main" id="{1558019D-62D3-11A9-915F-F333A7C45370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934417681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C68F-D26B-8F47-958C-23B49CF8A634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2103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804864" y="334566"/>
            <a:ext cx="2660650" cy="13609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864" y="334566"/>
            <a:ext cx="2660650" cy="1213797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1725" y="334567"/>
            <a:ext cx="4689475" cy="40612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4864" y="1695554"/>
            <a:ext cx="2660650" cy="270023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4365025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046" y="545642"/>
            <a:ext cx="3639741" cy="1212872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4573588" y="0"/>
            <a:ext cx="4570412" cy="51435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05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1046" y="1758513"/>
            <a:ext cx="3639741" cy="2637274"/>
          </a:xfrm>
        </p:spPr>
        <p:txBody>
          <a:bodyPr anchor="t"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914358" y="4531022"/>
            <a:ext cx="732659" cy="273844"/>
          </a:xfrm>
        </p:spPr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42797" y="4531022"/>
            <a:ext cx="2471560" cy="27384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647017" y="4436917"/>
            <a:ext cx="796616" cy="367949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4848226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7500" y="335391"/>
            <a:ext cx="7928999" cy="727838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500" y="1638301"/>
            <a:ext cx="7922464" cy="2755798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636" y="4531022"/>
            <a:ext cx="6483240" cy="27384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675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00969" y="4531022"/>
            <a:ext cx="1007780" cy="27384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675">
                <a:solidFill>
                  <a:schemeClr val="tx1"/>
                </a:solidFill>
              </a:defRPr>
            </a:lvl1pPr>
          </a:lstStyle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08749" y="4436917"/>
            <a:ext cx="796616" cy="36794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1500">
                <a:solidFill>
                  <a:schemeClr val="accent1"/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303295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01" r:id="rId1"/>
    <p:sldLayoutId id="2147484002" r:id="rId2"/>
    <p:sldLayoutId id="2147484003" r:id="rId3"/>
    <p:sldLayoutId id="2147484004" r:id="rId4"/>
    <p:sldLayoutId id="2147484005" r:id="rId5"/>
    <p:sldLayoutId id="2147484006" r:id="rId6"/>
    <p:sldLayoutId id="2147484007" r:id="rId7"/>
    <p:sldLayoutId id="2147484008" r:id="rId8"/>
    <p:sldLayoutId id="2147484009" r:id="rId9"/>
    <p:sldLayoutId id="2147484010" r:id="rId10"/>
    <p:sldLayoutId id="2147484011" r:id="rId11"/>
    <p:sldLayoutId id="2147484012" r:id="rId12"/>
    <p:sldLayoutId id="2147484013" r:id="rId13"/>
    <p:sldLayoutId id="2147484014" r:id="rId14"/>
  </p:sldLayoutIdLst>
  <p:hf sldNum="0" hdr="0" ftr="0" dt="0"/>
  <p:txStyles>
    <p:titleStyle>
      <a:lvl1pPr algn="l" defTabSz="342900" rtl="0" eaLnBrk="1" latinLnBrk="0" hangingPunct="1">
        <a:spcBef>
          <a:spcPct val="0"/>
        </a:spcBef>
        <a:buNone/>
        <a:defRPr sz="3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80000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210000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00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270000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DE66F0D-A75D-5898-F117-77C6AD33F43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Variables and Data Types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2B27A8EF-DC22-66E3-DAD5-D11FDAC580A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Looking at different types of data and how variables are used in games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747508-EB21-6185-2EFB-BD9CD35692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screenshot of a computer&#10;&#10;Description automatically generated">
            <a:extLst>
              <a:ext uri="{FF2B5EF4-FFF2-40B4-BE49-F238E27FC236}">
                <a16:creationId xmlns:a16="http://schemas.microsoft.com/office/drawing/2014/main" id="{61411E8E-1EBB-0680-B566-47F9B34421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8760" y="2143098"/>
            <a:ext cx="6278880" cy="252805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1DEFF0FC-003D-6F19-DAF5-0A72A34681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Adding a Global Variable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F8A7107E-1E31-EDD2-E64A-C6DB35BE0E8D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0DC14B9F-9E2D-7E7E-3267-350D7118BE00}"/>
              </a:ext>
            </a:extLst>
          </p:cNvPr>
          <p:cNvSpPr/>
          <p:nvPr/>
        </p:nvSpPr>
        <p:spPr>
          <a:xfrm>
            <a:off x="267900" y="194561"/>
            <a:ext cx="225000" cy="111607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BEDE88DB-32B9-F387-A847-8EC36E76F67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1063229"/>
            <a:ext cx="627448" cy="71351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65FAD1D-65B8-C294-C9AF-47366C8C2B2D}"/>
              </a:ext>
            </a:extLst>
          </p:cNvPr>
          <p:cNvSpPr txBox="1"/>
          <p:nvPr/>
        </p:nvSpPr>
        <p:spPr>
          <a:xfrm>
            <a:off x="5045079" y="2283277"/>
            <a:ext cx="2536272" cy="338554"/>
          </a:xfrm>
          <a:prstGeom prst="rect">
            <a:avLst/>
          </a:prstGeom>
          <a:solidFill>
            <a:srgbClr val="212121">
              <a:alpha val="70000"/>
            </a:srgbClr>
          </a:solidFill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</a:rPr>
              <a:t>Open th</a:t>
            </a:r>
            <a:r>
              <a:rPr lang="en-GB" sz="1600" dirty="0"/>
              <a:t>e Event Sheet Tab</a:t>
            </a:r>
            <a:endParaRPr lang="en-GB" sz="1600" b="1" dirty="0">
              <a:solidFill>
                <a:schemeClr val="tx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DCE948F-0DB5-E7C8-3207-1C371CB4267C}"/>
              </a:ext>
            </a:extLst>
          </p:cNvPr>
          <p:cNvSpPr txBox="1"/>
          <p:nvPr/>
        </p:nvSpPr>
        <p:spPr>
          <a:xfrm>
            <a:off x="798000" y="3131694"/>
            <a:ext cx="3324420" cy="584775"/>
          </a:xfrm>
          <a:prstGeom prst="rect">
            <a:avLst/>
          </a:prstGeom>
          <a:solidFill>
            <a:srgbClr val="212121">
              <a:alpha val="70000"/>
            </a:srgbClr>
          </a:solidFill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</a:rPr>
              <a:t>Right click and select Add Global Variable</a:t>
            </a:r>
            <a:endParaRPr lang="en-GB" sz="1600" b="1" dirty="0">
              <a:solidFill>
                <a:schemeClr val="tx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91C7885-B4C4-B3FB-29C5-486871EF522B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FE8694A-47E6-8043-74C5-D2F79251CF8D}"/>
              </a:ext>
            </a:extLst>
          </p:cNvPr>
          <p:cNvSpPr txBox="1"/>
          <p:nvPr/>
        </p:nvSpPr>
        <p:spPr>
          <a:xfrm>
            <a:off x="1012090" y="1673253"/>
            <a:ext cx="5509842" cy="338554"/>
          </a:xfrm>
          <a:prstGeom prst="rect">
            <a:avLst/>
          </a:prstGeom>
          <a:solidFill>
            <a:srgbClr val="212121">
              <a:alpha val="70000"/>
            </a:srgbClr>
          </a:solidFill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</a:rPr>
              <a:t>We’ll be using a Global Variable to track the player’s Score.</a:t>
            </a:r>
            <a:endParaRPr lang="en-GB" sz="1600" b="1" dirty="0">
              <a:solidFill>
                <a:schemeClr val="tx1"/>
              </a:solidFill>
            </a:endParaRP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34F6A212-2543-64DC-70D7-08D49F076F55}"/>
              </a:ext>
            </a:extLst>
          </p:cNvPr>
          <p:cNvCxnSpPr>
            <a:stCxn id="14" idx="3"/>
          </p:cNvCxnSpPr>
          <p:nvPr/>
        </p:nvCxnSpPr>
        <p:spPr>
          <a:xfrm>
            <a:off x="4122420" y="3424082"/>
            <a:ext cx="449579" cy="43925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21642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217AA8-2D33-D5FB-94F1-CD1819FE13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172;p21">
            <a:extLst>
              <a:ext uri="{FF2B5EF4-FFF2-40B4-BE49-F238E27FC236}">
                <a16:creationId xmlns:a16="http://schemas.microsoft.com/office/drawing/2014/main" id="{50DBF352-F22A-FF80-040D-94FC545EB2CD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38958" t="19222" r="38338" b="44887"/>
          <a:stretch/>
        </p:blipFill>
        <p:spPr>
          <a:xfrm>
            <a:off x="2769720" y="1593341"/>
            <a:ext cx="3600771" cy="309189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9DCCBBD6-B874-06E1-E997-3EAB75A544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7500" y="309623"/>
            <a:ext cx="7928999" cy="727838"/>
          </a:xfrm>
        </p:spPr>
        <p:txBody>
          <a:bodyPr/>
          <a:lstStyle/>
          <a:p>
            <a:r>
              <a:rPr lang="en-GB" dirty="0"/>
              <a:t>Adding a Global Variable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BD22EE6A-8785-08D2-94CC-5ADEEC928218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BCE860AF-5F19-266E-D8EB-23734FBDD5B3}"/>
              </a:ext>
            </a:extLst>
          </p:cNvPr>
          <p:cNvSpPr/>
          <p:nvPr/>
        </p:nvSpPr>
        <p:spPr>
          <a:xfrm>
            <a:off x="267900" y="194561"/>
            <a:ext cx="225000" cy="128371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4CB69660-B4E3-A90D-5833-76B7ED0FD98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1201189"/>
            <a:ext cx="627448" cy="71351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896CF54-6565-8AB7-9E4F-C7FF9BDEA8D3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FC41A6-9525-74EE-1FB6-AA89E57707C3}"/>
              </a:ext>
            </a:extLst>
          </p:cNvPr>
          <p:cNvSpPr txBox="1"/>
          <p:nvPr/>
        </p:nvSpPr>
        <p:spPr>
          <a:xfrm>
            <a:off x="903406" y="2687438"/>
            <a:ext cx="2212465" cy="338554"/>
          </a:xfrm>
          <a:prstGeom prst="rect">
            <a:avLst/>
          </a:prstGeom>
          <a:solidFill>
            <a:srgbClr val="212121">
              <a:alpha val="70000"/>
            </a:srgbClr>
          </a:solidFill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</a:rPr>
              <a:t>Set the </a:t>
            </a:r>
            <a:r>
              <a:rPr lang="en-GB" sz="1600" b="1" dirty="0">
                <a:solidFill>
                  <a:schemeClr val="tx1"/>
                </a:solidFill>
              </a:rPr>
              <a:t>name</a:t>
            </a:r>
            <a:r>
              <a:rPr lang="en-GB" sz="1600" dirty="0">
                <a:solidFill>
                  <a:schemeClr val="tx1"/>
                </a:solidFill>
              </a:rPr>
              <a:t> to </a:t>
            </a:r>
            <a:r>
              <a:rPr lang="en-GB" sz="1600" b="1" dirty="0">
                <a:solidFill>
                  <a:schemeClr val="tx1"/>
                </a:solidFill>
              </a:rPr>
              <a:t>Score</a:t>
            </a:r>
            <a:endParaRPr lang="en-GB" sz="1600" dirty="0">
              <a:solidFill>
                <a:schemeClr val="tx1"/>
              </a:solidFill>
            </a:endParaRP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5586074-9D50-9222-6A55-CB8B4A233133}"/>
              </a:ext>
            </a:extLst>
          </p:cNvPr>
          <p:cNvCxnSpPr>
            <a:cxnSpLocks/>
          </p:cNvCxnSpPr>
          <p:nvPr/>
        </p:nvCxnSpPr>
        <p:spPr>
          <a:xfrm flipV="1">
            <a:off x="3115871" y="2255520"/>
            <a:ext cx="736801" cy="621792"/>
          </a:xfrm>
          <a:prstGeom prst="straightConnector1">
            <a:avLst/>
          </a:prstGeom>
          <a:ln>
            <a:solidFill>
              <a:srgbClr val="212121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64D4EF09-0D4F-9AA9-1075-902E6E6020E0}"/>
              </a:ext>
            </a:extLst>
          </p:cNvPr>
          <p:cNvSpPr txBox="1"/>
          <p:nvPr/>
        </p:nvSpPr>
        <p:spPr>
          <a:xfrm>
            <a:off x="6285149" y="2846899"/>
            <a:ext cx="2212465" cy="584775"/>
          </a:xfrm>
          <a:prstGeom prst="rect">
            <a:avLst/>
          </a:prstGeom>
          <a:solidFill>
            <a:srgbClr val="212121">
              <a:alpha val="70000"/>
            </a:srgbClr>
          </a:solidFill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</a:rPr>
              <a:t>Set the Type to </a:t>
            </a:r>
            <a:r>
              <a:rPr lang="en-GB" sz="1600" b="1" dirty="0">
                <a:solidFill>
                  <a:schemeClr val="tx1"/>
                </a:solidFill>
              </a:rPr>
              <a:t>Number</a:t>
            </a:r>
            <a:endParaRPr lang="en-GB" sz="1600" dirty="0">
              <a:solidFill>
                <a:schemeClr val="tx1"/>
              </a:solidFill>
            </a:endParaRP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B74C435D-B5FB-FE62-D3A4-5F7CBC31C85A}"/>
              </a:ext>
            </a:extLst>
          </p:cNvPr>
          <p:cNvCxnSpPr>
            <a:cxnSpLocks/>
            <a:stCxn id="14" idx="1"/>
          </p:cNvCxnSpPr>
          <p:nvPr/>
        </p:nvCxnSpPr>
        <p:spPr>
          <a:xfrm flipH="1" flipV="1">
            <a:off x="5495111" y="2509759"/>
            <a:ext cx="790038" cy="629528"/>
          </a:xfrm>
          <a:prstGeom prst="straightConnector1">
            <a:avLst/>
          </a:prstGeom>
          <a:ln>
            <a:solidFill>
              <a:srgbClr val="212121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09CB8BFD-2065-5C83-ACBF-0EE00DA2F74B}"/>
              </a:ext>
            </a:extLst>
          </p:cNvPr>
          <p:cNvSpPr txBox="1"/>
          <p:nvPr/>
        </p:nvSpPr>
        <p:spPr>
          <a:xfrm>
            <a:off x="3572429" y="3533642"/>
            <a:ext cx="2212465" cy="584775"/>
          </a:xfrm>
          <a:prstGeom prst="rect">
            <a:avLst/>
          </a:prstGeom>
          <a:solidFill>
            <a:srgbClr val="212121">
              <a:alpha val="70000"/>
            </a:srgbClr>
          </a:solidFill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</a:rPr>
              <a:t>When you’ve changed both settings, click </a:t>
            </a:r>
            <a:r>
              <a:rPr lang="en-GB" sz="1600" b="1" dirty="0">
                <a:solidFill>
                  <a:schemeClr val="tx1"/>
                </a:solidFill>
              </a:rPr>
              <a:t>OK</a:t>
            </a:r>
            <a:endParaRPr lang="en-GB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20174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CA97DB-4DAE-752B-8B1F-AA600581D8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10B549B-78D6-02DC-21A6-C553142533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7500" y="309623"/>
            <a:ext cx="7928999" cy="727838"/>
          </a:xfrm>
        </p:spPr>
        <p:txBody>
          <a:bodyPr/>
          <a:lstStyle/>
          <a:p>
            <a:r>
              <a:rPr lang="en-GB" dirty="0"/>
              <a:t>Using the Global Variable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572F2CF7-E3A2-3D06-3308-A7F44416A336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4B015643-DFF5-5497-5D14-7997964F61AC}"/>
              </a:ext>
            </a:extLst>
          </p:cNvPr>
          <p:cNvSpPr/>
          <p:nvPr/>
        </p:nvSpPr>
        <p:spPr>
          <a:xfrm>
            <a:off x="267900" y="194561"/>
            <a:ext cx="225000" cy="162661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DC417C07-C019-79B8-652E-87B7E0688B3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1620819"/>
            <a:ext cx="627448" cy="71351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C708DE2-BAAF-A128-C840-0F23B03FF685}"/>
              </a:ext>
            </a:extLst>
          </p:cNvPr>
          <p:cNvSpPr txBox="1"/>
          <p:nvPr/>
        </p:nvSpPr>
        <p:spPr>
          <a:xfrm>
            <a:off x="2412432" y="1671593"/>
            <a:ext cx="4862384" cy="338554"/>
          </a:xfrm>
          <a:prstGeom prst="rect">
            <a:avLst/>
          </a:prstGeom>
          <a:solidFill>
            <a:srgbClr val="212121">
              <a:alpha val="70000"/>
            </a:srgbClr>
          </a:solidFill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</a:rPr>
              <a:t>Your variable now appears in the Event Sheet.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A48A38D-3D09-C140-83CA-5159F4F18F5F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637B442-8C2A-D452-12C8-03950A26FDE7}"/>
              </a:ext>
            </a:extLst>
          </p:cNvPr>
          <p:cNvSpPr txBox="1"/>
          <p:nvPr/>
        </p:nvSpPr>
        <p:spPr>
          <a:xfrm>
            <a:off x="2412432" y="3884014"/>
            <a:ext cx="3378538" cy="830997"/>
          </a:xfrm>
          <a:prstGeom prst="rect">
            <a:avLst/>
          </a:prstGeom>
          <a:solidFill>
            <a:srgbClr val="212121">
              <a:alpha val="70000"/>
            </a:srgbClr>
          </a:solidFill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</a:rPr>
              <a:t>Now the event needs a new action.</a:t>
            </a:r>
          </a:p>
          <a:p>
            <a:endParaRPr lang="en-GB" sz="1600" dirty="0"/>
          </a:p>
          <a:p>
            <a:r>
              <a:rPr lang="en-GB" sz="1600" dirty="0">
                <a:solidFill>
                  <a:schemeClr val="tx1"/>
                </a:solidFill>
              </a:rPr>
              <a:t>Click </a:t>
            </a:r>
            <a:r>
              <a:rPr lang="en-GB" sz="1600" b="1" dirty="0">
                <a:solidFill>
                  <a:schemeClr val="tx1"/>
                </a:solidFill>
              </a:rPr>
              <a:t>Add Action</a:t>
            </a:r>
            <a:endParaRPr lang="en-GB" sz="1600" dirty="0">
              <a:solidFill>
                <a:schemeClr val="tx1"/>
              </a:solidFill>
            </a:endParaRPr>
          </a:p>
        </p:txBody>
      </p:sp>
      <p:pic>
        <p:nvPicPr>
          <p:cNvPr id="10" name="Picture 9" descr="A screenshot of a computer&#10;&#10;Description automatically generated">
            <a:extLst>
              <a:ext uri="{FF2B5EF4-FFF2-40B4-BE49-F238E27FC236}">
                <a16:creationId xmlns:a16="http://schemas.microsoft.com/office/drawing/2014/main" id="{21125E35-4468-C005-AEAC-E4FA13C191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3663" y="2201918"/>
            <a:ext cx="6436671" cy="1348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463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6ABD22-45E2-EA41-8C89-C52F78D579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9F9A44E-B983-FB98-39E5-CF82E7959C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Using the Global Variable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238C2E3-2C24-5849-747F-A8059A345FF4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2296294" y="1569839"/>
            <a:ext cx="6240205" cy="4953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1600" dirty="0"/>
              <a:t>The action should increase the score every time the player gets a cherry.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5ADE120F-0C41-05D8-B3F8-F5A3AF9558B5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1FD3963D-EFD3-5ED3-80D0-D266FD5010FD}"/>
              </a:ext>
            </a:extLst>
          </p:cNvPr>
          <p:cNvSpPr/>
          <p:nvPr/>
        </p:nvSpPr>
        <p:spPr>
          <a:xfrm>
            <a:off x="267900" y="194561"/>
            <a:ext cx="225000" cy="212191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57F59DAD-6E44-BF47-538A-D6B479455D1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2004798"/>
            <a:ext cx="627448" cy="71351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03A76E2-1458-E97C-B86D-0B643995217E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BEA92AE-68F5-92DC-5667-04272160A7F8}"/>
              </a:ext>
            </a:extLst>
          </p:cNvPr>
          <p:cNvSpPr txBox="1"/>
          <p:nvPr/>
        </p:nvSpPr>
        <p:spPr>
          <a:xfrm>
            <a:off x="998129" y="2885948"/>
            <a:ext cx="3148411" cy="830997"/>
          </a:xfrm>
          <a:prstGeom prst="rect">
            <a:avLst/>
          </a:prstGeom>
          <a:solidFill>
            <a:srgbClr val="212121">
              <a:alpha val="70000"/>
            </a:srgbClr>
          </a:solidFill>
        </p:spPr>
        <p:txBody>
          <a:bodyPr wrap="square" rtlCol="0">
            <a:spAutoFit/>
          </a:bodyPr>
          <a:lstStyle/>
          <a:p>
            <a:r>
              <a:rPr lang="en-GB" sz="1600" dirty="0"/>
              <a:t>Because we’re using a Global Variable, this action will need to use the System Object.</a:t>
            </a:r>
            <a:endParaRPr lang="en-GB" sz="1600" dirty="0">
              <a:solidFill>
                <a:schemeClr val="tx1"/>
              </a:solidFill>
            </a:endParaRPr>
          </a:p>
        </p:txBody>
      </p:sp>
      <p:pic>
        <p:nvPicPr>
          <p:cNvPr id="9" name="Picture 8" descr="A screenshot of a computer&#10;&#10;Description automatically generated">
            <a:extLst>
              <a:ext uri="{FF2B5EF4-FFF2-40B4-BE49-F238E27FC236}">
                <a16:creationId xmlns:a16="http://schemas.microsoft.com/office/drawing/2014/main" id="{9D619A55-55A2-3162-C034-C47B8B9354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7764" y="2004798"/>
            <a:ext cx="3460055" cy="2888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2488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85C219-0616-265B-6272-B7B5E77ADE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screenshot of a computer program&#10;&#10;Description automatically generated">
            <a:extLst>
              <a:ext uri="{FF2B5EF4-FFF2-40B4-BE49-F238E27FC236}">
                <a16:creationId xmlns:a16="http://schemas.microsoft.com/office/drawing/2014/main" id="{9157E34E-F6E4-0945-C751-360406F461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0295" y="1714619"/>
            <a:ext cx="3227183" cy="2676727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23E45A26-FD94-7BEF-7B7D-287F97B0D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Using the Global Variable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FC2F473A-F105-FC35-4F23-7BC84C536A2E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8521DC1C-0A69-17AD-AA92-89473CCCBE68}"/>
              </a:ext>
            </a:extLst>
          </p:cNvPr>
          <p:cNvSpPr/>
          <p:nvPr/>
        </p:nvSpPr>
        <p:spPr>
          <a:xfrm>
            <a:off x="267900" y="194561"/>
            <a:ext cx="225000" cy="212191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9E2C1FD9-738B-A9BB-0208-AE8DC101655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2004798"/>
            <a:ext cx="627448" cy="71351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A80A858-0D83-2F8A-080C-44DCEF3E7E33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EE8DC2E-1249-A0C8-9726-2ED24F290053}"/>
              </a:ext>
            </a:extLst>
          </p:cNvPr>
          <p:cNvSpPr txBox="1"/>
          <p:nvPr/>
        </p:nvSpPr>
        <p:spPr>
          <a:xfrm>
            <a:off x="757020" y="2147203"/>
            <a:ext cx="2465511" cy="338554"/>
          </a:xfrm>
          <a:prstGeom prst="rect">
            <a:avLst/>
          </a:prstGeom>
          <a:solidFill>
            <a:srgbClr val="212121">
              <a:alpha val="70000"/>
            </a:srgbClr>
          </a:solidFill>
        </p:spPr>
        <p:txBody>
          <a:bodyPr wrap="square" rtlCol="0">
            <a:spAutoFit/>
          </a:bodyPr>
          <a:lstStyle/>
          <a:p>
            <a:r>
              <a:rPr lang="en-GB" sz="1600" dirty="0"/>
              <a:t>Select the ‘Add to’ action</a:t>
            </a:r>
            <a:endParaRPr lang="en-GB" sz="1600" dirty="0">
              <a:solidFill>
                <a:schemeClr val="tx1"/>
              </a:solidFill>
            </a:endParaRPr>
          </a:p>
        </p:txBody>
      </p:sp>
      <p:pic>
        <p:nvPicPr>
          <p:cNvPr id="12" name="Picture 11" descr="A screenshot of a computer&#10;&#10;Description automatically generated">
            <a:extLst>
              <a:ext uri="{FF2B5EF4-FFF2-40B4-BE49-F238E27FC236}">
                <a16:creationId xmlns:a16="http://schemas.microsoft.com/office/drawing/2014/main" id="{A51021B2-264A-292B-B402-423EDA7A23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8188" y="2876984"/>
            <a:ext cx="3227183" cy="193112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6311808-FD7F-A64C-7101-7937226BA0F0}"/>
              </a:ext>
            </a:extLst>
          </p:cNvPr>
          <p:cNvSpPr txBox="1"/>
          <p:nvPr/>
        </p:nvSpPr>
        <p:spPr>
          <a:xfrm>
            <a:off x="5389245" y="2266516"/>
            <a:ext cx="3413954" cy="584775"/>
          </a:xfrm>
          <a:prstGeom prst="rect">
            <a:avLst/>
          </a:prstGeom>
          <a:solidFill>
            <a:srgbClr val="212121">
              <a:alpha val="70000"/>
            </a:srgbClr>
          </a:solidFill>
        </p:spPr>
        <p:txBody>
          <a:bodyPr wrap="square" rtlCol="0">
            <a:spAutoFit/>
          </a:bodyPr>
          <a:lstStyle/>
          <a:p>
            <a:r>
              <a:rPr lang="en-GB" sz="1600" dirty="0"/>
              <a:t>For now, you don’t need to change the parameters, so click Done</a:t>
            </a:r>
            <a:endParaRPr lang="en-GB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914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1B5273-0564-052C-00E0-0F09DBFA57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screenshot of a computer program&#10;&#10;Description automatically generated">
            <a:extLst>
              <a:ext uri="{FF2B5EF4-FFF2-40B4-BE49-F238E27FC236}">
                <a16:creationId xmlns:a16="http://schemas.microsoft.com/office/drawing/2014/main" id="{8219109B-AA5C-1141-AA51-8AE06687A5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0295" y="1714619"/>
            <a:ext cx="3227183" cy="2676727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21BC2B79-221A-1288-3F9C-6CDABC7264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Using the Global Variable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1380B7A6-B8B1-879B-E253-167AC894B081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2E1A9717-C1C6-4C9B-203A-BF1CDDCF3D6C}"/>
              </a:ext>
            </a:extLst>
          </p:cNvPr>
          <p:cNvSpPr/>
          <p:nvPr/>
        </p:nvSpPr>
        <p:spPr>
          <a:xfrm>
            <a:off x="267900" y="194561"/>
            <a:ext cx="225000" cy="212191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FA325257-5139-8A8B-5A01-AEEE3966746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2004798"/>
            <a:ext cx="627448" cy="71351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FCBEF7C-8142-E847-1385-4F57FF58227D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71972F8-19A1-21FE-B29C-EF5ACE8CB7B8}"/>
              </a:ext>
            </a:extLst>
          </p:cNvPr>
          <p:cNvSpPr txBox="1"/>
          <p:nvPr/>
        </p:nvSpPr>
        <p:spPr>
          <a:xfrm>
            <a:off x="757020" y="2147203"/>
            <a:ext cx="2465511" cy="338554"/>
          </a:xfrm>
          <a:prstGeom prst="rect">
            <a:avLst/>
          </a:prstGeom>
          <a:solidFill>
            <a:srgbClr val="212121">
              <a:alpha val="70000"/>
            </a:srgbClr>
          </a:solidFill>
        </p:spPr>
        <p:txBody>
          <a:bodyPr wrap="square" rtlCol="0">
            <a:spAutoFit/>
          </a:bodyPr>
          <a:lstStyle/>
          <a:p>
            <a:r>
              <a:rPr lang="en-GB" sz="1600" dirty="0"/>
              <a:t>Select the ‘Add to’ action</a:t>
            </a:r>
            <a:endParaRPr lang="en-GB" sz="1600" dirty="0">
              <a:solidFill>
                <a:schemeClr val="tx1"/>
              </a:solidFill>
            </a:endParaRPr>
          </a:p>
        </p:txBody>
      </p:sp>
      <p:pic>
        <p:nvPicPr>
          <p:cNvPr id="12" name="Picture 11" descr="A screenshot of a computer&#10;&#10;Description automatically generated">
            <a:extLst>
              <a:ext uri="{FF2B5EF4-FFF2-40B4-BE49-F238E27FC236}">
                <a16:creationId xmlns:a16="http://schemas.microsoft.com/office/drawing/2014/main" id="{B9F30D0F-F956-C272-580D-EEFB35280C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8188" y="2876984"/>
            <a:ext cx="3227183" cy="193112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9165454-C61C-164C-E7B6-3FEC5115AC90}"/>
              </a:ext>
            </a:extLst>
          </p:cNvPr>
          <p:cNvSpPr txBox="1"/>
          <p:nvPr/>
        </p:nvSpPr>
        <p:spPr>
          <a:xfrm>
            <a:off x="5389245" y="2266516"/>
            <a:ext cx="3413954" cy="584775"/>
          </a:xfrm>
          <a:prstGeom prst="rect">
            <a:avLst/>
          </a:prstGeom>
          <a:solidFill>
            <a:srgbClr val="212121">
              <a:alpha val="70000"/>
            </a:srgbClr>
          </a:solidFill>
        </p:spPr>
        <p:txBody>
          <a:bodyPr wrap="square" rtlCol="0">
            <a:spAutoFit/>
          </a:bodyPr>
          <a:lstStyle/>
          <a:p>
            <a:r>
              <a:rPr lang="en-GB" sz="1600" dirty="0"/>
              <a:t>For now, you don’t need to change the parameters, so click Done</a:t>
            </a:r>
            <a:endParaRPr lang="en-GB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40736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05542D-F9C0-3B75-F1F5-3A860EC844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ADAA64-3425-C058-3C37-72A605D644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Using the Global Variable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45069F64-649A-1AAC-A30B-2D86DDBDAC27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6C82F70D-4FEE-504A-6F25-716F84C55771}"/>
              </a:ext>
            </a:extLst>
          </p:cNvPr>
          <p:cNvSpPr/>
          <p:nvPr/>
        </p:nvSpPr>
        <p:spPr>
          <a:xfrm>
            <a:off x="267900" y="194561"/>
            <a:ext cx="225000" cy="212191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74D0C7D8-1A93-D4E7-4709-EF5CC9A3134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2004798"/>
            <a:ext cx="627448" cy="71351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34A4D3E-4283-E242-5244-1CC315A764BE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8867855-F708-1CB7-542F-9961BE611BA5}"/>
              </a:ext>
            </a:extLst>
          </p:cNvPr>
          <p:cNvSpPr txBox="1"/>
          <p:nvPr/>
        </p:nvSpPr>
        <p:spPr>
          <a:xfrm>
            <a:off x="3010740" y="1835521"/>
            <a:ext cx="3122517" cy="338554"/>
          </a:xfrm>
          <a:prstGeom prst="rect">
            <a:avLst/>
          </a:prstGeom>
          <a:solidFill>
            <a:srgbClr val="212121">
              <a:alpha val="70000"/>
            </a:srgbClr>
          </a:solidFill>
        </p:spPr>
        <p:txBody>
          <a:bodyPr wrap="square" rtlCol="0">
            <a:spAutoFit/>
          </a:bodyPr>
          <a:lstStyle/>
          <a:p>
            <a:r>
              <a:rPr lang="en-GB" sz="1600" dirty="0"/>
              <a:t>Your event now has two actions.</a:t>
            </a:r>
          </a:p>
        </p:txBody>
      </p:sp>
      <p:pic>
        <p:nvPicPr>
          <p:cNvPr id="8" name="Picture 7" descr="A screenshot of a computer&#10;&#10;Description automatically generated">
            <a:extLst>
              <a:ext uri="{FF2B5EF4-FFF2-40B4-BE49-F238E27FC236}">
                <a16:creationId xmlns:a16="http://schemas.microsoft.com/office/drawing/2014/main" id="{EC2EED87-6ABF-063B-DB8A-30AE5C0DE8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82434" y="2430812"/>
            <a:ext cx="4379128" cy="118939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9EC0999-9ADD-82FD-A5EE-508EC8A800CE}"/>
              </a:ext>
            </a:extLst>
          </p:cNvPr>
          <p:cNvSpPr txBox="1"/>
          <p:nvPr/>
        </p:nvSpPr>
        <p:spPr>
          <a:xfrm>
            <a:off x="1394458" y="3876943"/>
            <a:ext cx="6355080" cy="584775"/>
          </a:xfrm>
          <a:prstGeom prst="rect">
            <a:avLst/>
          </a:prstGeom>
          <a:solidFill>
            <a:srgbClr val="212121">
              <a:alpha val="70000"/>
            </a:srgbClr>
          </a:solidFill>
        </p:spPr>
        <p:txBody>
          <a:bodyPr wrap="square" rtlCol="0">
            <a:spAutoFit/>
          </a:bodyPr>
          <a:lstStyle/>
          <a:p>
            <a:r>
              <a:rPr lang="en-GB" sz="1600" dirty="0"/>
              <a:t>When the player collides with a cherry, the cherry will be destroyed </a:t>
            </a:r>
            <a:r>
              <a:rPr lang="en-GB" sz="1600" b="1" dirty="0"/>
              <a:t>AND</a:t>
            </a:r>
            <a:r>
              <a:rPr lang="en-GB" sz="1600" dirty="0"/>
              <a:t> the score will go up by 1. </a:t>
            </a:r>
            <a:endParaRPr lang="en-GB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47387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A610E-C2CB-FC5B-9219-F712AC0F95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24EEB5E-9887-F119-2FD1-C760217926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Showing the Score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2D9EC5F3-A065-B33E-8017-7E200CE9F78B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F43A52D9-500B-10BE-6818-F50B64AED867}"/>
              </a:ext>
            </a:extLst>
          </p:cNvPr>
          <p:cNvSpPr/>
          <p:nvPr/>
        </p:nvSpPr>
        <p:spPr>
          <a:xfrm>
            <a:off x="267900" y="194560"/>
            <a:ext cx="225000" cy="280009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3A3E72C2-F92F-4898-E2D5-991A94A12DA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2417920"/>
            <a:ext cx="627448" cy="713510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F12B078A-F0FB-7AE5-8940-20E50C9831BF}"/>
              </a:ext>
            </a:extLst>
          </p:cNvPr>
          <p:cNvCxnSpPr>
            <a:cxnSpLocks/>
          </p:cNvCxnSpPr>
          <p:nvPr/>
        </p:nvCxnSpPr>
        <p:spPr>
          <a:xfrm flipV="1">
            <a:off x="2179494" y="1821180"/>
            <a:ext cx="380826" cy="1026299"/>
          </a:xfrm>
          <a:prstGeom prst="straightConnector1">
            <a:avLst/>
          </a:prstGeom>
          <a:ln>
            <a:solidFill>
              <a:srgbClr val="212121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3A98482A-BB70-CBFB-1316-39C6BE32F2D1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7F56BFF-1BE6-D6D3-38EE-ACE89F700A98}"/>
              </a:ext>
            </a:extLst>
          </p:cNvPr>
          <p:cNvSpPr txBox="1"/>
          <p:nvPr/>
        </p:nvSpPr>
        <p:spPr>
          <a:xfrm>
            <a:off x="1871291" y="2222989"/>
            <a:ext cx="54014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If you test your game now, it might be quite hard to check if your score is going up. Why is that?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D09355D-222F-1598-FF23-4595ABB08E39}"/>
              </a:ext>
            </a:extLst>
          </p:cNvPr>
          <p:cNvSpPr txBox="1"/>
          <p:nvPr/>
        </p:nvSpPr>
        <p:spPr>
          <a:xfrm>
            <a:off x="1871291" y="3131430"/>
            <a:ext cx="54014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The score isn’t shown on the screen.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ED2BE95-55CF-9699-6F47-FBAE4EEC3743}"/>
              </a:ext>
            </a:extLst>
          </p:cNvPr>
          <p:cNvSpPr txBox="1"/>
          <p:nvPr/>
        </p:nvSpPr>
        <p:spPr>
          <a:xfrm>
            <a:off x="1871290" y="3753935"/>
            <a:ext cx="54014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We need to add an object to show the player their score.</a:t>
            </a:r>
          </a:p>
        </p:txBody>
      </p:sp>
    </p:spTree>
    <p:extLst>
      <p:ext uri="{BB962C8B-B14F-4D97-AF65-F5344CB8AC3E}">
        <p14:creationId xmlns:p14="http://schemas.microsoft.com/office/powerpoint/2010/main" val="106526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F143BC-97DA-E199-E0DA-50FEA9A38D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7C5D7C5-F813-DDA3-2B7E-DDB9DB44A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Showing the Score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4A5BE816-D7D4-E666-CDDE-2A62511D1E5A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3E81EBB9-59D1-00EE-05D7-3E568BE5FC9D}"/>
              </a:ext>
            </a:extLst>
          </p:cNvPr>
          <p:cNvSpPr/>
          <p:nvPr/>
        </p:nvSpPr>
        <p:spPr>
          <a:xfrm>
            <a:off x="267900" y="194560"/>
            <a:ext cx="225000" cy="280009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341600CF-900A-4053-ECBA-EB0BF7C01A7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2417920"/>
            <a:ext cx="627448" cy="713510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E1B10843-7328-0BE4-2FEB-3AC0DD543E89}"/>
              </a:ext>
            </a:extLst>
          </p:cNvPr>
          <p:cNvCxnSpPr>
            <a:cxnSpLocks/>
          </p:cNvCxnSpPr>
          <p:nvPr/>
        </p:nvCxnSpPr>
        <p:spPr>
          <a:xfrm flipV="1">
            <a:off x="2179494" y="1821180"/>
            <a:ext cx="380826" cy="1026299"/>
          </a:xfrm>
          <a:prstGeom prst="straightConnector1">
            <a:avLst/>
          </a:prstGeom>
          <a:ln>
            <a:solidFill>
              <a:srgbClr val="212121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E13D0692-FE98-4A89-2FD7-54FE91DF64DF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7C9D95-2BDA-8973-C141-5CCC2F8CDBDC}"/>
              </a:ext>
            </a:extLst>
          </p:cNvPr>
          <p:cNvSpPr txBox="1"/>
          <p:nvPr/>
        </p:nvSpPr>
        <p:spPr>
          <a:xfrm>
            <a:off x="856632" y="2322700"/>
            <a:ext cx="54014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The first thing we’ll need to do is create a new layer.</a:t>
            </a:r>
          </a:p>
          <a:p>
            <a:endParaRPr lang="en-US" sz="1600" dirty="0">
              <a:solidFill>
                <a:srgbClr val="FFFFFF"/>
              </a:solidFill>
              <a:ea typeface="Montserrat"/>
              <a:cs typeface="Montserrat"/>
              <a:sym typeface="Montserrat"/>
            </a:endParaRPr>
          </a:p>
          <a:p>
            <a:r>
              <a:rPr lang="en-US" sz="16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Navigate to the Layers Bar, below the Project Bar.</a:t>
            </a:r>
          </a:p>
          <a:p>
            <a:endParaRPr lang="en-US" sz="1600" dirty="0">
              <a:solidFill>
                <a:srgbClr val="FFFFFF"/>
              </a:solidFill>
              <a:ea typeface="Montserrat"/>
              <a:cs typeface="Montserrat"/>
              <a:sym typeface="Montserrat"/>
            </a:endParaRPr>
          </a:p>
          <a:p>
            <a:r>
              <a:rPr lang="en-US" sz="16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Right click, and select ‘Add layer at top’</a:t>
            </a:r>
          </a:p>
        </p:txBody>
      </p:sp>
      <p:pic>
        <p:nvPicPr>
          <p:cNvPr id="9" name="Picture 8" descr="A screenshot of a computer&#10;&#10;Description automatically generated">
            <a:extLst>
              <a:ext uri="{FF2B5EF4-FFF2-40B4-BE49-F238E27FC236}">
                <a16:creationId xmlns:a16="http://schemas.microsoft.com/office/drawing/2014/main" id="{8493B0C2-86C8-2E3E-EB75-A317A23E56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5080" y="1508681"/>
            <a:ext cx="1706777" cy="3534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6992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9A0505-5C22-6026-7C78-165D50E5E3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DAA2CBB-3CF9-92F5-F6F7-D94285AD9B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Showing the Score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693ED4F2-C54F-61C8-8B5D-8C5FBAD54117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9EEA6619-1364-E69B-1482-F3DE8C2BDCDD}"/>
              </a:ext>
            </a:extLst>
          </p:cNvPr>
          <p:cNvSpPr/>
          <p:nvPr/>
        </p:nvSpPr>
        <p:spPr>
          <a:xfrm>
            <a:off x="267900" y="194560"/>
            <a:ext cx="225000" cy="280009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39E899E3-B629-03C0-A33F-03B370004FB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2417920"/>
            <a:ext cx="627448" cy="713510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9959AD5A-FD0C-99EB-5FDF-CB07BF405B68}"/>
              </a:ext>
            </a:extLst>
          </p:cNvPr>
          <p:cNvCxnSpPr>
            <a:cxnSpLocks/>
          </p:cNvCxnSpPr>
          <p:nvPr/>
        </p:nvCxnSpPr>
        <p:spPr>
          <a:xfrm flipV="1">
            <a:off x="2179494" y="1821180"/>
            <a:ext cx="380826" cy="1026299"/>
          </a:xfrm>
          <a:prstGeom prst="straightConnector1">
            <a:avLst/>
          </a:prstGeom>
          <a:ln>
            <a:solidFill>
              <a:srgbClr val="212121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6A6BB081-F430-9168-CB1B-E92E4D3D2695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9BF5EAD-3B48-26F9-06EA-154AE868C38D}"/>
              </a:ext>
            </a:extLst>
          </p:cNvPr>
          <p:cNvSpPr txBox="1"/>
          <p:nvPr/>
        </p:nvSpPr>
        <p:spPr>
          <a:xfrm>
            <a:off x="851226" y="2417920"/>
            <a:ext cx="34181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Now you should see two layers.</a:t>
            </a:r>
          </a:p>
          <a:p>
            <a:endParaRPr lang="en-US" sz="1600" dirty="0">
              <a:solidFill>
                <a:srgbClr val="FFFFFF"/>
              </a:solidFill>
              <a:ea typeface="Montserrat"/>
              <a:cs typeface="Montserrat"/>
              <a:sym typeface="Montserrat"/>
            </a:endParaRPr>
          </a:p>
          <a:p>
            <a:r>
              <a:rPr lang="en-US" sz="16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Take this opportunity to rename your layers so you know which is which.</a:t>
            </a:r>
          </a:p>
        </p:txBody>
      </p:sp>
      <p:pic>
        <p:nvPicPr>
          <p:cNvPr id="7" name="Picture 6" descr="A blue and white box with black text&#10;&#10;Description automatically generated">
            <a:extLst>
              <a:ext uri="{FF2B5EF4-FFF2-40B4-BE49-F238E27FC236}">
                <a16:creationId xmlns:a16="http://schemas.microsoft.com/office/drawing/2014/main" id="{341F6D43-4372-5909-E52A-0D2E2A8111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03377" y="3260279"/>
            <a:ext cx="2772162" cy="962159"/>
          </a:xfrm>
          <a:prstGeom prst="rect">
            <a:avLst/>
          </a:prstGeom>
        </p:spPr>
      </p:pic>
      <p:pic>
        <p:nvPicPr>
          <p:cNvPr id="10" name="Picture 9" descr="A screenshot of a computer&#10;&#10;Description automatically generated">
            <a:extLst>
              <a:ext uri="{FF2B5EF4-FFF2-40B4-BE49-F238E27FC236}">
                <a16:creationId xmlns:a16="http://schemas.microsoft.com/office/drawing/2014/main" id="{25C8397A-DC71-41D8-E757-44224D05FE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6516" y="1963155"/>
            <a:ext cx="2781688" cy="1105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1289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BB158D-FDC5-19EF-796A-1096378A9F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Learning Objectives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74B97C-E9E3-6D18-E8D4-E700C2CEE3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800" dirty="0"/>
              <a:t>To identify different </a:t>
            </a:r>
            <a:r>
              <a:rPr lang="en-GB" sz="1800" b="1" dirty="0"/>
              <a:t>Data Types</a:t>
            </a:r>
            <a:endParaRPr lang="en-GB" sz="1800" dirty="0"/>
          </a:p>
          <a:p>
            <a:r>
              <a:rPr lang="en-GB" sz="1800" dirty="0"/>
              <a:t>To create a </a:t>
            </a:r>
            <a:r>
              <a:rPr lang="en-GB" sz="1800" b="1" dirty="0"/>
              <a:t>Global Variable </a:t>
            </a:r>
            <a:r>
              <a:rPr lang="en-GB" sz="1800" dirty="0"/>
              <a:t>in your game</a:t>
            </a:r>
          </a:p>
          <a:p>
            <a:r>
              <a:rPr lang="en-GB" sz="1800" dirty="0"/>
              <a:t>To demonstrate an effective </a:t>
            </a:r>
            <a:r>
              <a:rPr lang="en-GB" sz="1800" b="1" dirty="0"/>
              <a:t>Testing Table</a:t>
            </a:r>
            <a:endParaRPr lang="en-GB" sz="1800" dirty="0"/>
          </a:p>
        </p:txBody>
      </p:sp>
      <p:sp>
        <p:nvSpPr>
          <p:cNvPr id="6" name="Google Shape;99;p16">
            <a:extLst>
              <a:ext uri="{FF2B5EF4-FFF2-40B4-BE49-F238E27FC236}">
                <a16:creationId xmlns:a16="http://schemas.microsoft.com/office/drawing/2014/main" id="{2BB11984-A0FC-647B-6117-9B976F3C66FE}"/>
              </a:ext>
            </a:extLst>
          </p:cNvPr>
          <p:cNvSpPr/>
          <p:nvPr userDrawn="1"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Google Shape;102;p16">
            <a:extLst>
              <a:ext uri="{FF2B5EF4-FFF2-40B4-BE49-F238E27FC236}">
                <a16:creationId xmlns:a16="http://schemas.microsoft.com/office/drawing/2014/main" id="{1427FA7F-13CC-EEDD-4074-12EE4879693A}"/>
              </a:ext>
            </a:extLst>
          </p:cNvPr>
          <p:cNvSpPr/>
          <p:nvPr userDrawn="1"/>
        </p:nvSpPr>
        <p:spPr>
          <a:xfrm>
            <a:off x="267900" y="194562"/>
            <a:ext cx="225000" cy="43789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" name="Picture 7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107BB32E-9415-1FD8-4838-DEBE879E35B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8620" r="16389" b="7623"/>
          <a:stretch/>
        </p:blipFill>
        <p:spPr>
          <a:xfrm>
            <a:off x="66676" y="130925"/>
            <a:ext cx="627448" cy="71351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B44FCCA-01BB-6CBE-6B35-706CCDCD172E}"/>
              </a:ext>
            </a:extLst>
          </p:cNvPr>
          <p:cNvSpPr txBox="1"/>
          <p:nvPr/>
        </p:nvSpPr>
        <p:spPr>
          <a:xfrm>
            <a:off x="6751320" y="309623"/>
            <a:ext cx="12346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Ignite</a:t>
            </a:r>
          </a:p>
        </p:txBody>
      </p:sp>
    </p:spTree>
    <p:extLst>
      <p:ext uri="{BB962C8B-B14F-4D97-AF65-F5344CB8AC3E}">
        <p14:creationId xmlns:p14="http://schemas.microsoft.com/office/powerpoint/2010/main" val="35387908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3917B4-4803-F67E-739D-14127BDC0A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C8816A1-DE44-DEC0-73F6-03968978A2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Showing the Score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F97D7EDB-6D9E-DB1F-4AB1-975B74F2C50D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E1D3D108-B637-BEB1-F4E9-767317CE66CB}"/>
              </a:ext>
            </a:extLst>
          </p:cNvPr>
          <p:cNvSpPr/>
          <p:nvPr/>
        </p:nvSpPr>
        <p:spPr>
          <a:xfrm>
            <a:off x="267900" y="194560"/>
            <a:ext cx="225000" cy="280009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C6EBB2FE-C76D-5AB2-832B-63DBEDBA072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2417920"/>
            <a:ext cx="627448" cy="713510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A2571D95-A0AC-4136-D3E4-B2454FF8D454}"/>
              </a:ext>
            </a:extLst>
          </p:cNvPr>
          <p:cNvCxnSpPr>
            <a:cxnSpLocks/>
          </p:cNvCxnSpPr>
          <p:nvPr/>
        </p:nvCxnSpPr>
        <p:spPr>
          <a:xfrm flipV="1">
            <a:off x="2179494" y="1821180"/>
            <a:ext cx="380826" cy="1026299"/>
          </a:xfrm>
          <a:prstGeom prst="straightConnector1">
            <a:avLst/>
          </a:prstGeom>
          <a:ln>
            <a:solidFill>
              <a:srgbClr val="212121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C960026A-8CFA-00F6-C051-783885B2F1F5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EF83300-C19E-D9EE-1D62-FCB7AF1671AC}"/>
              </a:ext>
            </a:extLst>
          </p:cNvPr>
          <p:cNvSpPr txBox="1"/>
          <p:nvPr/>
        </p:nvSpPr>
        <p:spPr>
          <a:xfrm>
            <a:off x="3135084" y="2055276"/>
            <a:ext cx="540141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Make sure you select your Score layer so you can see its properties in the Properties Bar.</a:t>
            </a:r>
          </a:p>
          <a:p>
            <a:endParaRPr lang="en-US" sz="1600" dirty="0">
              <a:solidFill>
                <a:srgbClr val="FFFFFF"/>
              </a:solidFill>
              <a:ea typeface="Montserrat"/>
              <a:cs typeface="Montserrat"/>
              <a:sym typeface="Montserrat"/>
            </a:endParaRPr>
          </a:p>
          <a:p>
            <a:r>
              <a:rPr lang="en-US" sz="16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Under Scroll &amp; Zoom, find the </a:t>
            </a:r>
            <a:r>
              <a:rPr lang="en-US" sz="1600" b="1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Parallax </a:t>
            </a:r>
            <a:r>
              <a:rPr lang="en-US" sz="16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property. This will change how the layer scrolls around.</a:t>
            </a:r>
          </a:p>
          <a:p>
            <a:endParaRPr lang="en-US" sz="1600" dirty="0">
              <a:solidFill>
                <a:srgbClr val="FFFFFF"/>
              </a:solidFill>
              <a:ea typeface="Montserrat"/>
              <a:cs typeface="Montserrat"/>
              <a:sym typeface="Montserrat"/>
            </a:endParaRPr>
          </a:p>
          <a:p>
            <a:r>
              <a:rPr lang="en-US" sz="16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Set to 0 x 0, Construct will add the % sign automatically</a:t>
            </a:r>
          </a:p>
          <a:p>
            <a:endParaRPr lang="en-US" sz="1600" dirty="0">
              <a:solidFill>
                <a:srgbClr val="FFFFFF"/>
              </a:solidFill>
              <a:ea typeface="Montserrat"/>
              <a:cs typeface="Montserrat"/>
              <a:sym typeface="Montserrat"/>
            </a:endParaRPr>
          </a:p>
          <a:p>
            <a:r>
              <a:rPr lang="en-US" sz="16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This will stop the layer from moving – perfect for our Score!</a:t>
            </a:r>
          </a:p>
        </p:txBody>
      </p:sp>
      <p:pic>
        <p:nvPicPr>
          <p:cNvPr id="7" name="Google Shape;237;p25">
            <a:extLst>
              <a:ext uri="{FF2B5EF4-FFF2-40B4-BE49-F238E27FC236}">
                <a16:creationId xmlns:a16="http://schemas.microsoft.com/office/drawing/2014/main" id="{8B165F88-EC0E-D9B5-316E-E56B781A137F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t="6653" r="83251" b="33833"/>
          <a:stretch/>
        </p:blipFill>
        <p:spPr>
          <a:xfrm>
            <a:off x="1044952" y="1716162"/>
            <a:ext cx="1674925" cy="32327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390487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2F344D-7C40-4977-27F4-BD18661F7B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C4D77D0-9CB1-89F7-2ED6-0A7126B249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Showing the Score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0DDFE5AA-5184-33C0-002D-E0C3ECA10567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0354FCCE-059F-5AD5-2665-87D2FE13C075}"/>
              </a:ext>
            </a:extLst>
          </p:cNvPr>
          <p:cNvSpPr/>
          <p:nvPr/>
        </p:nvSpPr>
        <p:spPr>
          <a:xfrm>
            <a:off x="267900" y="194560"/>
            <a:ext cx="225000" cy="2868680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11AE2726-3537-D7AE-4316-ACB90076001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2651474"/>
            <a:ext cx="627448" cy="71351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1CF8741-B5C8-B5AC-CA0A-66F2637224BD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5DDC447-47C5-A2AA-7E25-0A32F7E103A1}"/>
              </a:ext>
            </a:extLst>
          </p:cNvPr>
          <p:cNvSpPr txBox="1"/>
          <p:nvPr/>
        </p:nvSpPr>
        <p:spPr>
          <a:xfrm>
            <a:off x="4779980" y="2346509"/>
            <a:ext cx="375651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Return to the Layout view using the tabs at the top of your screen.</a:t>
            </a:r>
          </a:p>
          <a:p>
            <a:endParaRPr lang="en-GB" sz="1600" dirty="0"/>
          </a:p>
          <a:p>
            <a:r>
              <a:rPr lang="en-GB" sz="1600" dirty="0"/>
              <a:t>You’ll need to add a new object – this time pick the </a:t>
            </a:r>
            <a:r>
              <a:rPr lang="en-GB" sz="1600" b="1" dirty="0"/>
              <a:t>Text</a:t>
            </a:r>
            <a:r>
              <a:rPr lang="en-GB" sz="1600" dirty="0"/>
              <a:t> object.</a:t>
            </a:r>
          </a:p>
          <a:p>
            <a:endParaRPr lang="en-GB" sz="1600" dirty="0"/>
          </a:p>
          <a:p>
            <a:r>
              <a:rPr lang="en-GB" sz="1600" dirty="0"/>
              <a:t>Place it down as you did with your Sprites.</a:t>
            </a:r>
          </a:p>
        </p:txBody>
      </p:sp>
      <p:pic>
        <p:nvPicPr>
          <p:cNvPr id="14" name="Google Shape;251;p26">
            <a:extLst>
              <a:ext uri="{FF2B5EF4-FFF2-40B4-BE49-F238E27FC236}">
                <a16:creationId xmlns:a16="http://schemas.microsoft.com/office/drawing/2014/main" id="{B4CC5116-B194-CEB6-D713-D4A0DB42CE1F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l="34023" t="29141" r="34020" b="22020"/>
          <a:stretch/>
        </p:blipFill>
        <p:spPr>
          <a:xfrm>
            <a:off x="992884" y="1912421"/>
            <a:ext cx="3488336" cy="28956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202729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2CC428-4941-E270-5A49-96E9F1262C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screenshot of a computer&#10;&#10;Description automatically generated">
            <a:extLst>
              <a:ext uri="{FF2B5EF4-FFF2-40B4-BE49-F238E27FC236}">
                <a16:creationId xmlns:a16="http://schemas.microsoft.com/office/drawing/2014/main" id="{1AE230C5-427F-F679-BC59-C2F299C06B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860" y="1997283"/>
            <a:ext cx="5244134" cy="2467292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72F68BA0-E0F3-D09F-1EC7-12462C2ED5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Showing the Score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F792489E-3A52-504F-5C5C-7E12F940DBA3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C1EA8128-A74B-D4A0-5394-2D9EC8E76762}"/>
              </a:ext>
            </a:extLst>
          </p:cNvPr>
          <p:cNvSpPr/>
          <p:nvPr/>
        </p:nvSpPr>
        <p:spPr>
          <a:xfrm>
            <a:off x="267900" y="194560"/>
            <a:ext cx="225000" cy="2868680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99AB3F10-3520-3EA4-393C-46D296909CD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2651474"/>
            <a:ext cx="627448" cy="71351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2D916E3-894C-CBBB-92A3-1043683CB604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4C77362-0D12-27FE-7D68-860813BDAD9D}"/>
              </a:ext>
            </a:extLst>
          </p:cNvPr>
          <p:cNvSpPr txBox="1"/>
          <p:nvPr/>
        </p:nvSpPr>
        <p:spPr>
          <a:xfrm>
            <a:off x="4779980" y="1953656"/>
            <a:ext cx="3756519" cy="2554545"/>
          </a:xfrm>
          <a:prstGeom prst="rect">
            <a:avLst/>
          </a:prstGeom>
          <a:solidFill>
            <a:srgbClr val="212121">
              <a:alpha val="69804"/>
            </a:srgbClr>
          </a:solidFill>
        </p:spPr>
        <p:txBody>
          <a:bodyPr wrap="square" rtlCol="0">
            <a:spAutoFit/>
          </a:bodyPr>
          <a:lstStyle/>
          <a:p>
            <a:r>
              <a:rPr lang="en-GB" sz="1600" dirty="0"/>
              <a:t>You’ll need to make sure your score is visible on your background.</a:t>
            </a:r>
          </a:p>
          <a:p>
            <a:endParaRPr lang="en-GB" sz="1600" dirty="0"/>
          </a:p>
          <a:p>
            <a:r>
              <a:rPr lang="en-GB" sz="1600" dirty="0"/>
              <a:t>In the </a:t>
            </a:r>
            <a:r>
              <a:rPr lang="en-GB" sz="1600" b="1" dirty="0"/>
              <a:t>Properties Bar</a:t>
            </a:r>
            <a:r>
              <a:rPr lang="en-GB" sz="1600" dirty="0"/>
              <a:t>, find your text properties and edit them so you can see your score.</a:t>
            </a:r>
          </a:p>
          <a:p>
            <a:endParaRPr lang="en-GB" sz="1600" dirty="0"/>
          </a:p>
          <a:p>
            <a:r>
              <a:rPr lang="en-US" sz="16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The position of the score is going to be in the top left corner which has coordinates of 0,0</a:t>
            </a:r>
          </a:p>
        </p:txBody>
      </p:sp>
    </p:spTree>
    <p:extLst>
      <p:ext uri="{BB962C8B-B14F-4D97-AF65-F5344CB8AC3E}">
        <p14:creationId xmlns:p14="http://schemas.microsoft.com/office/powerpoint/2010/main" val="33110638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302C1D-BB87-4E6B-509A-786F0CD1B8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98F3E0F-B2B6-C39C-9327-A08A86C11F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Showing the Score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FEA07E03-EF60-2894-32A6-45B1E36354D0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0A84629F-F4DC-82A5-4780-BADA5ED1AF85}"/>
              </a:ext>
            </a:extLst>
          </p:cNvPr>
          <p:cNvSpPr/>
          <p:nvPr/>
        </p:nvSpPr>
        <p:spPr>
          <a:xfrm>
            <a:off x="267900" y="194560"/>
            <a:ext cx="225000" cy="2868680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ADF80380-8F7D-9AC2-6E15-AE15FBFF228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2857502"/>
            <a:ext cx="627448" cy="71351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109037E-17F1-64E7-3B64-E4FFC5827F19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1F1AE8D-D027-7B5C-989C-8286462DC538}"/>
              </a:ext>
            </a:extLst>
          </p:cNvPr>
          <p:cNvSpPr txBox="1"/>
          <p:nvPr/>
        </p:nvSpPr>
        <p:spPr>
          <a:xfrm>
            <a:off x="1267968" y="2370683"/>
            <a:ext cx="68930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Now we have the display box, we need to make sure it’s updated when the player’s score changes.</a:t>
            </a:r>
          </a:p>
          <a:p>
            <a:pPr algn="ctr"/>
            <a:endParaRPr lang="en-GB" dirty="0"/>
          </a:p>
          <a:p>
            <a:pPr algn="ctr"/>
            <a:r>
              <a:rPr lang="en-GB" dirty="0"/>
              <a:t>Use the tabs to return to your event sheet.</a:t>
            </a:r>
          </a:p>
        </p:txBody>
      </p:sp>
    </p:spTree>
    <p:extLst>
      <p:ext uri="{BB962C8B-B14F-4D97-AF65-F5344CB8AC3E}">
        <p14:creationId xmlns:p14="http://schemas.microsoft.com/office/powerpoint/2010/main" val="4651065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0A3AFD-9F72-7599-03B6-F1311ABA84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70A9D5B-B1CF-92F3-073D-16CCB13956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Showing the Score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1D63F7FD-A733-1171-75FF-B72B39493B22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0B59FDC1-7661-7ACB-E03B-D39AE0027511}"/>
              </a:ext>
            </a:extLst>
          </p:cNvPr>
          <p:cNvSpPr/>
          <p:nvPr/>
        </p:nvSpPr>
        <p:spPr>
          <a:xfrm>
            <a:off x="267900" y="194560"/>
            <a:ext cx="225000" cy="3066800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9AA454BD-245D-CB1D-1E3E-389E3F919EC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3063240"/>
            <a:ext cx="627448" cy="71351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51AC6F7-EFE3-CB45-54A6-BCB45D92812E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8A7FA94-C213-98EA-788F-60C4D7B9CCA1}"/>
              </a:ext>
            </a:extLst>
          </p:cNvPr>
          <p:cNvSpPr txBox="1"/>
          <p:nvPr/>
        </p:nvSpPr>
        <p:spPr>
          <a:xfrm>
            <a:off x="1544573" y="1638776"/>
            <a:ext cx="6054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We need the score to be shown correctly all the time.</a:t>
            </a:r>
          </a:p>
        </p:txBody>
      </p:sp>
      <p:pic>
        <p:nvPicPr>
          <p:cNvPr id="8" name="Picture 7" descr="A screenshot of a computer&#10;&#10;Description automatically generated">
            <a:extLst>
              <a:ext uri="{FF2B5EF4-FFF2-40B4-BE49-F238E27FC236}">
                <a16:creationId xmlns:a16="http://schemas.microsoft.com/office/drawing/2014/main" id="{34D5D6DC-2B9B-50A0-39C7-C97F3F03E2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18754" y="2106443"/>
            <a:ext cx="3148312" cy="262710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F08F364-EC56-85B5-A8F3-8CCE079EFB58}"/>
              </a:ext>
            </a:extLst>
          </p:cNvPr>
          <p:cNvSpPr txBox="1"/>
          <p:nvPr/>
        </p:nvSpPr>
        <p:spPr>
          <a:xfrm>
            <a:off x="1128179" y="2473673"/>
            <a:ext cx="375651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The Condition we’ll need is from the System object.</a:t>
            </a:r>
          </a:p>
          <a:p>
            <a:endParaRPr lang="en-GB" sz="1600" dirty="0"/>
          </a:p>
          <a:p>
            <a:r>
              <a:rPr lang="en-GB" sz="1600" dirty="0"/>
              <a:t>Add a new event and select</a:t>
            </a:r>
            <a:r>
              <a:rPr lang="en-GB" sz="1600" b="1" dirty="0"/>
              <a:t> System</a:t>
            </a:r>
            <a:r>
              <a:rPr lang="en-GB" sz="1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652242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396439-A965-16EE-8D06-375AB5B339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50BD935-216B-F749-F388-FE00EE21D9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Showing the Score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C75D2D3A-6E76-BB5E-25F8-C5A34C81502B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E66D0748-11A6-093C-374E-9E61FF464354}"/>
              </a:ext>
            </a:extLst>
          </p:cNvPr>
          <p:cNvSpPr/>
          <p:nvPr/>
        </p:nvSpPr>
        <p:spPr>
          <a:xfrm>
            <a:off x="267900" y="194560"/>
            <a:ext cx="225000" cy="3066800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9B5A5AEF-B6C4-35A7-D135-C2D45669170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3063240"/>
            <a:ext cx="627448" cy="71351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E854F5E-BE1B-E9EA-E462-287CD0F8EE08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3F4C150-B2CC-8262-5E17-4ECCFF61C81F}"/>
              </a:ext>
            </a:extLst>
          </p:cNvPr>
          <p:cNvSpPr txBox="1"/>
          <p:nvPr/>
        </p:nvSpPr>
        <p:spPr>
          <a:xfrm>
            <a:off x="1016704" y="2571750"/>
            <a:ext cx="355529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Select </a:t>
            </a:r>
            <a:r>
              <a:rPr lang="en-GB" sz="1600" b="1" dirty="0"/>
              <a:t>Every Tick</a:t>
            </a:r>
            <a:endParaRPr lang="en-GB" sz="1600" dirty="0"/>
          </a:p>
          <a:p>
            <a:endParaRPr lang="en-GB" sz="1600" dirty="0"/>
          </a:p>
          <a:p>
            <a:r>
              <a:rPr lang="en-GB" sz="1600" dirty="0"/>
              <a:t>This condition runs all the time which will keep our score updated.</a:t>
            </a:r>
          </a:p>
        </p:txBody>
      </p:sp>
      <p:pic>
        <p:nvPicPr>
          <p:cNvPr id="10" name="Picture 9" descr="A screenshot of a computer&#10;&#10;Description automatically generated">
            <a:extLst>
              <a:ext uri="{FF2B5EF4-FFF2-40B4-BE49-F238E27FC236}">
                <a16:creationId xmlns:a16="http://schemas.microsoft.com/office/drawing/2014/main" id="{401A194A-2452-CA34-0340-8FB04EF046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4698" y="1838160"/>
            <a:ext cx="3431747" cy="2846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723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BF1316-E3BF-FA4C-D268-C80790D70F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17947B1-60A8-38CC-8240-BD137FFD2C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Showing the Score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6187FD59-06F5-E57B-D925-39A3CA0BCEB1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3ED3422A-1184-0056-7D06-6D7B79309974}"/>
              </a:ext>
            </a:extLst>
          </p:cNvPr>
          <p:cNvSpPr/>
          <p:nvPr/>
        </p:nvSpPr>
        <p:spPr>
          <a:xfrm>
            <a:off x="267900" y="194560"/>
            <a:ext cx="225000" cy="3066800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4963299E-E8DB-1D97-F19D-985DD3F62CE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3063240"/>
            <a:ext cx="627448" cy="71351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56EDB18-95C1-0CA4-C67E-4B40D97E7768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40AA3-1C3A-E416-A2F3-5E225D866B57}"/>
              </a:ext>
            </a:extLst>
          </p:cNvPr>
          <p:cNvSpPr txBox="1"/>
          <p:nvPr/>
        </p:nvSpPr>
        <p:spPr>
          <a:xfrm>
            <a:off x="1016704" y="2278410"/>
            <a:ext cx="355529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Now we need an Action.</a:t>
            </a:r>
          </a:p>
          <a:p>
            <a:endParaRPr lang="en-GB" sz="1600" dirty="0"/>
          </a:p>
          <a:p>
            <a:r>
              <a:rPr lang="en-GB" sz="1600" dirty="0"/>
              <a:t>Click Add Action and select your Text object.</a:t>
            </a:r>
          </a:p>
          <a:p>
            <a:endParaRPr lang="en-GB" sz="1600" dirty="0"/>
          </a:p>
          <a:p>
            <a:r>
              <a:rPr lang="en-GB" sz="1600" dirty="0"/>
              <a:t>We need to use the ‘Set Text’ action.</a:t>
            </a:r>
          </a:p>
        </p:txBody>
      </p:sp>
      <p:pic>
        <p:nvPicPr>
          <p:cNvPr id="12" name="Picture 11" descr="A screenshot of a computer&#10;&#10;Description automatically generated">
            <a:extLst>
              <a:ext uri="{FF2B5EF4-FFF2-40B4-BE49-F238E27FC236}">
                <a16:creationId xmlns:a16="http://schemas.microsoft.com/office/drawing/2014/main" id="{4300304A-DF35-A723-AAF6-228EBC2A5E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7718" y="1727960"/>
            <a:ext cx="3688781" cy="3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52858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112B86-FEC1-FAA3-F7D0-CDD8BAA7B5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1D8FCA3-0F6B-1723-F728-CC1280FA52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Showing the Score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3D134D82-AE8E-D468-240D-033403053CD7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9AB49037-E62C-0F9D-FAE8-AD4E44E9B393}"/>
              </a:ext>
            </a:extLst>
          </p:cNvPr>
          <p:cNvSpPr/>
          <p:nvPr/>
        </p:nvSpPr>
        <p:spPr>
          <a:xfrm>
            <a:off x="267900" y="194560"/>
            <a:ext cx="225000" cy="3066800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DD7E1192-C4FD-D46B-1402-0E2643AE225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3063240"/>
            <a:ext cx="627448" cy="71351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893F6E8-26EA-E08D-4187-F8E409AB9267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8A4AC65-2087-B281-BAFE-69274D1FD5CA}"/>
              </a:ext>
            </a:extLst>
          </p:cNvPr>
          <p:cNvSpPr txBox="1"/>
          <p:nvPr/>
        </p:nvSpPr>
        <p:spPr>
          <a:xfrm>
            <a:off x="895348" y="1933478"/>
            <a:ext cx="329565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Type the word Score into the parameter box.</a:t>
            </a:r>
          </a:p>
          <a:p>
            <a:endParaRPr lang="en-GB" sz="1600" dirty="0"/>
          </a:p>
          <a:p>
            <a:r>
              <a:rPr lang="en-GB" sz="1600" dirty="0"/>
              <a:t>This will bring up a list of Expressions in Construct you can use.</a:t>
            </a:r>
          </a:p>
          <a:p>
            <a:endParaRPr lang="en-GB" sz="1600" dirty="0"/>
          </a:p>
          <a:p>
            <a:r>
              <a:rPr lang="en-GB" sz="1600" dirty="0"/>
              <a:t>If you pick Score, Construct will use our Global Variable for the text display.</a:t>
            </a:r>
          </a:p>
        </p:txBody>
      </p:sp>
      <p:pic>
        <p:nvPicPr>
          <p:cNvPr id="7" name="Picture 6" descr="A screenshot of a computer&#10;&#10;Description automatically generated">
            <a:extLst>
              <a:ext uri="{FF2B5EF4-FFF2-40B4-BE49-F238E27FC236}">
                <a16:creationId xmlns:a16="http://schemas.microsoft.com/office/drawing/2014/main" id="{23E3DF3D-5AC9-1788-3BAB-675FD97D39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3478" y="1933478"/>
            <a:ext cx="4043021" cy="2429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47094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64B513-0F4A-A824-D226-759964CBD2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B3DF0AE-BCC1-A5BB-914D-CBA3BF2D0F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Showing the Score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1003BEE9-1E44-A3CD-4809-B38F07ED384C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4BE3F2BE-3967-0D70-55F5-648D7960CBE2}"/>
              </a:ext>
            </a:extLst>
          </p:cNvPr>
          <p:cNvSpPr/>
          <p:nvPr/>
        </p:nvSpPr>
        <p:spPr>
          <a:xfrm>
            <a:off x="267900" y="194561"/>
            <a:ext cx="225000" cy="354685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FCAFF50-0ADE-DE46-2BA3-0871B95E91A4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878F1F4-9849-28AB-AE7C-309F33543C19}"/>
              </a:ext>
            </a:extLst>
          </p:cNvPr>
          <p:cNvSpPr txBox="1"/>
          <p:nvPr/>
        </p:nvSpPr>
        <p:spPr>
          <a:xfrm>
            <a:off x="2766477" y="1806943"/>
            <a:ext cx="3611040" cy="338554"/>
          </a:xfrm>
          <a:prstGeom prst="rect">
            <a:avLst/>
          </a:prstGeom>
          <a:solidFill>
            <a:srgbClr val="212121">
              <a:alpha val="70000"/>
            </a:srgbClr>
          </a:solidFill>
        </p:spPr>
        <p:txBody>
          <a:bodyPr wrap="square" rtlCol="0">
            <a:spAutoFit/>
          </a:bodyPr>
          <a:lstStyle/>
          <a:p>
            <a:r>
              <a:rPr lang="en-GB" sz="1600" dirty="0"/>
              <a:t>Your game now has two event blocks.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620CF9F-943B-E114-9DB3-357B0C077A51}"/>
              </a:ext>
            </a:extLst>
          </p:cNvPr>
          <p:cNvSpPr txBox="1"/>
          <p:nvPr/>
        </p:nvSpPr>
        <p:spPr>
          <a:xfrm>
            <a:off x="1394457" y="4123164"/>
            <a:ext cx="6355080" cy="584775"/>
          </a:xfrm>
          <a:prstGeom prst="rect">
            <a:avLst/>
          </a:prstGeom>
          <a:solidFill>
            <a:srgbClr val="212121">
              <a:alpha val="7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The player’s score should </a:t>
            </a:r>
            <a:r>
              <a:rPr lang="en-GB" sz="1600" dirty="0"/>
              <a:t>now be shown all the time and update when the player gets a cherry.</a:t>
            </a:r>
            <a:endParaRPr lang="en-GB" sz="1600" dirty="0">
              <a:solidFill>
                <a:schemeClr val="tx1"/>
              </a:solidFill>
            </a:endParaRPr>
          </a:p>
        </p:txBody>
      </p:sp>
      <p:pic>
        <p:nvPicPr>
          <p:cNvPr id="10" name="Picture 9" descr="A screenshot of a computer&#10;&#10;Description automatically generated">
            <a:extLst>
              <a:ext uri="{FF2B5EF4-FFF2-40B4-BE49-F238E27FC236}">
                <a16:creationId xmlns:a16="http://schemas.microsoft.com/office/drawing/2014/main" id="{3F98A49A-5373-3D82-BCB4-02F20E22BC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2870" y="2280220"/>
            <a:ext cx="4638255" cy="1708221"/>
          </a:xfrm>
          <a:prstGeom prst="rect">
            <a:avLst/>
          </a:prstGeom>
        </p:spPr>
      </p:pic>
      <p:pic>
        <p:nvPicPr>
          <p:cNvPr id="2" name="Picture 1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B4620042-6C64-0AC2-289E-665FA711AE7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3409654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36519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CBB178-4B26-85C7-D7E0-4613BA1499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ED3FD4A-2657-DEAD-CEED-08B0C5B0B0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Testing Your Game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996822B-A18C-49D3-1206-06EDC53ADB36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21" name="Google Shape;99;p16">
            <a:extLst>
              <a:ext uri="{FF2B5EF4-FFF2-40B4-BE49-F238E27FC236}">
                <a16:creationId xmlns:a16="http://schemas.microsoft.com/office/drawing/2014/main" id="{9FA6E8F8-BC09-5C15-7898-1FF2BB193960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102;p16">
            <a:extLst>
              <a:ext uri="{FF2B5EF4-FFF2-40B4-BE49-F238E27FC236}">
                <a16:creationId xmlns:a16="http://schemas.microsoft.com/office/drawing/2014/main" id="{AB8A0F32-CDC9-9DEB-4CE5-272DB8E78367}"/>
              </a:ext>
            </a:extLst>
          </p:cNvPr>
          <p:cNvSpPr/>
          <p:nvPr/>
        </p:nvSpPr>
        <p:spPr>
          <a:xfrm>
            <a:off x="267900" y="194560"/>
            <a:ext cx="225000" cy="3790700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1832EB9-1FBE-4D71-0DA7-60776C67E6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4112071"/>
              </p:ext>
            </p:extLst>
          </p:nvPr>
        </p:nvGraphicFramePr>
        <p:xfrm>
          <a:off x="1053021" y="2430789"/>
          <a:ext cx="7239000" cy="237732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836525">
                  <a:extLst>
                    <a:ext uri="{9D8B030D-6E8A-4147-A177-3AD203B41FA5}">
                      <a16:colId xmlns:a16="http://schemas.microsoft.com/office/drawing/2014/main" val="2561955888"/>
                    </a:ext>
                  </a:extLst>
                </a:gridCol>
                <a:gridCol w="2337300">
                  <a:extLst>
                    <a:ext uri="{9D8B030D-6E8A-4147-A177-3AD203B41FA5}">
                      <a16:colId xmlns:a16="http://schemas.microsoft.com/office/drawing/2014/main" val="407474740"/>
                    </a:ext>
                  </a:extLst>
                </a:gridCol>
                <a:gridCol w="1769325">
                  <a:extLst>
                    <a:ext uri="{9D8B030D-6E8A-4147-A177-3AD203B41FA5}">
                      <a16:colId xmlns:a16="http://schemas.microsoft.com/office/drawing/2014/main" val="2586518015"/>
                    </a:ext>
                  </a:extLst>
                </a:gridCol>
                <a:gridCol w="1295850">
                  <a:extLst>
                    <a:ext uri="{9D8B030D-6E8A-4147-A177-3AD203B41FA5}">
                      <a16:colId xmlns:a16="http://schemas.microsoft.com/office/drawing/2014/main" val="493773920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Test</a:t>
                      </a:r>
                      <a:endParaRPr b="1"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solidFill>
                      <a:srgbClr val="705FD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Expected Outcome</a:t>
                      </a:r>
                      <a:endParaRPr b="1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solidFill>
                      <a:srgbClr val="705FD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Actual Outcome</a:t>
                      </a:r>
                      <a:endParaRPr b="1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solidFill>
                      <a:srgbClr val="705FD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Action</a:t>
                      </a:r>
                      <a:endParaRPr b="1"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solidFill>
                      <a:srgbClr val="705F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0755829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The scoring system </a:t>
                      </a:r>
                      <a:r>
                        <a:rPr lang="en-GB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works correctly</a:t>
                      </a:r>
                      <a:endParaRPr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Each time a cherry is destroyed the score increases by 1</a:t>
                      </a:r>
                      <a:endParaRPr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241908303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The score is visible at all times</a:t>
                      </a:r>
                      <a:endParaRPr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The score stays in the top left corner at all times</a:t>
                      </a:r>
                      <a:endParaRPr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6572163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The score increases up to 10</a:t>
                      </a:r>
                      <a:endParaRPr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The score increases up to 10 with each cherry</a:t>
                      </a:r>
                      <a:endParaRPr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3376453589"/>
                  </a:ext>
                </a:extLst>
              </a:tr>
            </a:tbl>
          </a:graphicData>
        </a:graphic>
      </p:graphicFrame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13C8BB8-AD23-1369-3E1A-E5CA3A4A41D0}"/>
              </a:ext>
            </a:extLst>
          </p:cNvPr>
          <p:cNvSpPr txBox="1">
            <a:spLocks/>
          </p:cNvSpPr>
          <p:nvPr/>
        </p:nvSpPr>
        <p:spPr>
          <a:xfrm>
            <a:off x="1552418" y="1727960"/>
            <a:ext cx="6240205" cy="495300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accent1"/>
              </a:buClr>
              <a:buFont typeface="Wingdings 2" charset="2"/>
              <a:buChar char="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accent1"/>
              </a:buClr>
              <a:buFont typeface="Wingdings 2" charset="2"/>
              <a:buChar char="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accent1"/>
              </a:buClr>
              <a:buFont typeface="Wingdings 2" charset="2"/>
              <a:buChar char=""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accent1"/>
              </a:buClr>
              <a:buFont typeface="Wingdings 2" charset="2"/>
              <a:buChar char=""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00000" indent="-17145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accent1"/>
              </a:buClr>
              <a:buFont typeface="Wingdings 2" charset="2"/>
              <a:buChar char=""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00000" indent="-17145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accent1"/>
              </a:buClr>
              <a:buFont typeface="Wingdings 2" charset="2"/>
              <a:buChar char=""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000" indent="-17145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accent1"/>
              </a:buClr>
              <a:buFont typeface="Wingdings 2" charset="2"/>
              <a:buChar char=""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00000" indent="-17145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accent1"/>
              </a:buClr>
              <a:buFont typeface="Wingdings 2" charset="2"/>
              <a:buChar char=""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 charset="2"/>
              <a:buNone/>
            </a:pPr>
            <a:r>
              <a:rPr lang="en-GB" sz="1600" dirty="0"/>
              <a:t>Now it’s time to test your game. Use the worksheet to fill in your Testing Table.</a:t>
            </a:r>
          </a:p>
        </p:txBody>
      </p:sp>
      <p:pic>
        <p:nvPicPr>
          <p:cNvPr id="4" name="Picture 3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68782475-281C-4BFA-CD8C-7F7E02B7D66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3619449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0393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76A2C4-2E4F-3B06-D8EC-EBF063B4FC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Data Types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CEC76E8-10DF-05DF-F046-C7FCA509C457}"/>
              </a:ext>
            </a:extLst>
          </p:cNvPr>
          <p:cNvSpPr txBox="1"/>
          <p:nvPr/>
        </p:nvSpPr>
        <p:spPr>
          <a:xfrm>
            <a:off x="6751320" y="309623"/>
            <a:ext cx="12346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Ignite</a:t>
            </a:r>
          </a:p>
        </p:txBody>
      </p:sp>
      <p:sp>
        <p:nvSpPr>
          <p:cNvPr id="25" name="Google Shape;99;p16">
            <a:extLst>
              <a:ext uri="{FF2B5EF4-FFF2-40B4-BE49-F238E27FC236}">
                <a16:creationId xmlns:a16="http://schemas.microsoft.com/office/drawing/2014/main" id="{89C13EE8-6AC7-D4DC-A01C-C1570D181987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102;p16">
            <a:extLst>
              <a:ext uri="{FF2B5EF4-FFF2-40B4-BE49-F238E27FC236}">
                <a16:creationId xmlns:a16="http://schemas.microsoft.com/office/drawing/2014/main" id="{B1EDCC8C-B5DF-943D-FD7A-E848EA8D13B2}"/>
              </a:ext>
            </a:extLst>
          </p:cNvPr>
          <p:cNvSpPr/>
          <p:nvPr/>
        </p:nvSpPr>
        <p:spPr>
          <a:xfrm>
            <a:off x="267900" y="194562"/>
            <a:ext cx="225000" cy="43789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7" name="Picture 26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4844B1BF-E948-B9F5-3FEF-6764C4A7062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365871"/>
            <a:ext cx="627448" cy="713510"/>
          </a:xfrm>
          <a:prstGeom prst="rect">
            <a:avLst/>
          </a:prstGeom>
        </p:spPr>
      </p:pic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46499FA8-07A9-8D6C-70C0-7EC0B163626A}"/>
              </a:ext>
            </a:extLst>
          </p:cNvPr>
          <p:cNvSpPr txBox="1">
            <a:spLocks/>
          </p:cNvSpPr>
          <p:nvPr/>
        </p:nvSpPr>
        <p:spPr>
          <a:xfrm>
            <a:off x="1244670" y="1684597"/>
            <a:ext cx="7291829" cy="2727383"/>
          </a:xfrm>
          <a:prstGeom prst="rect">
            <a:avLst/>
          </a:prstGeom>
        </p:spPr>
        <p:txBody>
          <a:bodyPr>
            <a:norm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accent1"/>
              </a:buClr>
              <a:buFont typeface="Wingdings 2" charset="2"/>
              <a:buChar char="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accent1"/>
              </a:buClr>
              <a:buFont typeface="Wingdings 2" charset="2"/>
              <a:buChar char="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accent1"/>
              </a:buClr>
              <a:buFont typeface="Wingdings 2" charset="2"/>
              <a:buChar char=""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accent1"/>
              </a:buClr>
              <a:buFont typeface="Wingdings 2" charset="2"/>
              <a:buChar char=""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00000" indent="-17145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accent1"/>
              </a:buClr>
              <a:buFont typeface="Wingdings 2" charset="2"/>
              <a:buChar char=""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00000" indent="-17145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accent1"/>
              </a:buClr>
              <a:buFont typeface="Wingdings 2" charset="2"/>
              <a:buChar char=""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000" indent="-17145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accent1"/>
              </a:buClr>
              <a:buFont typeface="Wingdings 2" charset="2"/>
              <a:buChar char=""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00000" indent="-17145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accent1"/>
              </a:buClr>
              <a:buFont typeface="Wingdings 2" charset="2"/>
              <a:buChar char=""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1800" dirty="0"/>
          </a:p>
          <a:p>
            <a:pPr marL="0" indent="0">
              <a:buNone/>
            </a:pPr>
            <a:r>
              <a:rPr lang="en-GB" sz="2000" dirty="0"/>
              <a:t>In programming, data can be categorised into different types:</a:t>
            </a:r>
          </a:p>
          <a:p>
            <a:pPr lvl="1"/>
            <a:r>
              <a:rPr lang="en-GB" sz="1800" dirty="0"/>
              <a:t>A </a:t>
            </a:r>
            <a:r>
              <a:rPr lang="en-GB" sz="1800" b="1" dirty="0"/>
              <a:t>Number</a:t>
            </a:r>
            <a:r>
              <a:rPr lang="en-GB" sz="1800" dirty="0"/>
              <a:t> is known as an </a:t>
            </a:r>
            <a:r>
              <a:rPr lang="en-GB" sz="1800" b="1" dirty="0"/>
              <a:t>Integer</a:t>
            </a:r>
            <a:endParaRPr lang="en-GB" sz="1800" dirty="0"/>
          </a:p>
          <a:p>
            <a:pPr lvl="1"/>
            <a:r>
              <a:rPr lang="en-GB" sz="1800" dirty="0"/>
              <a:t>A </a:t>
            </a:r>
            <a:r>
              <a:rPr lang="en-GB" sz="1800" b="1" dirty="0"/>
              <a:t>Series of Characters </a:t>
            </a:r>
            <a:r>
              <a:rPr lang="en-GB" sz="1800" dirty="0"/>
              <a:t>like a name or a sentence is a </a:t>
            </a:r>
            <a:r>
              <a:rPr lang="en-GB" sz="1800" b="1" dirty="0"/>
              <a:t>String</a:t>
            </a:r>
            <a:endParaRPr lang="en-GB" sz="1800" dirty="0"/>
          </a:p>
          <a:p>
            <a:pPr lvl="1"/>
            <a:r>
              <a:rPr lang="en-GB" sz="1800" dirty="0"/>
              <a:t>A </a:t>
            </a:r>
            <a:r>
              <a:rPr lang="en-GB" sz="1800" b="1" dirty="0"/>
              <a:t>Decimal</a:t>
            </a:r>
            <a:r>
              <a:rPr lang="en-GB" sz="1800" dirty="0"/>
              <a:t> is a </a:t>
            </a:r>
            <a:r>
              <a:rPr lang="en-GB" sz="1800" b="1" dirty="0"/>
              <a:t>Float</a:t>
            </a:r>
            <a:endParaRPr lang="en-GB" sz="1800" dirty="0"/>
          </a:p>
          <a:p>
            <a:pPr lvl="1"/>
            <a:r>
              <a:rPr lang="en-GB" sz="1800" dirty="0"/>
              <a:t>A </a:t>
            </a:r>
            <a:r>
              <a:rPr lang="en-GB" sz="1800" b="1" dirty="0"/>
              <a:t>True or False</a:t>
            </a:r>
            <a:r>
              <a:rPr lang="en-GB" sz="1800" dirty="0"/>
              <a:t> value is a </a:t>
            </a:r>
            <a:r>
              <a:rPr lang="en-GB" sz="1800" b="1" dirty="0"/>
              <a:t>Boolean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147360787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E0CD04-E30D-6B0C-EF1C-DA53D3C43B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84AA2F5-99DB-2DB6-4961-8AD84E13DD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Testing Your Game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0589D8F-D810-9345-4895-4236753060E4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21" name="Google Shape;99;p16">
            <a:extLst>
              <a:ext uri="{FF2B5EF4-FFF2-40B4-BE49-F238E27FC236}">
                <a16:creationId xmlns:a16="http://schemas.microsoft.com/office/drawing/2014/main" id="{AEC3BD7A-E21B-7EFA-F185-0045C008ACAD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102;p16">
            <a:extLst>
              <a:ext uri="{FF2B5EF4-FFF2-40B4-BE49-F238E27FC236}">
                <a16:creationId xmlns:a16="http://schemas.microsoft.com/office/drawing/2014/main" id="{A92F1D41-002C-C926-DD56-1559B397E012}"/>
              </a:ext>
            </a:extLst>
          </p:cNvPr>
          <p:cNvSpPr/>
          <p:nvPr/>
        </p:nvSpPr>
        <p:spPr>
          <a:xfrm>
            <a:off x="267900" y="194560"/>
            <a:ext cx="225000" cy="3729740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93E5389-38C4-7F04-20D6-CF06A0D6FD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1874410"/>
              </p:ext>
            </p:extLst>
          </p:nvPr>
        </p:nvGraphicFramePr>
        <p:xfrm>
          <a:off x="1053021" y="2430789"/>
          <a:ext cx="7239000" cy="237732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836525">
                  <a:extLst>
                    <a:ext uri="{9D8B030D-6E8A-4147-A177-3AD203B41FA5}">
                      <a16:colId xmlns:a16="http://schemas.microsoft.com/office/drawing/2014/main" val="2561955888"/>
                    </a:ext>
                  </a:extLst>
                </a:gridCol>
                <a:gridCol w="2337300">
                  <a:extLst>
                    <a:ext uri="{9D8B030D-6E8A-4147-A177-3AD203B41FA5}">
                      <a16:colId xmlns:a16="http://schemas.microsoft.com/office/drawing/2014/main" val="407474740"/>
                    </a:ext>
                  </a:extLst>
                </a:gridCol>
                <a:gridCol w="1769325">
                  <a:extLst>
                    <a:ext uri="{9D8B030D-6E8A-4147-A177-3AD203B41FA5}">
                      <a16:colId xmlns:a16="http://schemas.microsoft.com/office/drawing/2014/main" val="2586518015"/>
                    </a:ext>
                  </a:extLst>
                </a:gridCol>
                <a:gridCol w="1295850">
                  <a:extLst>
                    <a:ext uri="{9D8B030D-6E8A-4147-A177-3AD203B41FA5}">
                      <a16:colId xmlns:a16="http://schemas.microsoft.com/office/drawing/2014/main" val="493773920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Test</a:t>
                      </a:r>
                      <a:endParaRPr b="1"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solidFill>
                      <a:srgbClr val="705FD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Expected Outcome</a:t>
                      </a:r>
                      <a:endParaRPr b="1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solidFill>
                      <a:srgbClr val="705FD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Actual Outcome</a:t>
                      </a:r>
                      <a:endParaRPr b="1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solidFill>
                      <a:srgbClr val="705FD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Action</a:t>
                      </a:r>
                      <a:endParaRPr b="1"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solidFill>
                      <a:srgbClr val="705F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0755829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The score increases by 1 </a:t>
                      </a:r>
                      <a:endParaRPr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Each time a cherry is destroyed the score increases by 1</a:t>
                      </a:r>
                      <a:endParaRPr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A cherry is destroyed and the score increases by 1</a:t>
                      </a:r>
                      <a:endParaRPr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None</a:t>
                      </a:r>
                      <a:endParaRPr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241908303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The score is visible at all times</a:t>
                      </a:r>
                      <a:endParaRPr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The score stays in the top left corner at all times</a:t>
                      </a:r>
                      <a:endParaRPr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The score is visible in the top left</a:t>
                      </a:r>
                      <a:endParaRPr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None</a:t>
                      </a:r>
                      <a:endParaRPr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6572163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The score increases up to 10</a:t>
                      </a:r>
                      <a:endParaRPr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The score increases up to 10 with each cherry</a:t>
                      </a:r>
                      <a:endParaRPr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The score only goes up to 1</a:t>
                      </a:r>
                      <a:endParaRPr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Add more cherries</a:t>
                      </a:r>
                      <a:endParaRPr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3376453589"/>
                  </a:ext>
                </a:extLst>
              </a:tr>
            </a:tbl>
          </a:graphicData>
        </a:graphic>
      </p:graphicFrame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C7D092F-D65C-3A68-7509-DD9DD4A6D254}"/>
              </a:ext>
            </a:extLst>
          </p:cNvPr>
          <p:cNvSpPr txBox="1">
            <a:spLocks/>
          </p:cNvSpPr>
          <p:nvPr/>
        </p:nvSpPr>
        <p:spPr>
          <a:xfrm>
            <a:off x="1552418" y="1727960"/>
            <a:ext cx="6240205" cy="495300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accent1"/>
              </a:buClr>
              <a:buFont typeface="Wingdings 2" charset="2"/>
              <a:buChar char="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accent1"/>
              </a:buClr>
              <a:buFont typeface="Wingdings 2" charset="2"/>
              <a:buChar char="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accent1"/>
              </a:buClr>
              <a:buFont typeface="Wingdings 2" charset="2"/>
              <a:buChar char=""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accent1"/>
              </a:buClr>
              <a:buFont typeface="Wingdings 2" charset="2"/>
              <a:buChar char=""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00000" indent="-17145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accent1"/>
              </a:buClr>
              <a:buFont typeface="Wingdings 2" charset="2"/>
              <a:buChar char=""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00000" indent="-17145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accent1"/>
              </a:buClr>
              <a:buFont typeface="Wingdings 2" charset="2"/>
              <a:buChar char=""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000" indent="-17145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accent1"/>
              </a:buClr>
              <a:buFont typeface="Wingdings 2" charset="2"/>
              <a:buChar char=""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00000" indent="-17145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accent1"/>
              </a:buClr>
              <a:buFont typeface="Wingdings 2" charset="2"/>
              <a:buChar char=""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 charset="2"/>
              <a:buNone/>
            </a:pPr>
            <a:r>
              <a:rPr lang="en-GB" sz="1600" dirty="0"/>
              <a:t>Now it’s time to test your game. Use the worksheet to fill in your Testing Table.</a:t>
            </a:r>
          </a:p>
        </p:txBody>
      </p:sp>
      <p:pic>
        <p:nvPicPr>
          <p:cNvPr id="4" name="Picture 3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4264C767-974C-D54D-6309-0EC92D6E5BD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3619449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19396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749D71-40BF-11D9-2D91-8C9AC2E84D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video game&#10;&#10;Description automatically generated">
            <a:extLst>
              <a:ext uri="{FF2B5EF4-FFF2-40B4-BE49-F238E27FC236}">
                <a16:creationId xmlns:a16="http://schemas.microsoft.com/office/drawing/2014/main" id="{05B0922F-1632-F83D-6F0D-448644CF07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464" y="1773680"/>
            <a:ext cx="5105035" cy="2954329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6DABD1D6-F92E-1477-76CF-EC44E248EF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More Cherries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29ABDA2-4FBC-4420-41F1-E0C3B1E89B9D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21" name="Google Shape;99;p16">
            <a:extLst>
              <a:ext uri="{FF2B5EF4-FFF2-40B4-BE49-F238E27FC236}">
                <a16:creationId xmlns:a16="http://schemas.microsoft.com/office/drawing/2014/main" id="{BDB598E7-D078-11CD-5E0F-0D9EDAB30B30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102;p16">
            <a:extLst>
              <a:ext uri="{FF2B5EF4-FFF2-40B4-BE49-F238E27FC236}">
                <a16:creationId xmlns:a16="http://schemas.microsoft.com/office/drawing/2014/main" id="{AEE27657-693D-0F07-BE42-469F9144B447}"/>
              </a:ext>
            </a:extLst>
          </p:cNvPr>
          <p:cNvSpPr/>
          <p:nvPr/>
        </p:nvSpPr>
        <p:spPr>
          <a:xfrm>
            <a:off x="267900" y="194560"/>
            <a:ext cx="225000" cy="4049780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C2FA75E-6CEB-29AB-36E3-FDB7EFDC084E}"/>
              </a:ext>
            </a:extLst>
          </p:cNvPr>
          <p:cNvSpPr txBox="1"/>
          <p:nvPr/>
        </p:nvSpPr>
        <p:spPr>
          <a:xfrm>
            <a:off x="895348" y="1762178"/>
            <a:ext cx="4385312" cy="3139321"/>
          </a:xfrm>
          <a:prstGeom prst="rect">
            <a:avLst/>
          </a:prstGeom>
          <a:solidFill>
            <a:srgbClr val="212121">
              <a:alpha val="69804"/>
            </a:srgbClr>
          </a:solidFill>
        </p:spPr>
        <p:txBody>
          <a:bodyPr wrap="square" rtlCol="0">
            <a:spAutoFit/>
          </a:bodyPr>
          <a:lstStyle/>
          <a:p>
            <a:r>
              <a:rPr lang="en-GB" dirty="0"/>
              <a:t>Select your Cherry object.</a:t>
            </a:r>
          </a:p>
          <a:p>
            <a:endParaRPr lang="en-GB" dirty="0"/>
          </a:p>
          <a:p>
            <a:r>
              <a:rPr lang="en-GB" dirty="0"/>
              <a:t>Hold the CTRL key on the keyboard</a:t>
            </a:r>
          </a:p>
          <a:p>
            <a:endParaRPr lang="en-GB" dirty="0"/>
          </a:p>
          <a:p>
            <a:r>
              <a:rPr lang="en-GB" dirty="0"/>
              <a:t>Click and drag the cherry while still holding the key</a:t>
            </a:r>
          </a:p>
          <a:p>
            <a:endParaRPr lang="en-GB" dirty="0"/>
          </a:p>
          <a:p>
            <a:r>
              <a:rPr lang="en-GB" dirty="0"/>
              <a:t>You can also use copy and paste</a:t>
            </a:r>
          </a:p>
          <a:p>
            <a:endParaRPr lang="en-GB" dirty="0"/>
          </a:p>
          <a:p>
            <a:r>
              <a:rPr lang="en-GB" dirty="0"/>
              <a:t>Do this until you have enough cherries to fix the score issue.</a:t>
            </a:r>
          </a:p>
        </p:txBody>
      </p:sp>
      <p:pic>
        <p:nvPicPr>
          <p:cNvPr id="4" name="Picture 3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10FCD7CE-9C41-892D-A70A-06B272C3B65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3870909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3317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BCD83F-E33E-7396-FA74-50A13036F7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33D4C29-046A-4EEE-E2AE-AFCFD240BE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Testing Your Game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0475080-7961-C166-64B4-22461BE2A8D6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21" name="Google Shape;99;p16">
            <a:extLst>
              <a:ext uri="{FF2B5EF4-FFF2-40B4-BE49-F238E27FC236}">
                <a16:creationId xmlns:a16="http://schemas.microsoft.com/office/drawing/2014/main" id="{48B539F3-4E91-8DEB-FC93-500C55BC532D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102;p16">
            <a:extLst>
              <a:ext uri="{FF2B5EF4-FFF2-40B4-BE49-F238E27FC236}">
                <a16:creationId xmlns:a16="http://schemas.microsoft.com/office/drawing/2014/main" id="{3F85A3CA-9130-C6B9-D89F-CC81E6D0BD85}"/>
              </a:ext>
            </a:extLst>
          </p:cNvPr>
          <p:cNvSpPr/>
          <p:nvPr/>
        </p:nvSpPr>
        <p:spPr>
          <a:xfrm>
            <a:off x="267900" y="194559"/>
            <a:ext cx="225000" cy="4209801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C6D64DF-ACE7-E95C-99AC-938E33ABF1BE}"/>
              </a:ext>
            </a:extLst>
          </p:cNvPr>
          <p:cNvSpPr txBox="1"/>
          <p:nvPr/>
        </p:nvSpPr>
        <p:spPr>
          <a:xfrm>
            <a:off x="1448124" y="2104491"/>
            <a:ext cx="421843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Now you’ve made your changes, update your testing table with a new test.</a:t>
            </a:r>
          </a:p>
          <a:p>
            <a:endParaRPr lang="en-GB" dirty="0"/>
          </a:p>
          <a:p>
            <a:r>
              <a:rPr lang="en-GB" dirty="0"/>
              <a:t>Does your game do what you expect?</a:t>
            </a:r>
          </a:p>
          <a:p>
            <a:endParaRPr lang="en-GB" dirty="0"/>
          </a:p>
          <a:p>
            <a:r>
              <a:rPr lang="en-GB" dirty="0"/>
              <a:t>How else might you have allowed the player to get a higher score?</a:t>
            </a:r>
          </a:p>
        </p:txBody>
      </p:sp>
      <p:pic>
        <p:nvPicPr>
          <p:cNvPr id="4" name="Google Shape;340;p33">
            <a:extLst>
              <a:ext uri="{FF2B5EF4-FFF2-40B4-BE49-F238E27FC236}">
                <a16:creationId xmlns:a16="http://schemas.microsoft.com/office/drawing/2014/main" id="{1272BCC2-E658-7D08-114E-5539D6830F7F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6718725" y="1932473"/>
            <a:ext cx="1451610" cy="23753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2A4C0B48-EFAD-DB87-728F-96CDF2CA8C5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82231" y="4008069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27269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19BA2C-2C5A-A04A-D1C1-B76FCC7A47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6E89EE-E00C-ABB3-EB28-C7846CEA4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Extra Challenge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1489D0D-FA79-0BC9-FBE0-7C9F8F60DA75}"/>
              </a:ext>
            </a:extLst>
          </p:cNvPr>
          <p:cNvSpPr txBox="1"/>
          <p:nvPr/>
        </p:nvSpPr>
        <p:spPr>
          <a:xfrm>
            <a:off x="6766560" y="335391"/>
            <a:ext cx="13147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Reach</a:t>
            </a:r>
          </a:p>
        </p:txBody>
      </p:sp>
      <p:sp>
        <p:nvSpPr>
          <p:cNvPr id="21" name="Google Shape;99;p16">
            <a:extLst>
              <a:ext uri="{FF2B5EF4-FFF2-40B4-BE49-F238E27FC236}">
                <a16:creationId xmlns:a16="http://schemas.microsoft.com/office/drawing/2014/main" id="{7DD47C93-51B0-379D-CD61-EE77EBB7743E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102;p16">
            <a:extLst>
              <a:ext uri="{FF2B5EF4-FFF2-40B4-BE49-F238E27FC236}">
                <a16:creationId xmlns:a16="http://schemas.microsoft.com/office/drawing/2014/main" id="{DE4BF9E2-2D06-940D-D7DC-697A6B579A9F}"/>
              </a:ext>
            </a:extLst>
          </p:cNvPr>
          <p:cNvSpPr/>
          <p:nvPr/>
        </p:nvSpPr>
        <p:spPr>
          <a:xfrm>
            <a:off x="267900" y="194558"/>
            <a:ext cx="225000" cy="4346961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" name="Picture 22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6B031BD7-9112-9ACF-3D5C-2BAF26104D6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4337911"/>
            <a:ext cx="627448" cy="71351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4002038-76C9-B68E-5B37-085442BA7E50}"/>
              </a:ext>
            </a:extLst>
          </p:cNvPr>
          <p:cNvSpPr/>
          <p:nvPr/>
        </p:nvSpPr>
        <p:spPr>
          <a:xfrm>
            <a:off x="822960" y="1844040"/>
            <a:ext cx="1524000" cy="487680"/>
          </a:xfrm>
          <a:prstGeom prst="roundRect">
            <a:avLst/>
          </a:prstGeom>
          <a:solidFill>
            <a:srgbClr val="5A5F64"/>
          </a:solidFill>
          <a:ln>
            <a:solidFill>
              <a:schemeClr val="bg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Reflect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A0A6370-B43D-BB45-7B10-73568CA7B9F7}"/>
              </a:ext>
            </a:extLst>
          </p:cNvPr>
          <p:cNvSpPr/>
          <p:nvPr/>
        </p:nvSpPr>
        <p:spPr>
          <a:xfrm>
            <a:off x="822960" y="2474468"/>
            <a:ext cx="1524000" cy="487680"/>
          </a:xfrm>
          <a:prstGeom prst="roundRect">
            <a:avLst/>
          </a:prstGeom>
          <a:solidFill>
            <a:srgbClr val="00FFDA"/>
          </a:solidFill>
          <a:ln>
            <a:solidFill>
              <a:schemeClr val="bg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rgbClr val="212121"/>
                </a:solidFill>
                <a:latin typeface="+mj-lt"/>
              </a:rPr>
              <a:t>Evaluate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294B11B-4B37-ECDB-18F1-8D58543B5AAF}"/>
              </a:ext>
            </a:extLst>
          </p:cNvPr>
          <p:cNvSpPr/>
          <p:nvPr/>
        </p:nvSpPr>
        <p:spPr>
          <a:xfrm>
            <a:off x="822960" y="3112531"/>
            <a:ext cx="1524000" cy="487680"/>
          </a:xfrm>
          <a:prstGeom prst="roundRect">
            <a:avLst/>
          </a:prstGeom>
          <a:solidFill>
            <a:srgbClr val="5A5F64"/>
          </a:solidFill>
          <a:ln>
            <a:solidFill>
              <a:schemeClr val="bg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Assess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A949DFF0-1075-043E-302B-379CC122F32D}"/>
              </a:ext>
            </a:extLst>
          </p:cNvPr>
          <p:cNvSpPr/>
          <p:nvPr/>
        </p:nvSpPr>
        <p:spPr>
          <a:xfrm>
            <a:off x="822960" y="3720735"/>
            <a:ext cx="1524000" cy="487680"/>
          </a:xfrm>
          <a:prstGeom prst="roundRect">
            <a:avLst/>
          </a:prstGeom>
          <a:solidFill>
            <a:srgbClr val="5A5F64"/>
          </a:solidFill>
          <a:ln>
            <a:solidFill>
              <a:srgbClr val="5A5F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Challenge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46B9C568-A1D5-00BF-11EF-0D569BBAB519}"/>
              </a:ext>
            </a:extLst>
          </p:cNvPr>
          <p:cNvSpPr/>
          <p:nvPr/>
        </p:nvSpPr>
        <p:spPr>
          <a:xfrm>
            <a:off x="822960" y="4328939"/>
            <a:ext cx="1524000" cy="487680"/>
          </a:xfrm>
          <a:prstGeom prst="roundRect">
            <a:avLst/>
          </a:prstGeom>
          <a:solidFill>
            <a:srgbClr val="5A5F64"/>
          </a:solidFill>
          <a:ln>
            <a:solidFill>
              <a:schemeClr val="bg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How To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E62134D-D38C-13FC-66D7-B39FAB0A695B}"/>
              </a:ext>
            </a:extLst>
          </p:cNvPr>
          <p:cNvSpPr txBox="1"/>
          <p:nvPr/>
        </p:nvSpPr>
        <p:spPr>
          <a:xfrm>
            <a:off x="4201020" y="2331720"/>
            <a:ext cx="375279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You’ve made good progress with building a game.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solidFill>
                <a:srgbClr val="FFFFFF"/>
              </a:solidFill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What are some good points about it and what could you do to improve it further?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EC2F1D69-0DCC-9D53-8352-8DEEF58D81D2}"/>
              </a:ext>
            </a:extLst>
          </p:cNvPr>
          <p:cNvCxnSpPr>
            <a:cxnSpLocks/>
            <a:stCxn id="7" idx="3"/>
          </p:cNvCxnSpPr>
          <p:nvPr/>
        </p:nvCxnSpPr>
        <p:spPr>
          <a:xfrm>
            <a:off x="2346960" y="2718308"/>
            <a:ext cx="1749552" cy="394223"/>
          </a:xfrm>
          <a:prstGeom prst="straightConnector1">
            <a:avLst/>
          </a:prstGeom>
          <a:ln w="19050" cap="flat" cmpd="sng" algn="ctr">
            <a:solidFill>
              <a:srgbClr val="00FFDA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444341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6FD9B6-8F02-2AC5-7FBC-607C2E082B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78F58-75F5-5467-38C3-98F3278FF6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Learning Objectives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6436B3-F207-4EFA-6125-30D8C62D5C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800"/>
              <a:t>To identify different </a:t>
            </a:r>
            <a:r>
              <a:rPr lang="en-GB" sz="1800" b="1"/>
              <a:t>Data Types</a:t>
            </a:r>
            <a:endParaRPr lang="en-GB" sz="1800"/>
          </a:p>
          <a:p>
            <a:r>
              <a:rPr lang="en-GB" sz="1800"/>
              <a:t>To create a </a:t>
            </a:r>
            <a:r>
              <a:rPr lang="en-GB" sz="1800" b="1"/>
              <a:t>Global Variable </a:t>
            </a:r>
            <a:r>
              <a:rPr lang="en-GB" sz="1800"/>
              <a:t>in your game</a:t>
            </a:r>
          </a:p>
          <a:p>
            <a:r>
              <a:rPr lang="en-GB" sz="1800"/>
              <a:t>To demonstrate an effective </a:t>
            </a:r>
            <a:r>
              <a:rPr lang="en-GB" sz="1800" b="1"/>
              <a:t>Testing Table</a:t>
            </a:r>
            <a:endParaRPr lang="en-GB" sz="18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EA6B653-817D-D39A-5C28-AE5179FE624A}"/>
              </a:ext>
            </a:extLst>
          </p:cNvPr>
          <p:cNvSpPr txBox="1"/>
          <p:nvPr/>
        </p:nvSpPr>
        <p:spPr>
          <a:xfrm>
            <a:off x="6766560" y="335391"/>
            <a:ext cx="13147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Reach</a:t>
            </a:r>
          </a:p>
        </p:txBody>
      </p:sp>
      <p:sp>
        <p:nvSpPr>
          <p:cNvPr id="5" name="Google Shape;99;p16">
            <a:extLst>
              <a:ext uri="{FF2B5EF4-FFF2-40B4-BE49-F238E27FC236}">
                <a16:creationId xmlns:a16="http://schemas.microsoft.com/office/drawing/2014/main" id="{FFCBA745-B401-8849-D078-2290358B6A97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2;p16">
            <a:extLst>
              <a:ext uri="{FF2B5EF4-FFF2-40B4-BE49-F238E27FC236}">
                <a16:creationId xmlns:a16="http://schemas.microsoft.com/office/drawing/2014/main" id="{473CCE55-B368-0A92-C06D-4D417D5355C5}"/>
              </a:ext>
            </a:extLst>
          </p:cNvPr>
          <p:cNvSpPr/>
          <p:nvPr/>
        </p:nvSpPr>
        <p:spPr>
          <a:xfrm>
            <a:off x="267900" y="194558"/>
            <a:ext cx="225000" cy="4346961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" name="Picture 10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CBD7E261-2C08-15FB-39C8-A495654B821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4337911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1958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2B028-8055-B23B-8CE0-D0FCDAAD4C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Which type is it?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E8F19FF-0BD3-30B4-06D0-DB2551FC84D0}"/>
              </a:ext>
            </a:extLst>
          </p:cNvPr>
          <p:cNvSpPr txBox="1"/>
          <p:nvPr/>
        </p:nvSpPr>
        <p:spPr>
          <a:xfrm>
            <a:off x="6614160" y="333629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686B97AA-ED63-D0E7-82AE-237A3A9B5C52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6DE5D1BB-D6FE-2FDD-E614-222263105954}"/>
              </a:ext>
            </a:extLst>
          </p:cNvPr>
          <p:cNvSpPr/>
          <p:nvPr/>
        </p:nvSpPr>
        <p:spPr>
          <a:xfrm>
            <a:off x="267900" y="194562"/>
            <a:ext cx="225000" cy="49885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12D430B8-3A6F-5F2F-E286-0C8766A563B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568421"/>
            <a:ext cx="627448" cy="713510"/>
          </a:xfrm>
          <a:prstGeom prst="rect">
            <a:avLst/>
          </a:prstGeom>
        </p:spPr>
      </p:pic>
      <p:sp>
        <p:nvSpPr>
          <p:cNvPr id="9" name="Google Shape;96;p16">
            <a:extLst>
              <a:ext uri="{FF2B5EF4-FFF2-40B4-BE49-F238E27FC236}">
                <a16:creationId xmlns:a16="http://schemas.microsoft.com/office/drawing/2014/main" id="{B99E4B1D-569C-79A1-A5B4-0BBBCE9D1898}"/>
              </a:ext>
            </a:extLst>
          </p:cNvPr>
          <p:cNvSpPr/>
          <p:nvPr/>
        </p:nvSpPr>
        <p:spPr>
          <a:xfrm>
            <a:off x="2220883" y="2325199"/>
            <a:ext cx="1719387" cy="117124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>
                <a:solidFill>
                  <a:schemeClr val="bg1"/>
                </a:solidFill>
                <a:ea typeface="Montserrat"/>
                <a:cs typeface="Montserrat"/>
                <a:sym typeface="Montserrat"/>
              </a:rPr>
              <a:t>0.587</a:t>
            </a:r>
            <a:endParaRPr sz="1800" b="1" dirty="0">
              <a:solidFill>
                <a:schemeClr val="bg1"/>
              </a:solidFill>
              <a:ea typeface="Montserrat"/>
              <a:cs typeface="Montserrat"/>
              <a:sym typeface="Montserrat"/>
            </a:endParaRPr>
          </a:p>
        </p:txBody>
      </p:sp>
      <p:sp>
        <p:nvSpPr>
          <p:cNvPr id="10" name="Google Shape;97;p16">
            <a:extLst>
              <a:ext uri="{FF2B5EF4-FFF2-40B4-BE49-F238E27FC236}">
                <a16:creationId xmlns:a16="http://schemas.microsoft.com/office/drawing/2014/main" id="{2B872D34-10AE-3184-A407-C97FE0F79F00}"/>
              </a:ext>
            </a:extLst>
          </p:cNvPr>
          <p:cNvSpPr/>
          <p:nvPr/>
        </p:nvSpPr>
        <p:spPr>
          <a:xfrm>
            <a:off x="4087946" y="2325199"/>
            <a:ext cx="1719387" cy="117124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>
                <a:solidFill>
                  <a:schemeClr val="bg1"/>
                </a:solidFill>
                <a:ea typeface="Montserrat"/>
                <a:cs typeface="Montserrat"/>
                <a:sym typeface="Montserrat"/>
              </a:rPr>
              <a:t>False</a:t>
            </a:r>
            <a:endParaRPr sz="1800" b="1" dirty="0">
              <a:solidFill>
                <a:schemeClr val="bg1"/>
              </a:solidFill>
              <a:ea typeface="Montserrat"/>
              <a:cs typeface="Montserrat"/>
              <a:sym typeface="Montserrat"/>
            </a:endParaRPr>
          </a:p>
        </p:txBody>
      </p:sp>
      <p:sp>
        <p:nvSpPr>
          <p:cNvPr id="12" name="Google Shape;98;p16">
            <a:extLst>
              <a:ext uri="{FF2B5EF4-FFF2-40B4-BE49-F238E27FC236}">
                <a16:creationId xmlns:a16="http://schemas.microsoft.com/office/drawing/2014/main" id="{D352DFD3-01AA-C5EF-32D4-CB8D311DCB00}"/>
              </a:ext>
            </a:extLst>
          </p:cNvPr>
          <p:cNvSpPr/>
          <p:nvPr/>
        </p:nvSpPr>
        <p:spPr>
          <a:xfrm>
            <a:off x="5955009" y="2325199"/>
            <a:ext cx="1719387" cy="117124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>
                <a:solidFill>
                  <a:schemeClr val="bg1"/>
                </a:solidFill>
                <a:ea typeface="Montserrat"/>
                <a:cs typeface="Montserrat"/>
                <a:sym typeface="Montserrat"/>
              </a:rPr>
              <a:t>“Computers”</a:t>
            </a:r>
            <a:endParaRPr sz="1800" b="1" dirty="0">
              <a:solidFill>
                <a:schemeClr val="bg1"/>
              </a:solidFill>
              <a:ea typeface="Montserrat"/>
              <a:cs typeface="Montserrat"/>
              <a:sym typeface="Montserrat"/>
            </a:endParaRPr>
          </a:p>
        </p:txBody>
      </p:sp>
      <p:sp>
        <p:nvSpPr>
          <p:cNvPr id="14" name="Google Shape;99;p16">
            <a:extLst>
              <a:ext uri="{FF2B5EF4-FFF2-40B4-BE49-F238E27FC236}">
                <a16:creationId xmlns:a16="http://schemas.microsoft.com/office/drawing/2014/main" id="{1F5A0ECA-4721-983F-965D-13F3B578972E}"/>
              </a:ext>
            </a:extLst>
          </p:cNvPr>
          <p:cNvSpPr/>
          <p:nvPr/>
        </p:nvSpPr>
        <p:spPr>
          <a:xfrm>
            <a:off x="2220882" y="3636861"/>
            <a:ext cx="1719387" cy="117124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>
                <a:solidFill>
                  <a:schemeClr val="bg1"/>
                </a:solidFill>
                <a:ea typeface="Montserrat"/>
                <a:cs typeface="Montserrat"/>
                <a:sym typeface="Montserrat"/>
              </a:rPr>
              <a:t>36589</a:t>
            </a:r>
            <a:endParaRPr sz="1800" b="1">
              <a:solidFill>
                <a:schemeClr val="bg1"/>
              </a:solidFill>
              <a:ea typeface="Montserrat"/>
              <a:cs typeface="Montserrat"/>
              <a:sym typeface="Montserrat"/>
            </a:endParaRPr>
          </a:p>
        </p:txBody>
      </p:sp>
      <p:sp>
        <p:nvSpPr>
          <p:cNvPr id="15" name="Google Shape;100;p16">
            <a:extLst>
              <a:ext uri="{FF2B5EF4-FFF2-40B4-BE49-F238E27FC236}">
                <a16:creationId xmlns:a16="http://schemas.microsoft.com/office/drawing/2014/main" id="{BF7A96A7-4CBE-FF0C-2EB4-99EC3F48A9A3}"/>
              </a:ext>
            </a:extLst>
          </p:cNvPr>
          <p:cNvSpPr/>
          <p:nvPr/>
        </p:nvSpPr>
        <p:spPr>
          <a:xfrm>
            <a:off x="4087945" y="3636861"/>
            <a:ext cx="1719387" cy="117124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>
                <a:solidFill>
                  <a:schemeClr val="bg1"/>
                </a:solidFill>
                <a:ea typeface="Montserrat"/>
                <a:cs typeface="Montserrat"/>
                <a:sym typeface="Montserrat"/>
              </a:rPr>
              <a:t>True</a:t>
            </a:r>
            <a:endParaRPr sz="1800" b="1">
              <a:solidFill>
                <a:schemeClr val="bg1"/>
              </a:solidFill>
              <a:ea typeface="Montserrat"/>
              <a:cs typeface="Montserrat"/>
              <a:sym typeface="Montserrat"/>
            </a:endParaRPr>
          </a:p>
        </p:txBody>
      </p:sp>
      <p:sp>
        <p:nvSpPr>
          <p:cNvPr id="16" name="Google Shape;101;p16">
            <a:extLst>
              <a:ext uri="{FF2B5EF4-FFF2-40B4-BE49-F238E27FC236}">
                <a16:creationId xmlns:a16="http://schemas.microsoft.com/office/drawing/2014/main" id="{82AC0D7D-0BA5-1096-1D68-E68523D20302}"/>
              </a:ext>
            </a:extLst>
          </p:cNvPr>
          <p:cNvSpPr/>
          <p:nvPr/>
        </p:nvSpPr>
        <p:spPr>
          <a:xfrm>
            <a:off x="5955008" y="3636861"/>
            <a:ext cx="1719387" cy="117124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>
                <a:solidFill>
                  <a:schemeClr val="bg1"/>
                </a:solidFill>
                <a:ea typeface="Montserrat"/>
                <a:cs typeface="Montserrat"/>
                <a:sym typeface="Montserrat"/>
              </a:rPr>
              <a:t>“Integer”</a:t>
            </a:r>
            <a:endParaRPr sz="1800" b="1">
              <a:solidFill>
                <a:schemeClr val="bg1"/>
              </a:solidFill>
              <a:ea typeface="Montserrat"/>
              <a:cs typeface="Montserrat"/>
              <a:sym typeface="Montserra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A91E4F0-8CA1-605A-D67B-EF13266307A4}"/>
              </a:ext>
            </a:extLst>
          </p:cNvPr>
          <p:cNvSpPr txBox="1"/>
          <p:nvPr/>
        </p:nvSpPr>
        <p:spPr>
          <a:xfrm>
            <a:off x="2135538" y="1700994"/>
            <a:ext cx="58502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Can you identify which types of data are shown here?</a:t>
            </a:r>
          </a:p>
        </p:txBody>
      </p:sp>
    </p:spTree>
    <p:extLst>
      <p:ext uri="{BB962C8B-B14F-4D97-AF65-F5344CB8AC3E}">
        <p14:creationId xmlns:p14="http://schemas.microsoft.com/office/powerpoint/2010/main" val="37657981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7957E4-CC59-5467-F59B-70AEE5A9AE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18AD3C-9248-6A91-4D91-8888D60B3A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Which type is it?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D8A615B-FEDE-3D22-6C78-3368527D9756}"/>
              </a:ext>
            </a:extLst>
          </p:cNvPr>
          <p:cNvSpPr txBox="1"/>
          <p:nvPr/>
        </p:nvSpPr>
        <p:spPr>
          <a:xfrm>
            <a:off x="6614160" y="333629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5C0EABC7-850B-DB75-C873-3DA0C31B8EC3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5F2CB324-231A-6DC5-6A62-BEF5ADCBA89F}"/>
              </a:ext>
            </a:extLst>
          </p:cNvPr>
          <p:cNvSpPr/>
          <p:nvPr/>
        </p:nvSpPr>
        <p:spPr>
          <a:xfrm>
            <a:off x="267900" y="194562"/>
            <a:ext cx="225000" cy="49885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1FD9478D-3188-02CA-9B11-79D956B0E81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568421"/>
            <a:ext cx="627448" cy="713510"/>
          </a:xfrm>
          <a:prstGeom prst="rect">
            <a:avLst/>
          </a:prstGeom>
        </p:spPr>
      </p:pic>
      <p:sp>
        <p:nvSpPr>
          <p:cNvPr id="9" name="Google Shape;96;p16">
            <a:extLst>
              <a:ext uri="{FF2B5EF4-FFF2-40B4-BE49-F238E27FC236}">
                <a16:creationId xmlns:a16="http://schemas.microsoft.com/office/drawing/2014/main" id="{94C6CFED-6A0E-A26C-5F3D-31EBF3532DAA}"/>
              </a:ext>
            </a:extLst>
          </p:cNvPr>
          <p:cNvSpPr/>
          <p:nvPr/>
        </p:nvSpPr>
        <p:spPr>
          <a:xfrm>
            <a:off x="2220883" y="2325199"/>
            <a:ext cx="1719387" cy="117124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>
                <a:solidFill>
                  <a:schemeClr val="bg1"/>
                </a:solidFill>
                <a:ea typeface="Montserrat"/>
                <a:cs typeface="Montserrat"/>
                <a:sym typeface="Montserrat"/>
              </a:rPr>
              <a:t>Float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GB" sz="1800" b="1" dirty="0">
              <a:solidFill>
                <a:schemeClr val="bg1"/>
              </a:solidFill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>
                <a:solidFill>
                  <a:schemeClr val="bg1"/>
                </a:solidFill>
                <a:ea typeface="Montserrat"/>
                <a:cs typeface="Montserrat"/>
                <a:sym typeface="Montserrat"/>
              </a:rPr>
              <a:t>0.587</a:t>
            </a:r>
            <a:endParaRPr sz="1800" b="1" dirty="0">
              <a:solidFill>
                <a:schemeClr val="bg1"/>
              </a:solidFill>
              <a:ea typeface="Montserrat"/>
              <a:cs typeface="Montserrat"/>
              <a:sym typeface="Montserrat"/>
            </a:endParaRPr>
          </a:p>
        </p:txBody>
      </p:sp>
      <p:sp>
        <p:nvSpPr>
          <p:cNvPr id="10" name="Google Shape;97;p16">
            <a:extLst>
              <a:ext uri="{FF2B5EF4-FFF2-40B4-BE49-F238E27FC236}">
                <a16:creationId xmlns:a16="http://schemas.microsoft.com/office/drawing/2014/main" id="{BBA26EAA-230E-6B3E-AFAB-EEBC3AC8A8BE}"/>
              </a:ext>
            </a:extLst>
          </p:cNvPr>
          <p:cNvSpPr/>
          <p:nvPr/>
        </p:nvSpPr>
        <p:spPr>
          <a:xfrm>
            <a:off x="4087946" y="2325199"/>
            <a:ext cx="1719387" cy="117124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>
                <a:solidFill>
                  <a:schemeClr val="bg1"/>
                </a:solidFill>
                <a:ea typeface="Montserrat"/>
                <a:cs typeface="Montserrat"/>
                <a:sym typeface="Montserrat"/>
              </a:rPr>
              <a:t>Boolean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GB" b="1" dirty="0">
              <a:solidFill>
                <a:schemeClr val="bg1"/>
              </a:solidFill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>
                <a:solidFill>
                  <a:schemeClr val="bg1"/>
                </a:solidFill>
                <a:ea typeface="Montserrat"/>
                <a:cs typeface="Montserrat"/>
                <a:sym typeface="Montserrat"/>
              </a:rPr>
              <a:t>False</a:t>
            </a:r>
            <a:endParaRPr sz="1800" b="1" dirty="0">
              <a:solidFill>
                <a:schemeClr val="bg1"/>
              </a:solidFill>
              <a:ea typeface="Montserrat"/>
              <a:cs typeface="Montserrat"/>
              <a:sym typeface="Montserrat"/>
            </a:endParaRPr>
          </a:p>
        </p:txBody>
      </p:sp>
      <p:sp>
        <p:nvSpPr>
          <p:cNvPr id="12" name="Google Shape;98;p16">
            <a:extLst>
              <a:ext uri="{FF2B5EF4-FFF2-40B4-BE49-F238E27FC236}">
                <a16:creationId xmlns:a16="http://schemas.microsoft.com/office/drawing/2014/main" id="{929FAEEE-EBBD-CE29-3A06-E4AAF3ADE97F}"/>
              </a:ext>
            </a:extLst>
          </p:cNvPr>
          <p:cNvSpPr/>
          <p:nvPr/>
        </p:nvSpPr>
        <p:spPr>
          <a:xfrm>
            <a:off x="5955009" y="2325199"/>
            <a:ext cx="1719387" cy="117124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>
                <a:solidFill>
                  <a:schemeClr val="bg1"/>
                </a:solidFill>
                <a:ea typeface="Montserrat"/>
                <a:cs typeface="Montserrat"/>
                <a:sym typeface="Montserrat"/>
              </a:rPr>
              <a:t>String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GB" b="1" dirty="0">
              <a:solidFill>
                <a:schemeClr val="bg1"/>
              </a:solidFill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>
                <a:solidFill>
                  <a:schemeClr val="bg1"/>
                </a:solidFill>
                <a:ea typeface="Montserrat"/>
                <a:cs typeface="Montserrat"/>
                <a:sym typeface="Montserrat"/>
              </a:rPr>
              <a:t>“Computers”</a:t>
            </a:r>
            <a:endParaRPr sz="1800" b="1" dirty="0">
              <a:solidFill>
                <a:schemeClr val="bg1"/>
              </a:solidFill>
              <a:ea typeface="Montserrat"/>
              <a:cs typeface="Montserrat"/>
              <a:sym typeface="Montserrat"/>
            </a:endParaRPr>
          </a:p>
        </p:txBody>
      </p:sp>
      <p:sp>
        <p:nvSpPr>
          <p:cNvPr id="14" name="Google Shape;99;p16">
            <a:extLst>
              <a:ext uri="{FF2B5EF4-FFF2-40B4-BE49-F238E27FC236}">
                <a16:creationId xmlns:a16="http://schemas.microsoft.com/office/drawing/2014/main" id="{F6210718-F168-436A-AC45-0A96116CCCFC}"/>
              </a:ext>
            </a:extLst>
          </p:cNvPr>
          <p:cNvSpPr/>
          <p:nvPr/>
        </p:nvSpPr>
        <p:spPr>
          <a:xfrm>
            <a:off x="2220882" y="3636861"/>
            <a:ext cx="1719387" cy="117124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>
                <a:solidFill>
                  <a:schemeClr val="bg1"/>
                </a:solidFill>
                <a:ea typeface="Montserrat"/>
                <a:cs typeface="Montserrat"/>
                <a:sym typeface="Montserrat"/>
              </a:rPr>
              <a:t>Integer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GB" b="1" dirty="0">
              <a:solidFill>
                <a:schemeClr val="bg1"/>
              </a:solidFill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>
                <a:solidFill>
                  <a:schemeClr val="bg1"/>
                </a:solidFill>
                <a:ea typeface="Montserrat"/>
                <a:cs typeface="Montserrat"/>
                <a:sym typeface="Montserrat"/>
              </a:rPr>
              <a:t>36589</a:t>
            </a:r>
            <a:endParaRPr sz="1800" b="1" dirty="0">
              <a:solidFill>
                <a:schemeClr val="bg1"/>
              </a:solidFill>
              <a:ea typeface="Montserrat"/>
              <a:cs typeface="Montserrat"/>
              <a:sym typeface="Montserrat"/>
            </a:endParaRPr>
          </a:p>
        </p:txBody>
      </p:sp>
      <p:sp>
        <p:nvSpPr>
          <p:cNvPr id="15" name="Google Shape;100;p16">
            <a:extLst>
              <a:ext uri="{FF2B5EF4-FFF2-40B4-BE49-F238E27FC236}">
                <a16:creationId xmlns:a16="http://schemas.microsoft.com/office/drawing/2014/main" id="{6B940D5C-CA83-568B-4352-EE82B67BAC1B}"/>
              </a:ext>
            </a:extLst>
          </p:cNvPr>
          <p:cNvSpPr/>
          <p:nvPr/>
        </p:nvSpPr>
        <p:spPr>
          <a:xfrm>
            <a:off x="4087945" y="3636861"/>
            <a:ext cx="1719387" cy="117124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>
                <a:solidFill>
                  <a:schemeClr val="bg1"/>
                </a:solidFill>
                <a:ea typeface="Montserrat"/>
                <a:cs typeface="Montserrat"/>
                <a:sym typeface="Montserrat"/>
              </a:rPr>
              <a:t>Boolean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GB" b="1" dirty="0">
              <a:solidFill>
                <a:schemeClr val="bg1"/>
              </a:solidFill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>
                <a:solidFill>
                  <a:schemeClr val="bg1"/>
                </a:solidFill>
                <a:ea typeface="Montserrat"/>
                <a:cs typeface="Montserrat"/>
                <a:sym typeface="Montserrat"/>
              </a:rPr>
              <a:t>True</a:t>
            </a:r>
            <a:endParaRPr sz="1800" b="1" dirty="0">
              <a:solidFill>
                <a:schemeClr val="bg1"/>
              </a:solidFill>
              <a:ea typeface="Montserrat"/>
              <a:cs typeface="Montserrat"/>
              <a:sym typeface="Montserrat"/>
            </a:endParaRPr>
          </a:p>
        </p:txBody>
      </p:sp>
      <p:sp>
        <p:nvSpPr>
          <p:cNvPr id="16" name="Google Shape;101;p16">
            <a:extLst>
              <a:ext uri="{FF2B5EF4-FFF2-40B4-BE49-F238E27FC236}">
                <a16:creationId xmlns:a16="http://schemas.microsoft.com/office/drawing/2014/main" id="{0C2392B4-80E3-F29D-4BF7-5431AF31EA65}"/>
              </a:ext>
            </a:extLst>
          </p:cNvPr>
          <p:cNvSpPr/>
          <p:nvPr/>
        </p:nvSpPr>
        <p:spPr>
          <a:xfrm>
            <a:off x="5955008" y="3636861"/>
            <a:ext cx="1719387" cy="117124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>
                <a:solidFill>
                  <a:schemeClr val="bg1"/>
                </a:solidFill>
                <a:ea typeface="Montserrat"/>
                <a:cs typeface="Montserrat"/>
                <a:sym typeface="Montserrat"/>
              </a:rPr>
              <a:t>String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GB" b="1" dirty="0">
              <a:solidFill>
                <a:schemeClr val="bg1"/>
              </a:solidFill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>
                <a:solidFill>
                  <a:schemeClr val="bg1"/>
                </a:solidFill>
                <a:ea typeface="Montserrat"/>
                <a:cs typeface="Montserrat"/>
                <a:sym typeface="Montserrat"/>
              </a:rPr>
              <a:t>“Integer”</a:t>
            </a:r>
            <a:endParaRPr sz="1800" b="1" dirty="0">
              <a:solidFill>
                <a:schemeClr val="bg1"/>
              </a:solidFill>
              <a:ea typeface="Montserrat"/>
              <a:cs typeface="Montserrat"/>
              <a:sym typeface="Montserra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BE3A399-A8CB-F013-B8D5-0D25F0811A96}"/>
              </a:ext>
            </a:extLst>
          </p:cNvPr>
          <p:cNvSpPr txBox="1"/>
          <p:nvPr/>
        </p:nvSpPr>
        <p:spPr>
          <a:xfrm>
            <a:off x="2135538" y="1700994"/>
            <a:ext cx="58502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Can you identify which types of data are shown here?</a:t>
            </a:r>
          </a:p>
        </p:txBody>
      </p:sp>
    </p:spTree>
    <p:extLst>
      <p:ext uri="{BB962C8B-B14F-4D97-AF65-F5344CB8AC3E}">
        <p14:creationId xmlns:p14="http://schemas.microsoft.com/office/powerpoint/2010/main" val="40943473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B49A3A-A42F-A945-956E-BBB03356A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Variables</a:t>
            </a:r>
            <a:endParaRPr lang="en-GB" dirty="0"/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5A049653-4E16-6EEA-8A53-6750292E93C3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A26D27A0-F973-92BE-6342-773B6D83ABF7}"/>
              </a:ext>
            </a:extLst>
          </p:cNvPr>
          <p:cNvSpPr/>
          <p:nvPr/>
        </p:nvSpPr>
        <p:spPr>
          <a:xfrm>
            <a:off x="267900" y="194562"/>
            <a:ext cx="225000" cy="59791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E10703EA-A0DC-399A-61C2-0099C588459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669746"/>
            <a:ext cx="627448" cy="71351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9667474-59E2-8FCF-2E8B-14C4685EBFBE}"/>
              </a:ext>
            </a:extLst>
          </p:cNvPr>
          <p:cNvSpPr txBox="1"/>
          <p:nvPr/>
        </p:nvSpPr>
        <p:spPr>
          <a:xfrm>
            <a:off x="660654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854DD7A-05E0-F567-FD92-7BD40DDE4ED1}"/>
              </a:ext>
            </a:extLst>
          </p:cNvPr>
          <p:cNvSpPr txBox="1"/>
          <p:nvPr/>
        </p:nvSpPr>
        <p:spPr>
          <a:xfrm>
            <a:off x="1292352" y="1794978"/>
            <a:ext cx="69860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 variable is a temporary storage location for one piece of data. It can be changed or edited within a program, but the type of data is stores won’t change.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71B27AC8-079C-0A83-02FE-8EB827077CE3}"/>
              </a:ext>
            </a:extLst>
          </p:cNvPr>
          <p:cNvSpPr/>
          <p:nvPr/>
        </p:nvSpPr>
        <p:spPr>
          <a:xfrm>
            <a:off x="3206495" y="2804139"/>
            <a:ext cx="2731008" cy="1292352"/>
          </a:xfrm>
          <a:prstGeom prst="roundRect">
            <a:avLst/>
          </a:prstGeom>
          <a:solidFill>
            <a:schemeClr val="bg2">
              <a:lumMod val="75000"/>
              <a:lumOff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600" dirty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Variable = </a:t>
            </a:r>
            <a:r>
              <a:rPr lang="en-GB" sz="1600" dirty="0">
                <a:solidFill>
                  <a:schemeClr val="accent6">
                    <a:lumMod val="60000"/>
                    <a:lumOff val="4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123</a:t>
            </a:r>
          </a:p>
          <a:p>
            <a:r>
              <a:rPr lang="en-GB" sz="1600" dirty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Variable = </a:t>
            </a:r>
            <a:r>
              <a:rPr lang="en-GB" sz="1600" dirty="0">
                <a:solidFill>
                  <a:schemeClr val="accent1">
                    <a:lumMod val="60000"/>
                    <a:lumOff val="4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“bananas”</a:t>
            </a:r>
          </a:p>
          <a:p>
            <a:r>
              <a:rPr lang="en-GB" sz="1600" dirty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Variable = </a:t>
            </a:r>
            <a:r>
              <a:rPr lang="en-GB" sz="1600" dirty="0">
                <a:solidFill>
                  <a:schemeClr val="accent6">
                    <a:lumMod val="60000"/>
                    <a:lumOff val="4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0.5</a:t>
            </a:r>
          </a:p>
          <a:p>
            <a:r>
              <a:rPr lang="en-GB" sz="1600" dirty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Variable = </a:t>
            </a:r>
            <a:r>
              <a:rPr lang="en-GB" sz="1600" dirty="0">
                <a:solidFill>
                  <a:schemeClr val="accent2">
                    <a:lumMod val="75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True</a:t>
            </a:r>
          </a:p>
        </p:txBody>
      </p:sp>
    </p:spTree>
    <p:extLst>
      <p:ext uri="{BB962C8B-B14F-4D97-AF65-F5344CB8AC3E}">
        <p14:creationId xmlns:p14="http://schemas.microsoft.com/office/powerpoint/2010/main" val="32838344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B7BD39-2964-8BD0-9411-26E2326E73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49CF6D7-E5F7-0858-F669-F813FE0AEA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Variables</a:t>
            </a:r>
            <a:endParaRPr lang="en-GB" dirty="0"/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213D82FD-5678-ADDD-79A0-5760285D9EF5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4B195EA1-F376-D8D8-B7AA-3F5C68E87C8E}"/>
              </a:ext>
            </a:extLst>
          </p:cNvPr>
          <p:cNvSpPr/>
          <p:nvPr/>
        </p:nvSpPr>
        <p:spPr>
          <a:xfrm>
            <a:off x="267900" y="194562"/>
            <a:ext cx="225000" cy="59791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119841E4-F555-F333-5A70-9087D560ED0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669746"/>
            <a:ext cx="627448" cy="71351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7A6AB14-9167-4092-5B6B-1D5AF9D818F3}"/>
              </a:ext>
            </a:extLst>
          </p:cNvPr>
          <p:cNvSpPr txBox="1"/>
          <p:nvPr/>
        </p:nvSpPr>
        <p:spPr>
          <a:xfrm>
            <a:off x="660654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4C865F9-96C0-C2E1-F173-A29E3272D4BF}"/>
              </a:ext>
            </a:extLst>
          </p:cNvPr>
          <p:cNvSpPr txBox="1"/>
          <p:nvPr/>
        </p:nvSpPr>
        <p:spPr>
          <a:xfrm>
            <a:off x="1099889" y="2284444"/>
            <a:ext cx="743661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In Construct, there are three different categories of variables: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Global – available to the whole project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Local – available in a section of the project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Instance – available to a specific object instance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GB" dirty="0"/>
          </a:p>
          <a:p>
            <a:r>
              <a:rPr lang="en-GB" dirty="0"/>
              <a:t>Each category of variable can be either a number, a string or a Boolean.</a:t>
            </a:r>
          </a:p>
        </p:txBody>
      </p:sp>
    </p:spTree>
    <p:extLst>
      <p:ext uri="{BB962C8B-B14F-4D97-AF65-F5344CB8AC3E}">
        <p14:creationId xmlns:p14="http://schemas.microsoft.com/office/powerpoint/2010/main" val="40550321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B49A3A-A42F-A945-956E-BBB03356A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Let’s get back to Construct 3</a:t>
            </a:r>
          </a:p>
        </p:txBody>
      </p:sp>
      <p:pic>
        <p:nvPicPr>
          <p:cNvPr id="7" name="Picture 6" descr="A screenshot of a computer&#10;&#10;Description automatically generated">
            <a:extLst>
              <a:ext uri="{FF2B5EF4-FFF2-40B4-BE49-F238E27FC236}">
                <a16:creationId xmlns:a16="http://schemas.microsoft.com/office/drawing/2014/main" id="{EE877248-0F39-BC12-B27C-AE71A190973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8372"/>
          <a:stretch/>
        </p:blipFill>
        <p:spPr>
          <a:xfrm>
            <a:off x="2220030" y="1563770"/>
            <a:ext cx="6587490" cy="324433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F41AC96-3A56-9797-ACF0-38F0DAB2A2C5}"/>
              </a:ext>
            </a:extLst>
          </p:cNvPr>
          <p:cNvSpPr txBox="1"/>
          <p:nvPr/>
        </p:nvSpPr>
        <p:spPr>
          <a:xfrm>
            <a:off x="940761" y="1715398"/>
            <a:ext cx="2332384" cy="1569660"/>
          </a:xfrm>
          <a:prstGeom prst="rect">
            <a:avLst/>
          </a:prstGeom>
          <a:solidFill>
            <a:srgbClr val="212121">
              <a:alpha val="70000"/>
            </a:srgbClr>
          </a:solidFill>
          <a:effectLst>
            <a:softEdge rad="0"/>
          </a:effectLst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</a:rPr>
              <a:t>Open Construct 3</a:t>
            </a:r>
          </a:p>
          <a:p>
            <a:endParaRPr lang="en-GB" sz="1600" dirty="0"/>
          </a:p>
          <a:p>
            <a:r>
              <a:rPr lang="en-GB" sz="1600" dirty="0">
                <a:solidFill>
                  <a:schemeClr val="tx1"/>
                </a:solidFill>
              </a:rPr>
              <a:t>Click the </a:t>
            </a:r>
            <a:r>
              <a:rPr lang="en-GB" sz="1600" b="1" dirty="0">
                <a:solidFill>
                  <a:schemeClr val="tx1"/>
                </a:solidFill>
              </a:rPr>
              <a:t>Open</a:t>
            </a:r>
            <a:r>
              <a:rPr lang="en-GB" sz="1600" dirty="0">
                <a:solidFill>
                  <a:schemeClr val="tx1"/>
                </a:solidFill>
              </a:rPr>
              <a:t> button</a:t>
            </a:r>
          </a:p>
          <a:p>
            <a:endParaRPr lang="en-GB" sz="1600" dirty="0"/>
          </a:p>
          <a:p>
            <a:r>
              <a:rPr lang="en-GB" sz="1600" dirty="0">
                <a:solidFill>
                  <a:schemeClr val="tx1"/>
                </a:solidFill>
              </a:rPr>
              <a:t>Retrieve your file from last time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75B76B4-95D7-2C0A-90C0-BBB84C91E962}"/>
              </a:ext>
            </a:extLst>
          </p:cNvPr>
          <p:cNvCxnSpPr>
            <a:cxnSpLocks/>
            <a:stCxn id="8" idx="3"/>
          </p:cNvCxnSpPr>
          <p:nvPr/>
        </p:nvCxnSpPr>
        <p:spPr>
          <a:xfrm flipV="1">
            <a:off x="3273145" y="1950720"/>
            <a:ext cx="3200807" cy="549508"/>
          </a:xfrm>
          <a:prstGeom prst="straightConnector1">
            <a:avLst/>
          </a:prstGeom>
          <a:ln w="31750">
            <a:solidFill>
              <a:srgbClr val="212121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5A049653-4E16-6EEA-8A53-6750292E93C3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A26D27A0-F973-92BE-6342-773B6D83ABF7}"/>
              </a:ext>
            </a:extLst>
          </p:cNvPr>
          <p:cNvSpPr/>
          <p:nvPr/>
        </p:nvSpPr>
        <p:spPr>
          <a:xfrm>
            <a:off x="267900" y="194562"/>
            <a:ext cx="225000" cy="81127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E10703EA-A0DC-399A-61C2-0099C588459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792480"/>
            <a:ext cx="627448" cy="71351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9667474-59E2-8FCF-2E8B-14C4685EBFBE}"/>
              </a:ext>
            </a:extLst>
          </p:cNvPr>
          <p:cNvSpPr txBox="1"/>
          <p:nvPr/>
        </p:nvSpPr>
        <p:spPr>
          <a:xfrm>
            <a:off x="660654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</p:spTree>
    <p:extLst>
      <p:ext uri="{BB962C8B-B14F-4D97-AF65-F5344CB8AC3E}">
        <p14:creationId xmlns:p14="http://schemas.microsoft.com/office/powerpoint/2010/main" val="29742533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8B293C-DAD0-2CEA-15D1-5662A43CAE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E4CE760-D770-6068-3E57-0F23A03E8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Question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34A56C65-5A2F-6E8F-64F6-C04CCB053CAD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EB1D2D21-A460-8277-7C4D-B2766F12E489}"/>
              </a:ext>
            </a:extLst>
          </p:cNvPr>
          <p:cNvSpPr/>
          <p:nvPr/>
        </p:nvSpPr>
        <p:spPr>
          <a:xfrm>
            <a:off x="267900" y="194562"/>
            <a:ext cx="225000" cy="107035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728ED79B-4E34-F685-BF37-6221B0CB5F7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8620" r="16389" b="7623"/>
          <a:stretch/>
        </p:blipFill>
        <p:spPr>
          <a:xfrm>
            <a:off x="66676" y="999592"/>
            <a:ext cx="627448" cy="71351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51ED2E1-B351-2B7C-D6E1-BE93C1D99CE4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68925A-FEA1-31CC-0194-57ED2C361C38}"/>
              </a:ext>
            </a:extLst>
          </p:cNvPr>
          <p:cNvSpPr txBox="1"/>
          <p:nvPr/>
        </p:nvSpPr>
        <p:spPr>
          <a:xfrm>
            <a:off x="1402080" y="2217807"/>
            <a:ext cx="67589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What could be added to your game to give the player some feedback when they hit a collectible?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8EFA745-9DEC-61AB-9A27-D98163FD9811}"/>
              </a:ext>
            </a:extLst>
          </p:cNvPr>
          <p:cNvSpPr txBox="1"/>
          <p:nvPr/>
        </p:nvSpPr>
        <p:spPr>
          <a:xfrm>
            <a:off x="3547871" y="3260223"/>
            <a:ext cx="2048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/>
              <a:t>Scoring</a:t>
            </a:r>
          </a:p>
        </p:txBody>
      </p:sp>
    </p:spTree>
    <p:extLst>
      <p:ext uri="{BB962C8B-B14F-4D97-AF65-F5344CB8AC3E}">
        <p14:creationId xmlns:p14="http://schemas.microsoft.com/office/powerpoint/2010/main" val="2942550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Quotable">
  <a:themeElements>
    <a:clrScheme name="Quotable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00C6BB"/>
      </a:accent1>
      <a:accent2>
        <a:srgbClr val="6FEBA0"/>
      </a:accent2>
      <a:accent3>
        <a:srgbClr val="B6DF5E"/>
      </a:accent3>
      <a:accent4>
        <a:srgbClr val="EFB251"/>
      </a:accent4>
      <a:accent5>
        <a:srgbClr val="EF755F"/>
      </a:accent5>
      <a:accent6>
        <a:srgbClr val="ED515C"/>
      </a:accent6>
      <a:hlink>
        <a:srgbClr val="8F8F8F"/>
      </a:hlink>
      <a:folHlink>
        <a:srgbClr val="A5A5A5"/>
      </a:folHlink>
    </a:clrScheme>
    <a:fontScheme name="Custom 1">
      <a:majorFont>
        <a:latin typeface="Halis R Bold"/>
        <a:ea typeface=""/>
        <a:cs typeface=""/>
      </a:majorFont>
      <a:minorFont>
        <a:latin typeface="Roboto"/>
        <a:ea typeface=""/>
        <a:cs typeface=""/>
      </a:minorFont>
    </a:fontScheme>
    <a:fmtScheme name="Quotabl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6F3559E9-1A4C-49D8-94D4-F41003531C49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TM03457503[[fn=Quotable]]</Template>
  <TotalTime>493</TotalTime>
  <Words>1317</Words>
  <Application>Microsoft Office PowerPoint</Application>
  <PresentationFormat>On-screen Show (16:9)</PresentationFormat>
  <Paragraphs>243</Paragraphs>
  <Slides>34</Slides>
  <Notes>33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1" baseType="lpstr">
      <vt:lpstr>Cascadia Code</vt:lpstr>
      <vt:lpstr>Montserrat</vt:lpstr>
      <vt:lpstr>Wingdings 2</vt:lpstr>
      <vt:lpstr>Arial</vt:lpstr>
      <vt:lpstr>Roboto</vt:lpstr>
      <vt:lpstr>Halis R Bold</vt:lpstr>
      <vt:lpstr>Quotable</vt:lpstr>
      <vt:lpstr>Variables and Data Types</vt:lpstr>
      <vt:lpstr>Learning Objectives</vt:lpstr>
      <vt:lpstr>Data Types</vt:lpstr>
      <vt:lpstr>Which type is it?</vt:lpstr>
      <vt:lpstr>Which type is it?</vt:lpstr>
      <vt:lpstr>Variables</vt:lpstr>
      <vt:lpstr>Variables</vt:lpstr>
      <vt:lpstr>Let’s get back to Construct 3</vt:lpstr>
      <vt:lpstr>Question</vt:lpstr>
      <vt:lpstr>Adding a Global Variable</vt:lpstr>
      <vt:lpstr>Adding a Global Variable</vt:lpstr>
      <vt:lpstr>Using the Global Variable</vt:lpstr>
      <vt:lpstr>Using the Global Variable</vt:lpstr>
      <vt:lpstr>Using the Global Variable</vt:lpstr>
      <vt:lpstr>Using the Global Variable</vt:lpstr>
      <vt:lpstr>Using the Global Variable</vt:lpstr>
      <vt:lpstr>Showing the Score</vt:lpstr>
      <vt:lpstr>Showing the Score</vt:lpstr>
      <vt:lpstr>Showing the Score</vt:lpstr>
      <vt:lpstr>Showing the Score</vt:lpstr>
      <vt:lpstr>Showing the Score</vt:lpstr>
      <vt:lpstr>Showing the Score</vt:lpstr>
      <vt:lpstr>Showing the Score</vt:lpstr>
      <vt:lpstr>Showing the Score</vt:lpstr>
      <vt:lpstr>Showing the Score</vt:lpstr>
      <vt:lpstr>Showing the Score</vt:lpstr>
      <vt:lpstr>Showing the Score</vt:lpstr>
      <vt:lpstr>Showing the Score</vt:lpstr>
      <vt:lpstr>Testing Your Game</vt:lpstr>
      <vt:lpstr>Testing Your Game</vt:lpstr>
      <vt:lpstr>More Cherries</vt:lpstr>
      <vt:lpstr>Testing Your Game</vt:lpstr>
      <vt:lpstr>Extra Challenge</vt:lpstr>
      <vt:lpstr>Learning Objectives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Laura Donaghy</cp:lastModifiedBy>
  <cp:revision>1</cp:revision>
  <dcterms:modified xsi:type="dcterms:W3CDTF">2025-02-28T09:41:21Z</dcterms:modified>
</cp:coreProperties>
</file>