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4000" r:id="rId1"/>
  </p:sldMasterIdLst>
  <p:notesMasterIdLst>
    <p:notesMasterId r:id="rId28"/>
  </p:notesMasterIdLst>
  <p:sldIdLst>
    <p:sldId id="256" r:id="rId2"/>
    <p:sldId id="279" r:id="rId3"/>
    <p:sldId id="280" r:id="rId4"/>
    <p:sldId id="281" r:id="rId5"/>
    <p:sldId id="302" r:id="rId6"/>
    <p:sldId id="303" r:id="rId7"/>
    <p:sldId id="304" r:id="rId8"/>
    <p:sldId id="311" r:id="rId9"/>
    <p:sldId id="308" r:id="rId10"/>
    <p:sldId id="309" r:id="rId11"/>
    <p:sldId id="310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283" r:id="rId20"/>
    <p:sldId id="284" r:id="rId21"/>
    <p:sldId id="285" r:id="rId22"/>
    <p:sldId id="306" r:id="rId23"/>
    <p:sldId id="307" r:id="rId24"/>
    <p:sldId id="305" r:id="rId25"/>
    <p:sldId id="300" r:id="rId26"/>
    <p:sldId id="301" r:id="rId27"/>
  </p:sldIdLst>
  <p:sldSz cx="9144000" cy="5143500" type="screen16x9"/>
  <p:notesSz cx="6858000" cy="9144000"/>
  <p:embeddedFontLst>
    <p:embeddedFont>
      <p:font typeface="Halis R Bold" panose="02000505030000020004" pitchFamily="50" charset="0"/>
      <p:bold r:id="rId29"/>
    </p:embeddedFont>
    <p:embeddedFont>
      <p:font typeface="Montserrat" panose="00000500000000000000" pitchFamily="2" charset="0"/>
      <p:regular r:id="rId30"/>
      <p:bold r:id="rId31"/>
      <p:italic r:id="rId32"/>
      <p:boldItalic r:id="rId33"/>
    </p:embeddedFont>
    <p:embeddedFont>
      <p:font typeface="Roboto" panose="02000000000000000000" pitchFamily="2" charset="0"/>
      <p:regular r:id="rId34"/>
      <p:bold r:id="rId35"/>
      <p:italic r:id="rId36"/>
      <p:boldItalic r:id="rId37"/>
    </p:embeddedFont>
    <p:embeddedFont>
      <p:font typeface="Wingdings 2" panose="05020102010507070707" pitchFamily="18" charset="2"/>
      <p:regular r:id="rId3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5F64"/>
    <a:srgbClr val="212121"/>
    <a:srgbClr val="00FFDA"/>
    <a:srgbClr val="FBE905"/>
    <a:srgbClr val="6EFAED"/>
    <a:srgbClr val="705FD7"/>
    <a:srgbClr val="00FFFF"/>
    <a:srgbClr val="F672B4"/>
    <a:srgbClr val="E90D8B"/>
    <a:srgbClr val="2F2E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5A171F-3D5F-4E0B-8C9E-92808C87A86F}" v="18" dt="2025-02-28T11:03:20.063"/>
  </p1510:revLst>
</p1510:revInfo>
</file>

<file path=ppt/tableStyles.xml><?xml version="1.0" encoding="utf-8"?>
<a:tblStyleLst xmlns:a="http://schemas.openxmlformats.org/drawingml/2006/main" def="{0449BDDF-8410-49A9-BA68-C77A16740D6E}">
  <a:tblStyle styleId="{0449BDDF-8410-49A9-BA68-C77A16740D6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956" autoAdjust="0"/>
  </p:normalViewPr>
  <p:slideViewPr>
    <p:cSldViewPr snapToGrid="0">
      <p:cViewPr varScale="1">
        <p:scale>
          <a:sx n="125" d="100"/>
          <a:sy n="125" d="100"/>
        </p:scale>
        <p:origin x="1194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Donaghy" userId="44c0ea4a7173295d" providerId="LiveId" clId="{1C6BE4A7-DBDF-462A-BFEC-01B4AB1BDAD8}"/>
    <pc:docChg chg="modSld">
      <pc:chgData name="Laura Donaghy" userId="44c0ea4a7173295d" providerId="LiveId" clId="{1C6BE4A7-DBDF-462A-BFEC-01B4AB1BDAD8}" dt="2024-09-24T13:04:44.802" v="5" actId="20577"/>
      <pc:docMkLst>
        <pc:docMk/>
      </pc:docMkLst>
      <pc:sldChg chg="modSp mod">
        <pc:chgData name="Laura Donaghy" userId="44c0ea4a7173295d" providerId="LiveId" clId="{1C6BE4A7-DBDF-462A-BFEC-01B4AB1BDAD8}" dt="2024-09-24T13:04:44.802" v="5" actId="20577"/>
        <pc:sldMkLst>
          <pc:docMk/>
          <pc:sldMk cId="0" sldId="275"/>
        </pc:sldMkLst>
      </pc:sldChg>
    </pc:docChg>
  </pc:docChgLst>
  <pc:docChgLst>
    <pc:chgData name="Laura Donaghy" userId="44c0ea4a7173295d" providerId="LiveId" clId="{7D363FE5-F25D-4E0D-B4D6-F80B781EC544}"/>
    <pc:docChg chg="undo redo custSel addSld delSld modSld sldOrd modMainMaster">
      <pc:chgData name="Laura Donaghy" userId="44c0ea4a7173295d" providerId="LiveId" clId="{7D363FE5-F25D-4E0D-B4D6-F80B781EC544}" dt="2024-11-04T12:19:13.106" v="3875" actId="47"/>
      <pc:docMkLst>
        <pc:docMk/>
      </pc:docMkLst>
      <pc:sldChg chg="addSp delSp modSp mod modClrScheme chgLayout">
        <pc:chgData name="Laura Donaghy" userId="44c0ea4a7173295d" providerId="LiveId" clId="{7D363FE5-F25D-4E0D-B4D6-F80B781EC544}" dt="2024-11-04T10:33:40.107" v="584" actId="20577"/>
        <pc:sldMkLst>
          <pc:docMk/>
          <pc:sldMk cId="0" sldId="256"/>
        </pc:sldMkLst>
      </pc:sldChg>
      <pc:sldChg chg="addSp delSp modSp del mod modClrScheme chgLayout">
        <pc:chgData name="Laura Donaghy" userId="44c0ea4a7173295d" providerId="LiveId" clId="{7D363FE5-F25D-4E0D-B4D6-F80B781EC544}" dt="2024-11-04T10:32:10.948" v="493" actId="47"/>
        <pc:sldMkLst>
          <pc:docMk/>
          <pc:sldMk cId="0" sldId="257"/>
        </pc:sldMkLst>
      </pc:sldChg>
      <pc:sldChg chg="addSp modSp del">
        <pc:chgData name="Laura Donaghy" userId="44c0ea4a7173295d" providerId="LiveId" clId="{7D363FE5-F25D-4E0D-B4D6-F80B781EC544}" dt="2024-11-04T10:42:07.189" v="787" actId="47"/>
        <pc:sldMkLst>
          <pc:docMk/>
          <pc:sldMk cId="0" sldId="258"/>
        </pc:sldMkLst>
      </pc:sldChg>
      <pc:sldChg chg="del">
        <pc:chgData name="Laura Donaghy" userId="44c0ea4a7173295d" providerId="LiveId" clId="{7D363FE5-F25D-4E0D-B4D6-F80B781EC544}" dt="2024-11-04T11:12:51.624" v="1349" actId="47"/>
        <pc:sldMkLst>
          <pc:docMk/>
          <pc:sldMk cId="0" sldId="259"/>
        </pc:sldMkLst>
      </pc:sldChg>
      <pc:sldChg chg="del">
        <pc:chgData name="Laura Donaghy" userId="44c0ea4a7173295d" providerId="LiveId" clId="{7D363FE5-F25D-4E0D-B4D6-F80B781EC544}" dt="2024-11-04T11:19:16.667" v="1547" actId="47"/>
        <pc:sldMkLst>
          <pc:docMk/>
          <pc:sldMk cId="0" sldId="261"/>
        </pc:sldMkLst>
      </pc:sldChg>
      <pc:sldChg chg="del">
        <pc:chgData name="Laura Donaghy" userId="44c0ea4a7173295d" providerId="LiveId" clId="{7D363FE5-F25D-4E0D-B4D6-F80B781EC544}" dt="2024-11-04T11:23:30.010" v="1608" actId="47"/>
        <pc:sldMkLst>
          <pc:docMk/>
          <pc:sldMk cId="0" sldId="262"/>
        </pc:sldMkLst>
      </pc:sldChg>
      <pc:sldChg chg="del">
        <pc:chgData name="Laura Donaghy" userId="44c0ea4a7173295d" providerId="LiveId" clId="{7D363FE5-F25D-4E0D-B4D6-F80B781EC544}" dt="2024-11-04T11:24:30.525" v="1725" actId="2696"/>
        <pc:sldMkLst>
          <pc:docMk/>
          <pc:sldMk cId="0" sldId="263"/>
        </pc:sldMkLst>
      </pc:sldChg>
      <pc:sldChg chg="del">
        <pc:chgData name="Laura Donaghy" userId="44c0ea4a7173295d" providerId="LiveId" clId="{7D363FE5-F25D-4E0D-B4D6-F80B781EC544}" dt="2024-11-04T11:27:08.539" v="1788" actId="47"/>
        <pc:sldMkLst>
          <pc:docMk/>
          <pc:sldMk cId="0" sldId="264"/>
        </pc:sldMkLst>
      </pc:sldChg>
      <pc:sldChg chg="del">
        <pc:chgData name="Laura Donaghy" userId="44c0ea4a7173295d" providerId="LiveId" clId="{7D363FE5-F25D-4E0D-B4D6-F80B781EC544}" dt="2024-11-04T11:34:40.433" v="2066" actId="47"/>
        <pc:sldMkLst>
          <pc:docMk/>
          <pc:sldMk cId="0" sldId="265"/>
        </pc:sldMkLst>
      </pc:sldChg>
      <pc:sldChg chg="del">
        <pc:chgData name="Laura Donaghy" userId="44c0ea4a7173295d" providerId="LiveId" clId="{7D363FE5-F25D-4E0D-B4D6-F80B781EC544}" dt="2024-11-04T11:36:21.527" v="2142" actId="47"/>
        <pc:sldMkLst>
          <pc:docMk/>
          <pc:sldMk cId="0" sldId="266"/>
        </pc:sldMkLst>
      </pc:sldChg>
      <pc:sldChg chg="del">
        <pc:chgData name="Laura Donaghy" userId="44c0ea4a7173295d" providerId="LiveId" clId="{7D363FE5-F25D-4E0D-B4D6-F80B781EC544}" dt="2024-11-04T11:41:58.864" v="2210" actId="47"/>
        <pc:sldMkLst>
          <pc:docMk/>
          <pc:sldMk cId="0" sldId="267"/>
        </pc:sldMkLst>
      </pc:sldChg>
      <pc:sldChg chg="del">
        <pc:chgData name="Laura Donaghy" userId="44c0ea4a7173295d" providerId="LiveId" clId="{7D363FE5-F25D-4E0D-B4D6-F80B781EC544}" dt="2024-11-04T11:47:06.799" v="2380" actId="2696"/>
        <pc:sldMkLst>
          <pc:docMk/>
          <pc:sldMk cId="0" sldId="268"/>
        </pc:sldMkLst>
      </pc:sldChg>
      <pc:sldChg chg="modSp del mod">
        <pc:chgData name="Laura Donaghy" userId="44c0ea4a7173295d" providerId="LiveId" clId="{7D363FE5-F25D-4E0D-B4D6-F80B781EC544}" dt="2024-11-04T11:53:06.150" v="2637" actId="47"/>
        <pc:sldMkLst>
          <pc:docMk/>
          <pc:sldMk cId="0" sldId="269"/>
        </pc:sldMkLst>
      </pc:sldChg>
      <pc:sldChg chg="del">
        <pc:chgData name="Laura Donaghy" userId="44c0ea4a7173295d" providerId="LiveId" clId="{7D363FE5-F25D-4E0D-B4D6-F80B781EC544}" dt="2024-11-04T11:54:58.574" v="2671" actId="47"/>
        <pc:sldMkLst>
          <pc:docMk/>
          <pc:sldMk cId="0" sldId="270"/>
        </pc:sldMkLst>
      </pc:sldChg>
      <pc:sldChg chg="del">
        <pc:chgData name="Laura Donaghy" userId="44c0ea4a7173295d" providerId="LiveId" clId="{7D363FE5-F25D-4E0D-B4D6-F80B781EC544}" dt="2024-11-04T11:56:06.678" v="2693" actId="47"/>
        <pc:sldMkLst>
          <pc:docMk/>
          <pc:sldMk cId="0" sldId="271"/>
        </pc:sldMkLst>
      </pc:sldChg>
      <pc:sldChg chg="del">
        <pc:chgData name="Laura Donaghy" userId="44c0ea4a7173295d" providerId="LiveId" clId="{7D363FE5-F25D-4E0D-B4D6-F80B781EC544}" dt="2024-11-04T11:58:02.306" v="2868" actId="47"/>
        <pc:sldMkLst>
          <pc:docMk/>
          <pc:sldMk cId="0" sldId="272"/>
        </pc:sldMkLst>
      </pc:sldChg>
      <pc:sldChg chg="del">
        <pc:chgData name="Laura Donaghy" userId="44c0ea4a7173295d" providerId="LiveId" clId="{7D363FE5-F25D-4E0D-B4D6-F80B781EC544}" dt="2024-11-04T12:01:21.100" v="3179" actId="47"/>
        <pc:sldMkLst>
          <pc:docMk/>
          <pc:sldMk cId="0" sldId="273"/>
        </pc:sldMkLst>
      </pc:sldChg>
      <pc:sldChg chg="del">
        <pc:chgData name="Laura Donaghy" userId="44c0ea4a7173295d" providerId="LiveId" clId="{7D363FE5-F25D-4E0D-B4D6-F80B781EC544}" dt="2024-11-04T12:10:15.152" v="3673" actId="47"/>
        <pc:sldMkLst>
          <pc:docMk/>
          <pc:sldMk cId="0" sldId="274"/>
        </pc:sldMkLst>
      </pc:sldChg>
      <pc:sldChg chg="del">
        <pc:chgData name="Laura Donaghy" userId="44c0ea4a7173295d" providerId="LiveId" clId="{7D363FE5-F25D-4E0D-B4D6-F80B781EC544}" dt="2024-11-04T12:18:30.500" v="3861" actId="47"/>
        <pc:sldMkLst>
          <pc:docMk/>
          <pc:sldMk cId="0" sldId="275"/>
        </pc:sldMkLst>
      </pc:sldChg>
      <pc:sldChg chg="del">
        <pc:chgData name="Laura Donaghy" userId="44c0ea4a7173295d" providerId="LiveId" clId="{7D363FE5-F25D-4E0D-B4D6-F80B781EC544}" dt="2024-11-04T12:19:13.106" v="3875" actId="47"/>
        <pc:sldMkLst>
          <pc:docMk/>
          <pc:sldMk cId="0" sldId="276"/>
        </pc:sldMkLst>
      </pc:sldChg>
      <pc:sldChg chg="del">
        <pc:chgData name="Laura Donaghy" userId="44c0ea4a7173295d" providerId="LiveId" clId="{7D363FE5-F25D-4E0D-B4D6-F80B781EC544}" dt="2024-11-04T11:16:10.794" v="1406" actId="47"/>
        <pc:sldMkLst>
          <pc:docMk/>
          <pc:sldMk cId="2405660239" sldId="277"/>
        </pc:sldMkLst>
      </pc:sldChg>
      <pc:sldChg chg="modSp del mod">
        <pc:chgData name="Laura Donaghy" userId="44c0ea4a7173295d" providerId="LiveId" clId="{7D363FE5-F25D-4E0D-B4D6-F80B781EC544}" dt="2024-11-04T11:18:09.399" v="1508" actId="47"/>
        <pc:sldMkLst>
          <pc:docMk/>
          <pc:sldMk cId="3409936848" sldId="278"/>
        </pc:sldMkLst>
      </pc:sldChg>
      <pc:sldChg chg="addSp delSp modSp new mod modClrScheme chgLayout">
        <pc:chgData name="Laura Donaghy" userId="44c0ea4a7173295d" providerId="LiveId" clId="{7D363FE5-F25D-4E0D-B4D6-F80B781EC544}" dt="2024-11-04T11:21:54.116" v="1589" actId="255"/>
        <pc:sldMkLst>
          <pc:docMk/>
          <pc:sldMk cId="3538790861" sldId="279"/>
        </pc:sldMkLst>
      </pc:sldChg>
      <pc:sldChg chg="addSp delSp modSp new mod modClrScheme chgLayout">
        <pc:chgData name="Laura Donaghy" userId="44c0ea4a7173295d" providerId="LiveId" clId="{7D363FE5-F25D-4E0D-B4D6-F80B781EC544}" dt="2024-11-04T11:28:14.808" v="1839" actId="1076"/>
        <pc:sldMkLst>
          <pc:docMk/>
          <pc:sldMk cId="1473607873" sldId="280"/>
        </pc:sldMkLst>
      </pc:sldChg>
      <pc:sldChg chg="addSp delSp modSp new mod modClrScheme chgLayout">
        <pc:chgData name="Laura Donaghy" userId="44c0ea4a7173295d" providerId="LiveId" clId="{7D363FE5-F25D-4E0D-B4D6-F80B781EC544}" dt="2024-11-04T11:22:31.557" v="1599" actId="1038"/>
        <pc:sldMkLst>
          <pc:docMk/>
          <pc:sldMk cId="3765798180" sldId="281"/>
        </pc:sldMkLst>
      </pc:sldChg>
      <pc:sldChg chg="addSp delSp modSp new mod chgLayout">
        <pc:chgData name="Laura Donaghy" userId="44c0ea4a7173295d" providerId="LiveId" clId="{7D363FE5-F25D-4E0D-B4D6-F80B781EC544}" dt="2024-11-04T11:22:13.704" v="1594" actId="1076"/>
        <pc:sldMkLst>
          <pc:docMk/>
          <pc:sldMk cId="3283834461" sldId="282"/>
        </pc:sldMkLst>
      </pc:sldChg>
      <pc:sldChg chg="addSp delSp modSp add mod">
        <pc:chgData name="Laura Donaghy" userId="44c0ea4a7173295d" providerId="LiveId" clId="{7D363FE5-F25D-4E0D-B4D6-F80B781EC544}" dt="2024-11-04T11:22:40.760" v="1601" actId="1076"/>
        <pc:sldMkLst>
          <pc:docMk/>
          <pc:sldMk cId="2942550761" sldId="283"/>
        </pc:sldMkLst>
      </pc:sldChg>
      <pc:sldChg chg="addSp delSp modSp add mod">
        <pc:chgData name="Laura Donaghy" userId="44c0ea4a7173295d" providerId="LiveId" clId="{7D363FE5-F25D-4E0D-B4D6-F80B781EC544}" dt="2024-11-04T11:22:54.439" v="1603"/>
        <pc:sldMkLst>
          <pc:docMk/>
          <pc:sldMk cId="4032164286" sldId="284"/>
        </pc:sldMkLst>
      </pc:sldChg>
      <pc:sldChg chg="addSp delSp modSp add mod">
        <pc:chgData name="Laura Donaghy" userId="44c0ea4a7173295d" providerId="LiveId" clId="{7D363FE5-F25D-4E0D-B4D6-F80B781EC544}" dt="2024-11-04T11:22:58.417" v="1605"/>
        <pc:sldMkLst>
          <pc:docMk/>
          <pc:sldMk cId="1412017421" sldId="285"/>
        </pc:sldMkLst>
      </pc:sldChg>
      <pc:sldChg chg="addSp delSp modSp add mod">
        <pc:chgData name="Laura Donaghy" userId="44c0ea4a7173295d" providerId="LiveId" clId="{7D363FE5-F25D-4E0D-B4D6-F80B781EC544}" dt="2024-11-04T11:23:01.686" v="1607"/>
        <pc:sldMkLst>
          <pc:docMk/>
          <pc:sldMk cId="335446355" sldId="286"/>
        </pc:sldMkLst>
      </pc:sldChg>
      <pc:sldChg chg="addSp delSp modSp add mod modClrScheme chgLayout">
        <pc:chgData name="Laura Donaghy" userId="44c0ea4a7173295d" providerId="LiveId" clId="{7D363FE5-F25D-4E0D-B4D6-F80B781EC544}" dt="2024-11-04T11:24:22.527" v="1724" actId="14100"/>
        <pc:sldMkLst>
          <pc:docMk/>
          <pc:sldMk cId="1037248878" sldId="287"/>
        </pc:sldMkLst>
      </pc:sldChg>
      <pc:sldChg chg="addSp delSp modSp add mod modClrScheme chgLayout">
        <pc:chgData name="Laura Donaghy" userId="44c0ea4a7173295d" providerId="LiveId" clId="{7D363FE5-F25D-4E0D-B4D6-F80B781EC544}" dt="2024-11-04T11:37:17.177" v="2149" actId="1076"/>
        <pc:sldMkLst>
          <pc:docMk/>
          <pc:sldMk cId="2472596746" sldId="288"/>
        </pc:sldMkLst>
      </pc:sldChg>
      <pc:sldChg chg="addSp delSp modSp add mod">
        <pc:chgData name="Laura Donaghy" userId="44c0ea4a7173295d" providerId="LiveId" clId="{7D363FE5-F25D-4E0D-B4D6-F80B781EC544}" dt="2024-11-04T11:37:23.444" v="2150" actId="1076"/>
        <pc:sldMkLst>
          <pc:docMk/>
          <pc:sldMk cId="1065261763" sldId="289"/>
        </pc:sldMkLst>
      </pc:sldChg>
      <pc:sldChg chg="addSp delSp modSp add mod modClrScheme chgLayout">
        <pc:chgData name="Laura Donaghy" userId="44c0ea4a7173295d" providerId="LiveId" clId="{7D363FE5-F25D-4E0D-B4D6-F80B781EC544}" dt="2024-11-04T11:37:27.429" v="2151" actId="1076"/>
        <pc:sldMkLst>
          <pc:docMk/>
          <pc:sldMk cId="624147090" sldId="290"/>
        </pc:sldMkLst>
      </pc:sldChg>
      <pc:sldChg chg="addSp delSp modSp add mod modClrScheme chgLayout">
        <pc:chgData name="Laura Donaghy" userId="44c0ea4a7173295d" providerId="LiveId" clId="{7D363FE5-F25D-4E0D-B4D6-F80B781EC544}" dt="2024-11-04T11:41:55.112" v="2209" actId="1076"/>
        <pc:sldMkLst>
          <pc:docMk/>
          <pc:sldMk cId="465106509" sldId="291"/>
        </pc:sldMkLst>
      </pc:sldChg>
      <pc:sldChg chg="new del">
        <pc:chgData name="Laura Donaghy" userId="44c0ea4a7173295d" providerId="LiveId" clId="{7D363FE5-F25D-4E0D-B4D6-F80B781EC544}" dt="2024-11-04T11:38:18.136" v="2153" actId="680"/>
        <pc:sldMkLst>
          <pc:docMk/>
          <pc:sldMk cId="2907565045" sldId="291"/>
        </pc:sldMkLst>
      </pc:sldChg>
      <pc:sldChg chg="addSp delSp modSp add mod modClrScheme chgLayout">
        <pc:chgData name="Laura Donaghy" userId="44c0ea4a7173295d" providerId="LiveId" clId="{7D363FE5-F25D-4E0D-B4D6-F80B781EC544}" dt="2024-11-04T11:50:20.996" v="2558" actId="14100"/>
        <pc:sldMkLst>
          <pc:docMk/>
          <pc:sldMk cId="1765224218" sldId="292"/>
        </pc:sldMkLst>
      </pc:sldChg>
      <pc:sldChg chg="addSp delSp modSp add mod modClrScheme chgLayout">
        <pc:chgData name="Laura Donaghy" userId="44c0ea4a7173295d" providerId="LiveId" clId="{7D363FE5-F25D-4E0D-B4D6-F80B781EC544}" dt="2024-11-04T11:50:37.894" v="2562"/>
        <pc:sldMkLst>
          <pc:docMk/>
          <pc:sldMk cId="1651039367" sldId="293"/>
        </pc:sldMkLst>
      </pc:sldChg>
      <pc:sldChg chg="addSp delSp modSp add mod modClrScheme chgLayout">
        <pc:chgData name="Laura Donaghy" userId="44c0ea4a7173295d" providerId="LiveId" clId="{7D363FE5-F25D-4E0D-B4D6-F80B781EC544}" dt="2024-11-04T11:52:49.995" v="2636" actId="14100"/>
        <pc:sldMkLst>
          <pc:docMk/>
          <pc:sldMk cId="3153331727" sldId="294"/>
        </pc:sldMkLst>
      </pc:sldChg>
      <pc:sldChg chg="addSp delSp modSp add mod">
        <pc:chgData name="Laura Donaghy" userId="44c0ea4a7173295d" providerId="LiveId" clId="{7D363FE5-F25D-4E0D-B4D6-F80B781EC544}" dt="2024-11-04T11:54:55.079" v="2670" actId="14100"/>
        <pc:sldMkLst>
          <pc:docMk/>
          <pc:sldMk cId="2309200315" sldId="295"/>
        </pc:sldMkLst>
      </pc:sldChg>
      <pc:sldChg chg="addSp delSp modSp add mod modClrScheme chgLayout">
        <pc:chgData name="Laura Donaghy" userId="44c0ea4a7173295d" providerId="LiveId" clId="{7D363FE5-F25D-4E0D-B4D6-F80B781EC544}" dt="2024-11-04T11:58:22.046" v="2941" actId="20577"/>
        <pc:sldMkLst>
          <pc:docMk/>
          <pc:sldMk cId="522670982" sldId="296"/>
        </pc:sldMkLst>
      </pc:sldChg>
      <pc:sldChg chg="addSp delSp modSp add mod ord">
        <pc:chgData name="Laura Donaghy" userId="44c0ea4a7173295d" providerId="LiveId" clId="{7D363FE5-F25D-4E0D-B4D6-F80B781EC544}" dt="2024-11-04T12:10:00.520" v="3669" actId="14100"/>
        <pc:sldMkLst>
          <pc:docMk/>
          <pc:sldMk cId="3660752248" sldId="297"/>
        </pc:sldMkLst>
      </pc:sldChg>
      <pc:sldChg chg="addSp delSp modSp add mod">
        <pc:chgData name="Laura Donaghy" userId="44c0ea4a7173295d" providerId="LiveId" clId="{7D363FE5-F25D-4E0D-B4D6-F80B781EC544}" dt="2024-11-04T12:18:11.127" v="3857" actId="14100"/>
        <pc:sldMkLst>
          <pc:docMk/>
          <pc:sldMk cId="3306825124" sldId="298"/>
        </pc:sldMkLst>
      </pc:sldChg>
      <pc:sldChg chg="addSp delSp modSp add mod">
        <pc:chgData name="Laura Donaghy" userId="44c0ea4a7173295d" providerId="LiveId" clId="{7D363FE5-F25D-4E0D-B4D6-F80B781EC544}" dt="2024-11-04T12:04:18.453" v="3215" actId="20577"/>
        <pc:sldMkLst>
          <pc:docMk/>
          <pc:sldMk cId="786260167" sldId="299"/>
        </pc:sldMkLst>
      </pc:sldChg>
      <pc:sldChg chg="new del">
        <pc:chgData name="Laura Donaghy" userId="44c0ea4a7173295d" providerId="LiveId" clId="{7D363FE5-F25D-4E0D-B4D6-F80B781EC544}" dt="2024-11-04T12:10:35.731" v="3675" actId="47"/>
        <pc:sldMkLst>
          <pc:docMk/>
          <pc:sldMk cId="1814922632" sldId="300"/>
        </pc:sldMkLst>
      </pc:sldChg>
      <pc:sldChg chg="addSp delSp modSp add mod">
        <pc:chgData name="Laura Donaghy" userId="44c0ea4a7173295d" providerId="LiveId" clId="{7D363FE5-F25D-4E0D-B4D6-F80B781EC544}" dt="2024-11-04T12:18:05.088" v="3855" actId="14100"/>
        <pc:sldMkLst>
          <pc:docMk/>
          <pc:sldMk cId="4204443419" sldId="300"/>
        </pc:sldMkLst>
      </pc:sldChg>
      <pc:sldChg chg="addSp delSp modSp add mod ord">
        <pc:chgData name="Laura Donaghy" userId="44c0ea4a7173295d" providerId="LiveId" clId="{7D363FE5-F25D-4E0D-B4D6-F80B781EC544}" dt="2024-11-04T12:19:08.190" v="3874"/>
        <pc:sldMkLst>
          <pc:docMk/>
          <pc:sldMk cId="543195847" sldId="301"/>
        </pc:sldMkLst>
      </pc:sldChg>
      <pc:sldMasterChg chg="modSldLayout sldLayoutOrd">
        <pc:chgData name="Laura Donaghy" userId="44c0ea4a7173295d" providerId="LiveId" clId="{7D363FE5-F25D-4E0D-B4D6-F80B781EC544}" dt="2024-11-04T10:01:05.770" v="31" actId="478"/>
        <pc:sldMasterMkLst>
          <pc:docMk/>
          <pc:sldMasterMk cId="0" sldId="2147483659"/>
        </pc:sldMasterMkLst>
        <pc:sldLayoutChg chg="addSp modSp mod ord">
          <pc:chgData name="Laura Donaghy" userId="44c0ea4a7173295d" providerId="LiveId" clId="{7D363FE5-F25D-4E0D-B4D6-F80B781EC544}" dt="2024-11-04T09:46:01.258" v="25" actId="20578"/>
          <pc:sldLayoutMkLst>
            <pc:docMk/>
            <pc:sldMasterMk cId="0" sldId="2147483659"/>
            <pc:sldLayoutMk cId="0" sldId="2147483649"/>
          </pc:sldLayoutMkLst>
        </pc:sldLayoutChg>
        <pc:sldLayoutChg chg="addSp delSp modSp mod">
          <pc:chgData name="Laura Donaghy" userId="44c0ea4a7173295d" providerId="LiveId" clId="{7D363FE5-F25D-4E0D-B4D6-F80B781EC544}" dt="2024-11-04T10:01:05.770" v="31" actId="478"/>
          <pc:sldLayoutMkLst>
            <pc:docMk/>
            <pc:sldMasterMk cId="0" sldId="2147483659"/>
            <pc:sldLayoutMk cId="0" sldId="2147483655"/>
          </pc:sldLayoutMkLst>
        </pc:sldLayoutChg>
      </pc:sldMasterChg>
      <pc:sldMasterChg chg="addSldLayout delSldLayout modSldLayout">
        <pc:chgData name="Laura Donaghy" userId="44c0ea4a7173295d" providerId="LiveId" clId="{7D363FE5-F25D-4E0D-B4D6-F80B781EC544}" dt="2024-11-04T12:19:13.106" v="3875" actId="47"/>
        <pc:sldMasterMkLst>
          <pc:docMk/>
          <pc:sldMasterMk cId="663032954" sldId="2147484000"/>
        </pc:sldMasterMkLst>
        <pc:sldLayoutChg chg="addSp delSp modSp mod setBg">
          <pc:chgData name="Laura Donaghy" userId="44c0ea4a7173295d" providerId="LiveId" clId="{7D363FE5-F25D-4E0D-B4D6-F80B781EC544}" dt="2024-11-04T10:34:54.795" v="594" actId="255"/>
          <pc:sldLayoutMkLst>
            <pc:docMk/>
            <pc:sldMasterMk cId="663032954" sldId="2147484000"/>
            <pc:sldLayoutMk cId="2888440528" sldId="2147484001"/>
          </pc:sldLayoutMkLst>
        </pc:sldLayoutChg>
        <pc:sldLayoutChg chg="addSp delSp modSp mod setBg">
          <pc:chgData name="Laura Donaghy" userId="44c0ea4a7173295d" providerId="LiveId" clId="{7D363FE5-F25D-4E0D-B4D6-F80B781EC544}" dt="2024-11-04T10:35:43.302" v="596" actId="6549"/>
          <pc:sldLayoutMkLst>
            <pc:docMk/>
            <pc:sldMasterMk cId="663032954" sldId="2147484000"/>
            <pc:sldLayoutMk cId="985079109" sldId="2147484002"/>
          </pc:sldLayoutMkLst>
        </pc:sldLayoutChg>
        <pc:sldLayoutChg chg="modSp mod setBg">
          <pc:chgData name="Laura Donaghy" userId="44c0ea4a7173295d" providerId="LiveId" clId="{7D363FE5-F25D-4E0D-B4D6-F80B781EC544}" dt="2024-11-04T10:22:17.431" v="206" actId="207"/>
          <pc:sldLayoutMkLst>
            <pc:docMk/>
            <pc:sldMasterMk cId="663032954" sldId="2147484000"/>
            <pc:sldLayoutMk cId="3106536555" sldId="2147484003"/>
          </pc:sldLayoutMkLst>
        </pc:sldLayoutChg>
        <pc:sldLayoutChg chg="addSp modSp mod">
          <pc:chgData name="Laura Donaghy" userId="44c0ea4a7173295d" providerId="LiveId" clId="{7D363FE5-F25D-4E0D-B4D6-F80B781EC544}" dt="2024-11-04T10:42:53.683" v="791"/>
          <pc:sldLayoutMkLst>
            <pc:docMk/>
            <pc:sldMasterMk cId="663032954" sldId="2147484000"/>
            <pc:sldLayoutMk cId="3547432358" sldId="2147484004"/>
          </pc:sldLayoutMkLst>
        </pc:sldLayoutChg>
        <pc:sldLayoutChg chg="addSp modSp mod">
          <pc:chgData name="Laura Donaghy" userId="44c0ea4a7173295d" providerId="LiveId" clId="{7D363FE5-F25D-4E0D-B4D6-F80B781EC544}" dt="2024-11-04T10:43:38.954" v="892"/>
          <pc:sldLayoutMkLst>
            <pc:docMk/>
            <pc:sldMasterMk cId="663032954" sldId="2147484000"/>
            <pc:sldLayoutMk cId="2996450148" sldId="2147484005"/>
          </pc:sldLayoutMkLst>
        </pc:sldLayoutChg>
        <pc:sldLayoutChg chg="addSp delSp modSp mod">
          <pc:chgData name="Laura Donaghy" userId="44c0ea4a7173295d" providerId="LiveId" clId="{7D363FE5-F25D-4E0D-B4D6-F80B781EC544}" dt="2024-11-04T10:36:04.281" v="597" actId="20577"/>
          <pc:sldLayoutMkLst>
            <pc:docMk/>
            <pc:sldMasterMk cId="663032954" sldId="2147484000"/>
            <pc:sldLayoutMk cId="1934417681" sldId="2147484006"/>
          </pc:sldLayoutMkLst>
        </pc:sldLayoutChg>
        <pc:sldLayoutChg chg="modSp mod">
          <pc:chgData name="Laura Donaghy" userId="44c0ea4a7173295d" providerId="LiveId" clId="{7D363FE5-F25D-4E0D-B4D6-F80B781EC544}" dt="2024-11-04T10:22:28.399" v="210" actId="207"/>
          <pc:sldLayoutMkLst>
            <pc:docMk/>
            <pc:sldMasterMk cId="663032954" sldId="2147484000"/>
            <pc:sldLayoutMk cId="1664365025" sldId="2147484008"/>
          </pc:sldLayoutMkLst>
        </pc:sldLayoutChg>
        <pc:sldLayoutChg chg="addSp modSp mod">
          <pc:chgData name="Laura Donaghy" userId="44c0ea4a7173295d" providerId="LiveId" clId="{7D363FE5-F25D-4E0D-B4D6-F80B781EC544}" dt="2024-11-04T11:56:37.198" v="2698"/>
          <pc:sldLayoutMkLst>
            <pc:docMk/>
            <pc:sldMasterMk cId="663032954" sldId="2147484000"/>
            <pc:sldLayoutMk cId="316971419" sldId="2147484011"/>
          </pc:sldLayoutMkLst>
        </pc:sldLayoutChg>
        <pc:sldLayoutChg chg="addSp modSp mod">
          <pc:chgData name="Laura Donaghy" userId="44c0ea4a7173295d" providerId="LiveId" clId="{7D363FE5-F25D-4E0D-B4D6-F80B781EC544}" dt="2024-11-04T11:56:40.020" v="2699"/>
          <pc:sldLayoutMkLst>
            <pc:docMk/>
            <pc:sldMasterMk cId="663032954" sldId="2147484000"/>
            <pc:sldLayoutMk cId="1605735849" sldId="2147484012"/>
          </pc:sldLayoutMkLst>
        </pc:sldLayoutChg>
        <pc:sldLayoutChg chg="modSp mod">
          <pc:chgData name="Laura Donaghy" userId="44c0ea4a7173295d" providerId="LiveId" clId="{7D363FE5-F25D-4E0D-B4D6-F80B781EC544}" dt="2024-11-04T10:22:37.573" v="213" actId="207"/>
          <pc:sldLayoutMkLst>
            <pc:docMk/>
            <pc:sldMasterMk cId="663032954" sldId="2147484000"/>
            <pc:sldLayoutMk cId="1768627623" sldId="2147484013"/>
          </pc:sldLayoutMkLst>
        </pc:sldLayoutChg>
        <pc:sldLayoutChg chg="modSp mod">
          <pc:chgData name="Laura Donaghy" userId="44c0ea4a7173295d" providerId="LiveId" clId="{7D363FE5-F25D-4E0D-B4D6-F80B781EC544}" dt="2024-11-04T10:22:40.085" v="214" actId="207"/>
          <pc:sldLayoutMkLst>
            <pc:docMk/>
            <pc:sldMasterMk cId="663032954" sldId="2147484000"/>
            <pc:sldLayoutMk cId="2721616836" sldId="2147484014"/>
          </pc:sldLayoutMkLst>
        </pc:sldLayoutChg>
        <pc:sldLayoutChg chg="del">
          <pc:chgData name="Laura Donaghy" userId="44c0ea4a7173295d" providerId="LiveId" clId="{7D363FE5-F25D-4E0D-B4D6-F80B781EC544}" dt="2024-11-04T12:19:13.106" v="3875" actId="47"/>
          <pc:sldLayoutMkLst>
            <pc:docMk/>
            <pc:sldMasterMk cId="663032954" sldId="2147484000"/>
            <pc:sldLayoutMk cId="198938412" sldId="2147484015"/>
          </pc:sldLayoutMkLst>
        </pc:sldLayoutChg>
        <pc:sldLayoutChg chg="addSp delSp modSp add mod modTransition">
          <pc:chgData name="Laura Donaghy" userId="44c0ea4a7173295d" providerId="LiveId" clId="{7D363FE5-F25D-4E0D-B4D6-F80B781EC544}" dt="2024-11-04T10:26:30.005" v="243" actId="164"/>
          <pc:sldLayoutMkLst>
            <pc:docMk/>
            <pc:sldMasterMk cId="663032954" sldId="2147484000"/>
            <pc:sldLayoutMk cId="2490197381" sldId="2147484016"/>
          </pc:sldLayoutMkLst>
        </pc:sldLayoutChg>
        <pc:sldLayoutChg chg="addSp modSp add mod modTransition">
          <pc:chgData name="Laura Donaghy" userId="44c0ea4a7173295d" providerId="LiveId" clId="{7D363FE5-F25D-4E0D-B4D6-F80B781EC544}" dt="2024-11-04T10:26:34.799" v="244"/>
          <pc:sldLayoutMkLst>
            <pc:docMk/>
            <pc:sldMasterMk cId="663032954" sldId="2147484000"/>
            <pc:sldLayoutMk cId="946138080" sldId="2147484017"/>
          </pc:sldLayoutMkLst>
        </pc:sldLayoutChg>
      </pc:sldMasterChg>
    </pc:docChg>
  </pc:docChgLst>
  <pc:docChgLst>
    <pc:chgData name="Laura Donaghy" userId="44c0ea4a7173295d" providerId="LiveId" clId="{9976E9A4-B941-4FD6-8C6C-B602B734261D}"/>
    <pc:docChg chg="undo custSel addSld delSld modSld">
      <pc:chgData name="Laura Donaghy" userId="44c0ea4a7173295d" providerId="LiveId" clId="{9976E9A4-B941-4FD6-8C6C-B602B734261D}" dt="2025-02-18T14:25:43.762" v="221" actId="2890"/>
      <pc:docMkLst>
        <pc:docMk/>
      </pc:docMkLst>
      <pc:sldChg chg="addSp delSp modSp mod">
        <pc:chgData name="Laura Donaghy" userId="44c0ea4a7173295d" providerId="LiveId" clId="{9976E9A4-B941-4FD6-8C6C-B602B734261D}" dt="2025-02-18T13:57:45.319" v="86" actId="962"/>
        <pc:sldMkLst>
          <pc:docMk/>
          <pc:sldMk cId="1412017421" sldId="285"/>
        </pc:sldMkLst>
        <pc:picChg chg="add mod">
          <ac:chgData name="Laura Donaghy" userId="44c0ea4a7173295d" providerId="LiveId" clId="{9976E9A4-B941-4FD6-8C6C-B602B734261D}" dt="2025-02-18T13:57:45.319" v="86" actId="962"/>
          <ac:picMkLst>
            <pc:docMk/>
            <pc:sldMk cId="1412017421" sldId="285"/>
            <ac:picMk id="12" creationId="{7D2D90A9-7C00-08F6-2696-FEF804A34491}"/>
          </ac:picMkLst>
        </pc:picChg>
      </pc:sldChg>
      <pc:sldChg chg="modSp mod">
        <pc:chgData name="Laura Donaghy" userId="44c0ea4a7173295d" providerId="LiveId" clId="{9976E9A4-B941-4FD6-8C6C-B602B734261D}" dt="2025-02-18T14:03:56.044" v="142" actId="20577"/>
        <pc:sldMkLst>
          <pc:docMk/>
          <pc:sldMk cId="4204443419" sldId="300"/>
        </pc:sldMkLst>
        <pc:spChg chg="mod">
          <ac:chgData name="Laura Donaghy" userId="44c0ea4a7173295d" providerId="LiveId" clId="{9976E9A4-B941-4FD6-8C6C-B602B734261D}" dt="2025-02-18T14:03:56.044" v="142" actId="20577"/>
          <ac:spMkLst>
            <pc:docMk/>
            <pc:sldMk cId="4204443419" sldId="300"/>
            <ac:spMk id="16" creationId="{AE62134D-D38C-13FC-66D7-B39FAB0A695B}"/>
          </ac:spMkLst>
        </pc:spChg>
      </pc:sldChg>
      <pc:sldChg chg="addSp delSp modSp mod">
        <pc:chgData name="Laura Donaghy" userId="44c0ea4a7173295d" providerId="LiveId" clId="{9976E9A4-B941-4FD6-8C6C-B602B734261D}" dt="2025-02-18T13:58:29.181" v="95" actId="1076"/>
        <pc:sldMkLst>
          <pc:docMk/>
          <pc:sldMk cId="2194158591" sldId="306"/>
        </pc:sldMkLst>
        <pc:picChg chg="mod">
          <ac:chgData name="Laura Donaghy" userId="44c0ea4a7173295d" providerId="LiveId" clId="{9976E9A4-B941-4FD6-8C6C-B602B734261D}" dt="2025-02-18T13:58:29.181" v="95" actId="1076"/>
          <ac:picMkLst>
            <pc:docMk/>
            <pc:sldMk cId="2194158591" sldId="306"/>
            <ac:picMk id="2" creationId="{B67947BF-560F-ECDD-05B7-7F22E99F606B}"/>
          </ac:picMkLst>
        </pc:picChg>
        <pc:picChg chg="add mod">
          <ac:chgData name="Laura Donaghy" userId="44c0ea4a7173295d" providerId="LiveId" clId="{9976E9A4-B941-4FD6-8C6C-B602B734261D}" dt="2025-02-18T13:58:27.141" v="94" actId="1076"/>
          <ac:picMkLst>
            <pc:docMk/>
            <pc:sldMk cId="2194158591" sldId="306"/>
            <ac:picMk id="10" creationId="{2EA42E7C-48B7-B5A1-E85F-6C443C210513}"/>
          </ac:picMkLst>
        </pc:picChg>
      </pc:sldChg>
      <pc:sldChg chg="addSp delSp modSp mod modClrScheme chgLayout">
        <pc:chgData name="Laura Donaghy" userId="44c0ea4a7173295d" providerId="LiveId" clId="{9976E9A4-B941-4FD6-8C6C-B602B734261D}" dt="2025-02-18T14:03:27.437" v="136" actId="20577"/>
        <pc:sldMkLst>
          <pc:docMk/>
          <pc:sldMk cId="3953837643" sldId="307"/>
        </pc:sldMkLst>
        <pc:spChg chg="add mod ord">
          <ac:chgData name="Laura Donaghy" userId="44c0ea4a7173295d" providerId="LiveId" clId="{9976E9A4-B941-4FD6-8C6C-B602B734261D}" dt="2025-02-18T14:03:27.437" v="136" actId="20577"/>
          <ac:spMkLst>
            <pc:docMk/>
            <pc:sldMk cId="3953837643" sldId="307"/>
            <ac:spMk id="2" creationId="{2AA0FE1D-74A0-4BBD-B81C-A4ED7F2428EB}"/>
          </ac:spMkLst>
        </pc:spChg>
        <pc:spChg chg="mod ord">
          <ac:chgData name="Laura Donaghy" userId="44c0ea4a7173295d" providerId="LiveId" clId="{9976E9A4-B941-4FD6-8C6C-B602B734261D}" dt="2025-02-18T14:02:42.111" v="100" actId="700"/>
          <ac:spMkLst>
            <pc:docMk/>
            <pc:sldMk cId="3953837643" sldId="307"/>
            <ac:spMk id="3" creationId="{7E634813-EF26-8453-F37D-1C5C788688F8}"/>
          </ac:spMkLst>
        </pc:spChg>
        <pc:picChg chg="add mod">
          <ac:chgData name="Laura Donaghy" userId="44c0ea4a7173295d" providerId="LiveId" clId="{9976E9A4-B941-4FD6-8C6C-B602B734261D}" dt="2025-02-18T14:02:52.899" v="109" actId="27614"/>
          <ac:picMkLst>
            <pc:docMk/>
            <pc:sldMk cId="3953837643" sldId="307"/>
            <ac:picMk id="10" creationId="{72F2EF66-A730-335F-CDBC-EB0E48549ABA}"/>
          </ac:picMkLst>
        </pc:picChg>
      </pc:sldChg>
      <pc:sldChg chg="del">
        <pc:chgData name="Laura Donaghy" userId="44c0ea4a7173295d" providerId="LiveId" clId="{9976E9A4-B941-4FD6-8C6C-B602B734261D}" dt="2025-02-18T10:49:22.799" v="0" actId="47"/>
        <pc:sldMkLst>
          <pc:docMk/>
          <pc:sldMk cId="1135533368" sldId="312"/>
        </pc:sldMkLst>
      </pc:sldChg>
      <pc:sldChg chg="addSp delSp modSp mod">
        <pc:chgData name="Laura Donaghy" userId="44c0ea4a7173295d" providerId="LiveId" clId="{9976E9A4-B941-4FD6-8C6C-B602B734261D}" dt="2025-02-18T10:51:35.139" v="4" actId="732"/>
        <pc:sldMkLst>
          <pc:docMk/>
          <pc:sldMk cId="2011983100" sldId="313"/>
        </pc:sldMkLst>
        <pc:spChg chg="mod">
          <ac:chgData name="Laura Donaghy" userId="44c0ea4a7173295d" providerId="LiveId" clId="{9976E9A4-B941-4FD6-8C6C-B602B734261D}" dt="2025-02-18T10:50:30.617" v="3" actId="962"/>
          <ac:spMkLst>
            <pc:docMk/>
            <pc:sldMk cId="2011983100" sldId="313"/>
            <ac:spMk id="7" creationId="{24E23763-D09B-E077-9B2A-FB54C248C608}"/>
          </ac:spMkLst>
        </pc:spChg>
        <pc:picChg chg="add mod modCrop">
          <ac:chgData name="Laura Donaghy" userId="44c0ea4a7173295d" providerId="LiveId" clId="{9976E9A4-B941-4FD6-8C6C-B602B734261D}" dt="2025-02-18T10:51:35.139" v="4" actId="732"/>
          <ac:picMkLst>
            <pc:docMk/>
            <pc:sldMk cId="2011983100" sldId="313"/>
            <ac:picMk id="9" creationId="{022002F5-66B4-B61C-1DF6-9F8371595B75}"/>
          </ac:picMkLst>
        </pc:picChg>
      </pc:sldChg>
      <pc:sldChg chg="addSp delSp modSp mod">
        <pc:chgData name="Laura Donaghy" userId="44c0ea4a7173295d" providerId="LiveId" clId="{9976E9A4-B941-4FD6-8C6C-B602B734261D}" dt="2025-02-18T10:51:47.178" v="7" actId="962"/>
        <pc:sldMkLst>
          <pc:docMk/>
          <pc:sldMk cId="4109897574" sldId="315"/>
        </pc:sldMkLst>
        <pc:picChg chg="add mod">
          <ac:chgData name="Laura Donaghy" userId="44c0ea4a7173295d" providerId="LiveId" clId="{9976E9A4-B941-4FD6-8C6C-B602B734261D}" dt="2025-02-18T10:51:47.178" v="7" actId="962"/>
          <ac:picMkLst>
            <pc:docMk/>
            <pc:sldMk cId="4109897574" sldId="315"/>
            <ac:picMk id="8" creationId="{3DCA2AB1-CA1E-1639-D0E7-83740F41AA5A}"/>
          </ac:picMkLst>
        </pc:picChg>
      </pc:sldChg>
      <pc:sldChg chg="addSp delSp modSp mod">
        <pc:chgData name="Laura Donaghy" userId="44c0ea4a7173295d" providerId="LiveId" clId="{9976E9A4-B941-4FD6-8C6C-B602B734261D}" dt="2025-02-18T10:53:40.183" v="80" actId="962"/>
        <pc:sldMkLst>
          <pc:docMk/>
          <pc:sldMk cId="1079789770" sldId="317"/>
        </pc:sldMkLst>
        <pc:spChg chg="mod">
          <ac:chgData name="Laura Donaghy" userId="44c0ea4a7173295d" providerId="LiveId" clId="{9976E9A4-B941-4FD6-8C6C-B602B734261D}" dt="2025-02-18T10:52:55.039" v="77" actId="20577"/>
          <ac:spMkLst>
            <pc:docMk/>
            <pc:sldMk cId="1079789770" sldId="317"/>
            <ac:spMk id="7" creationId="{4E0FFF37-0075-DAE5-CD42-132FBC29B1A0}"/>
          </ac:spMkLst>
        </pc:spChg>
        <pc:picChg chg="add mod">
          <ac:chgData name="Laura Donaghy" userId="44c0ea4a7173295d" providerId="LiveId" clId="{9976E9A4-B941-4FD6-8C6C-B602B734261D}" dt="2025-02-18T10:53:40.183" v="80" actId="962"/>
          <ac:picMkLst>
            <pc:docMk/>
            <pc:sldMk cId="1079789770" sldId="317"/>
            <ac:picMk id="8" creationId="{0612FDB7-E33A-7F75-9AA9-23D420AFEA72}"/>
          </ac:picMkLst>
        </pc:picChg>
      </pc:sldChg>
      <pc:sldChg chg="modSp mod">
        <pc:chgData name="Laura Donaghy" userId="44c0ea4a7173295d" providerId="LiveId" clId="{9976E9A4-B941-4FD6-8C6C-B602B734261D}" dt="2025-02-18T10:54:21.983" v="81" actId="20577"/>
        <pc:sldMkLst>
          <pc:docMk/>
          <pc:sldMk cId="1085609570" sldId="318"/>
        </pc:sldMkLst>
        <pc:spChg chg="mod">
          <ac:chgData name="Laura Donaghy" userId="44c0ea4a7173295d" providerId="LiveId" clId="{9976E9A4-B941-4FD6-8C6C-B602B734261D}" dt="2025-02-18T10:54:21.983" v="81" actId="20577"/>
          <ac:spMkLst>
            <pc:docMk/>
            <pc:sldMk cId="1085609570" sldId="318"/>
            <ac:spMk id="7" creationId="{E79D214E-3B69-9C8E-EBF2-F338B9A0890D}"/>
          </ac:spMkLst>
        </pc:spChg>
      </pc:sldChg>
      <pc:sldChg chg="addSp delSp modSp">
        <pc:chgData name="Laura Donaghy" userId="44c0ea4a7173295d" providerId="LiveId" clId="{9976E9A4-B941-4FD6-8C6C-B602B734261D}" dt="2025-02-18T10:55:05.011" v="82"/>
        <pc:sldMkLst>
          <pc:docMk/>
          <pc:sldMk cId="1108513348" sldId="319"/>
        </pc:sldMkLst>
        <pc:picChg chg="add mod">
          <ac:chgData name="Laura Donaghy" userId="44c0ea4a7173295d" providerId="LiveId" clId="{9976E9A4-B941-4FD6-8C6C-B602B734261D}" dt="2025-02-18T10:55:05.011" v="82"/>
          <ac:picMkLst>
            <pc:docMk/>
            <pc:sldMk cId="1108513348" sldId="319"/>
            <ac:picMk id="8" creationId="{0A37988F-AB55-E337-9696-A1606F98DA3A}"/>
          </ac:picMkLst>
        </pc:picChg>
      </pc:sldChg>
      <pc:sldChg chg="addSp delSp modSp add del mod">
        <pc:chgData name="Laura Donaghy" userId="44c0ea4a7173295d" providerId="LiveId" clId="{9976E9A4-B941-4FD6-8C6C-B602B734261D}" dt="2025-02-18T14:25:43.762" v="221" actId="2890"/>
        <pc:sldMkLst>
          <pc:docMk/>
          <pc:sldMk cId="3535348756" sldId="320"/>
        </pc:sldMkLst>
      </pc:sldChg>
      <pc:sldChg chg="add del">
        <pc:chgData name="Laura Donaghy" userId="44c0ea4a7173295d" providerId="LiveId" clId="{9976E9A4-B941-4FD6-8C6C-B602B734261D}" dt="2025-02-18T14:02:39.112" v="99" actId="2890"/>
        <pc:sldMkLst>
          <pc:docMk/>
          <pc:sldMk cId="3760762307" sldId="320"/>
        </pc:sldMkLst>
      </pc:sldChg>
    </pc:docChg>
  </pc:docChgLst>
  <pc:docChgLst>
    <pc:chgData name="Laura Donaghy" userId="44c0ea4a7173295d" providerId="LiveId" clId="{C681C4B5-56F9-416B-9AF0-057844600035}"/>
    <pc:docChg chg="undo custSel addSld delSld modSld sldOrd">
      <pc:chgData name="Laura Donaghy" userId="44c0ea4a7173295d" providerId="LiveId" clId="{C681C4B5-56F9-416B-9AF0-057844600035}" dt="2024-12-06T11:39:36.218" v="2133" actId="20577"/>
      <pc:docMkLst>
        <pc:docMk/>
      </pc:docMkLst>
      <pc:sldChg chg="modSp mod">
        <pc:chgData name="Laura Donaghy" userId="44c0ea4a7173295d" providerId="LiveId" clId="{C681C4B5-56F9-416B-9AF0-057844600035}" dt="2024-12-02T14:43:19.174" v="44" actId="20577"/>
        <pc:sldMkLst>
          <pc:docMk/>
          <pc:sldMk cId="0" sldId="256"/>
        </pc:sldMkLst>
        <pc:spChg chg="mod">
          <ac:chgData name="Laura Donaghy" userId="44c0ea4a7173295d" providerId="LiveId" clId="{C681C4B5-56F9-416B-9AF0-057844600035}" dt="2024-12-02T14:43:19.174" v="44" actId="20577"/>
          <ac:spMkLst>
            <pc:docMk/>
            <pc:sldMk cId="0" sldId="256"/>
            <ac:spMk id="3" creationId="{2DE66F0D-A75D-5898-F117-77C6AD33F432}"/>
          </ac:spMkLst>
        </pc:spChg>
      </pc:sldChg>
      <pc:sldChg chg="modSp mod">
        <pc:chgData name="Laura Donaghy" userId="44c0ea4a7173295d" providerId="LiveId" clId="{C681C4B5-56F9-416B-9AF0-057844600035}" dt="2024-12-02T14:44:47.303" v="227" actId="20577"/>
        <pc:sldMkLst>
          <pc:docMk/>
          <pc:sldMk cId="3538790861" sldId="279"/>
        </pc:sldMkLst>
        <pc:spChg chg="mod">
          <ac:chgData name="Laura Donaghy" userId="44c0ea4a7173295d" providerId="LiveId" clId="{C681C4B5-56F9-416B-9AF0-057844600035}" dt="2024-12-02T14:44:47.303" v="227" actId="20577"/>
          <ac:spMkLst>
            <pc:docMk/>
            <pc:sldMk cId="3538790861" sldId="279"/>
            <ac:spMk id="4" creationId="{B274B97C-E9E3-6D18-E8D4-E700C2CEE3DB}"/>
          </ac:spMkLst>
        </pc:spChg>
      </pc:sldChg>
      <pc:sldChg chg="addSp delSp modSp mod modClrScheme chgLayout">
        <pc:chgData name="Laura Donaghy" userId="44c0ea4a7173295d" providerId="LiveId" clId="{C681C4B5-56F9-416B-9AF0-057844600035}" dt="2024-12-06T10:52:51.888" v="1142" actId="1036"/>
        <pc:sldMkLst>
          <pc:docMk/>
          <pc:sldMk cId="1473607873" sldId="280"/>
        </pc:sldMkLst>
        <pc:spChg chg="mod ord">
          <ac:chgData name="Laura Donaghy" userId="44c0ea4a7173295d" providerId="LiveId" clId="{C681C4B5-56F9-416B-9AF0-057844600035}" dt="2024-12-02T14:48:52.160" v="248" actId="700"/>
          <ac:spMkLst>
            <pc:docMk/>
            <pc:sldMk cId="1473607873" sldId="280"/>
            <ac:spMk id="2" creationId="{0B76A2C4-2E4F-3B06-D8EC-EBF063B4FC90}"/>
          </ac:spMkLst>
        </pc:spChg>
        <pc:spChg chg="mod">
          <ac:chgData name="Laura Donaghy" userId="44c0ea4a7173295d" providerId="LiveId" clId="{C681C4B5-56F9-416B-9AF0-057844600035}" dt="2024-12-06T10:52:51.888" v="1142" actId="1036"/>
          <ac:spMkLst>
            <pc:docMk/>
            <pc:sldMk cId="1473607873" sldId="280"/>
            <ac:spMk id="3" creationId="{BCEC76E8-10DF-05DF-F046-C7FCA509C457}"/>
          </ac:spMkLst>
        </pc:spChg>
        <pc:spChg chg="add mod">
          <ac:chgData name="Laura Donaghy" userId="44c0ea4a7173295d" providerId="LiveId" clId="{C681C4B5-56F9-416B-9AF0-057844600035}" dt="2024-12-02T14:53:33.707" v="645" actId="2710"/>
          <ac:spMkLst>
            <pc:docMk/>
            <pc:sldMk cId="1473607873" sldId="280"/>
            <ac:spMk id="4" creationId="{52617CFE-F76B-26AF-0C99-48D5F30370FD}"/>
          </ac:spMkLst>
        </pc:spChg>
        <pc:spChg chg="add mod">
          <ac:chgData name="Laura Donaghy" userId="44c0ea4a7173295d" providerId="LiveId" clId="{C681C4B5-56F9-416B-9AF0-057844600035}" dt="2024-12-02T14:55:14.543" v="759" actId="2710"/>
          <ac:spMkLst>
            <pc:docMk/>
            <pc:sldMk cId="1473607873" sldId="280"/>
            <ac:spMk id="5" creationId="{A60D8662-5EF0-05CA-61D2-E821DC7F6D26}"/>
          </ac:spMkLst>
        </pc:spChg>
        <pc:spChg chg="mod ord">
          <ac:chgData name="Laura Donaghy" userId="44c0ea4a7173295d" providerId="LiveId" clId="{C681C4B5-56F9-416B-9AF0-057844600035}" dt="2024-12-02T15:02:49.230" v="788" actId="1076"/>
          <ac:spMkLst>
            <pc:docMk/>
            <pc:sldMk cId="1473607873" sldId="280"/>
            <ac:spMk id="22" creationId="{85EA7D79-BC3A-D12D-CD50-F87851345644}"/>
          </ac:spMkLst>
        </pc:spChg>
      </pc:sldChg>
      <pc:sldChg chg="addSp delSp modSp mod modClrScheme chgLayout">
        <pc:chgData name="Laura Donaghy" userId="44c0ea4a7173295d" providerId="LiveId" clId="{C681C4B5-56F9-416B-9AF0-057844600035}" dt="2024-12-06T10:52:47.748" v="1140" actId="1036"/>
        <pc:sldMkLst>
          <pc:docMk/>
          <pc:sldMk cId="3765798180" sldId="281"/>
        </pc:sldMkLst>
        <pc:spChg chg="mod ord">
          <ac:chgData name="Laura Donaghy" userId="44c0ea4a7173295d" providerId="LiveId" clId="{C681C4B5-56F9-416B-9AF0-057844600035}" dt="2024-12-02T14:56:03.679" v="785" actId="700"/>
          <ac:spMkLst>
            <pc:docMk/>
            <pc:sldMk cId="3765798180" sldId="281"/>
            <ac:spMk id="2" creationId="{1E62B028-8055-B23B-8CE0-D0FCDAAD4C26}"/>
          </ac:spMkLst>
        </pc:spChg>
        <pc:spChg chg="add mod">
          <ac:chgData name="Laura Donaghy" userId="44c0ea4a7173295d" providerId="LiveId" clId="{C681C4B5-56F9-416B-9AF0-057844600035}" dt="2024-12-02T15:03:30.741" v="963" actId="20577"/>
          <ac:spMkLst>
            <pc:docMk/>
            <pc:sldMk cId="3765798180" sldId="281"/>
            <ac:spMk id="7" creationId="{BA4C5FA2-FC06-8159-960B-6A43DCD3FBF8}"/>
          </ac:spMkLst>
        </pc:spChg>
        <pc:spChg chg="add mod">
          <ac:chgData name="Laura Donaghy" userId="44c0ea4a7173295d" providerId="LiveId" clId="{C681C4B5-56F9-416B-9AF0-057844600035}" dt="2024-12-02T15:05:27.389" v="1135" actId="2710"/>
          <ac:spMkLst>
            <pc:docMk/>
            <pc:sldMk cId="3765798180" sldId="281"/>
            <ac:spMk id="8" creationId="{29AB5958-7362-9AE9-0F6F-606F321B2DBC}"/>
          </ac:spMkLst>
        </pc:spChg>
        <pc:spChg chg="add mod">
          <ac:chgData name="Laura Donaghy" userId="44c0ea4a7173295d" providerId="LiveId" clId="{C681C4B5-56F9-416B-9AF0-057844600035}" dt="2024-12-06T10:52:47.748" v="1140" actId="1036"/>
          <ac:spMkLst>
            <pc:docMk/>
            <pc:sldMk cId="3765798180" sldId="281"/>
            <ac:spMk id="9" creationId="{E261BEDD-80BD-BD43-931D-6E45D1B2D8AC}"/>
          </ac:spMkLst>
        </pc:spChg>
      </pc:sldChg>
      <pc:sldChg chg="delSp modSp del mod">
        <pc:chgData name="Laura Donaghy" userId="44c0ea4a7173295d" providerId="LiveId" clId="{C681C4B5-56F9-416B-9AF0-057844600035}" dt="2024-12-06T11:15:05.078" v="1464" actId="2696"/>
        <pc:sldMkLst>
          <pc:docMk/>
          <pc:sldMk cId="3283834461" sldId="282"/>
        </pc:sldMkLst>
      </pc:sldChg>
      <pc:sldChg chg="addSp delSp modSp mod">
        <pc:chgData name="Laura Donaghy" userId="44c0ea4a7173295d" providerId="LiveId" clId="{C681C4B5-56F9-416B-9AF0-057844600035}" dt="2024-12-06T11:23:21.798" v="1620" actId="14100"/>
        <pc:sldMkLst>
          <pc:docMk/>
          <pc:sldMk cId="2942550761" sldId="283"/>
        </pc:sldMkLst>
        <pc:spChg chg="mod">
          <ac:chgData name="Laura Donaghy" userId="44c0ea4a7173295d" providerId="LiveId" clId="{C681C4B5-56F9-416B-9AF0-057844600035}" dt="2024-12-06T11:22:31.269" v="1547" actId="20577"/>
          <ac:spMkLst>
            <pc:docMk/>
            <pc:sldMk cId="2942550761" sldId="283"/>
            <ac:spMk id="3" creationId="{6E4CE760-D770-6068-3E57-0F23A03E820D}"/>
          </ac:spMkLst>
        </pc:spChg>
      </pc:sldChg>
      <pc:sldChg chg="addSp delSp modSp mod">
        <pc:chgData name="Laura Donaghy" userId="44c0ea4a7173295d" providerId="LiveId" clId="{C681C4B5-56F9-416B-9AF0-057844600035}" dt="2024-12-06T11:31:04.292" v="1971" actId="1076"/>
        <pc:sldMkLst>
          <pc:docMk/>
          <pc:sldMk cId="4032164286" sldId="284"/>
        </pc:sldMkLst>
        <pc:spChg chg="mod">
          <ac:chgData name="Laura Donaghy" userId="44c0ea4a7173295d" providerId="LiveId" clId="{C681C4B5-56F9-416B-9AF0-057844600035}" dt="2024-12-06T11:23:42.220" v="1641" actId="20577"/>
          <ac:spMkLst>
            <pc:docMk/>
            <pc:sldMk cId="4032164286" sldId="284"/>
            <ac:spMk id="3" creationId="{1DEFF0FC-003D-6F19-DAF5-0A72A34681B3}"/>
          </ac:spMkLst>
        </pc:spChg>
        <pc:spChg chg="mod">
          <ac:chgData name="Laura Donaghy" userId="44c0ea4a7173295d" providerId="LiveId" clId="{C681C4B5-56F9-416B-9AF0-057844600035}" dt="2024-12-06T11:31:04.292" v="1971" actId="1076"/>
          <ac:spMkLst>
            <pc:docMk/>
            <pc:sldMk cId="4032164286" sldId="284"/>
            <ac:spMk id="8" creationId="{265FAD1D-65B8-C294-C9AF-47366C8C2B2D}"/>
          </ac:spMkLst>
        </pc:spChg>
        <pc:spChg chg="add mod">
          <ac:chgData name="Laura Donaghy" userId="44c0ea4a7173295d" providerId="LiveId" clId="{C681C4B5-56F9-416B-9AF0-057844600035}" dt="2024-12-06T11:28:03.153" v="1798" actId="164"/>
          <ac:spMkLst>
            <pc:docMk/>
            <pc:sldMk cId="4032164286" sldId="284"/>
            <ac:spMk id="11" creationId="{BD32EA2F-7C7B-A713-4226-FCEF3A0D7191}"/>
          </ac:spMkLst>
        </pc:spChg>
        <pc:spChg chg="add mod">
          <ac:chgData name="Laura Donaghy" userId="44c0ea4a7173295d" providerId="LiveId" clId="{C681C4B5-56F9-416B-9AF0-057844600035}" dt="2024-12-06T11:28:03.153" v="1798" actId="164"/>
          <ac:spMkLst>
            <pc:docMk/>
            <pc:sldMk cId="4032164286" sldId="284"/>
            <ac:spMk id="12" creationId="{E56B1F93-3DAF-94BB-D257-EC3A3FF81229}"/>
          </ac:spMkLst>
        </pc:spChg>
        <pc:spChg chg="add mod">
          <ac:chgData name="Laura Donaghy" userId="44c0ea4a7173295d" providerId="LiveId" clId="{C681C4B5-56F9-416B-9AF0-057844600035}" dt="2024-12-06T11:28:03.153" v="1798" actId="164"/>
          <ac:spMkLst>
            <pc:docMk/>
            <pc:sldMk cId="4032164286" sldId="284"/>
            <ac:spMk id="16" creationId="{9FAA1DBE-5DE7-3E75-241B-3C816E884E2D}"/>
          </ac:spMkLst>
        </pc:spChg>
        <pc:spChg chg="add mod">
          <ac:chgData name="Laura Donaghy" userId="44c0ea4a7173295d" providerId="LiveId" clId="{C681C4B5-56F9-416B-9AF0-057844600035}" dt="2024-12-06T11:28:26.271" v="1804" actId="14100"/>
          <ac:spMkLst>
            <pc:docMk/>
            <pc:sldMk cId="4032164286" sldId="284"/>
            <ac:spMk id="18" creationId="{2B0B758F-B735-3E7D-18C1-E58C9AF74B81}"/>
          </ac:spMkLst>
        </pc:spChg>
        <pc:spChg chg="add mod">
          <ac:chgData name="Laura Donaghy" userId="44c0ea4a7173295d" providerId="LiveId" clId="{C681C4B5-56F9-416B-9AF0-057844600035}" dt="2024-12-06T11:28:24.179" v="1803" actId="14100"/>
          <ac:spMkLst>
            <pc:docMk/>
            <pc:sldMk cId="4032164286" sldId="284"/>
            <ac:spMk id="19" creationId="{B8BAAAD3-EFB6-D0A3-10E2-CE5215D5AEDF}"/>
          </ac:spMkLst>
        </pc:spChg>
        <pc:spChg chg="add mod">
          <ac:chgData name="Laura Donaghy" userId="44c0ea4a7173295d" providerId="LiveId" clId="{C681C4B5-56F9-416B-9AF0-057844600035}" dt="2024-12-06T11:28:21.414" v="1802" actId="14100"/>
          <ac:spMkLst>
            <pc:docMk/>
            <pc:sldMk cId="4032164286" sldId="284"/>
            <ac:spMk id="20" creationId="{1FD3ADD3-94B5-0268-51AC-81F78E159DF2}"/>
          </ac:spMkLst>
        </pc:spChg>
        <pc:spChg chg="add mod">
          <ac:chgData name="Laura Donaghy" userId="44c0ea4a7173295d" providerId="LiveId" clId="{C681C4B5-56F9-416B-9AF0-057844600035}" dt="2024-12-06T11:28:19.380" v="1801" actId="14100"/>
          <ac:spMkLst>
            <pc:docMk/>
            <pc:sldMk cId="4032164286" sldId="284"/>
            <ac:spMk id="21" creationId="{DAC738D8-4621-7AC2-344F-CE658F05E213}"/>
          </ac:spMkLst>
        </pc:spChg>
        <pc:spChg chg="add mod">
          <ac:chgData name="Laura Donaghy" userId="44c0ea4a7173295d" providerId="LiveId" clId="{C681C4B5-56F9-416B-9AF0-057844600035}" dt="2024-12-06T11:28:17.038" v="1800" actId="14100"/>
          <ac:spMkLst>
            <pc:docMk/>
            <pc:sldMk cId="4032164286" sldId="284"/>
            <ac:spMk id="22" creationId="{7A90F62D-4D2C-E4C0-77A6-72432FAC9BC0}"/>
          </ac:spMkLst>
        </pc:spChg>
        <pc:spChg chg="add mod">
          <ac:chgData name="Laura Donaghy" userId="44c0ea4a7173295d" providerId="LiveId" clId="{C681C4B5-56F9-416B-9AF0-057844600035}" dt="2024-12-06T11:28:03.153" v="1798" actId="164"/>
          <ac:spMkLst>
            <pc:docMk/>
            <pc:sldMk cId="4032164286" sldId="284"/>
            <ac:spMk id="23" creationId="{49404DFD-5D2D-4B82-6710-7794F0C8BF06}"/>
          </ac:spMkLst>
        </pc:spChg>
        <pc:spChg chg="add mod">
          <ac:chgData name="Laura Donaghy" userId="44c0ea4a7173295d" providerId="LiveId" clId="{C681C4B5-56F9-416B-9AF0-057844600035}" dt="2024-12-06T11:28:03.153" v="1798" actId="164"/>
          <ac:spMkLst>
            <pc:docMk/>
            <pc:sldMk cId="4032164286" sldId="284"/>
            <ac:spMk id="24" creationId="{93679798-99C6-7665-3E2C-E3FF8FD63916}"/>
          </ac:spMkLst>
        </pc:spChg>
        <pc:grpChg chg="add mod">
          <ac:chgData name="Laura Donaghy" userId="44c0ea4a7173295d" providerId="LiveId" clId="{C681C4B5-56F9-416B-9AF0-057844600035}" dt="2024-12-06T11:30:43.537" v="1964" actId="1076"/>
          <ac:grpSpMkLst>
            <pc:docMk/>
            <pc:sldMk cId="4032164286" sldId="284"/>
            <ac:grpSpMk id="26" creationId="{B9BE233D-2A3B-7E35-99C6-4F5BD794BCCD}"/>
          </ac:grpSpMkLst>
        </pc:grpChg>
        <pc:picChg chg="add mod">
          <ac:chgData name="Laura Donaghy" userId="44c0ea4a7173295d" providerId="LiveId" clId="{C681C4B5-56F9-416B-9AF0-057844600035}" dt="2024-12-06T11:28:03.153" v="1798" actId="164"/>
          <ac:picMkLst>
            <pc:docMk/>
            <pc:sldMk cId="4032164286" sldId="284"/>
            <ac:picMk id="10" creationId="{7FF1091C-F287-FA4C-1760-B99287A7F988}"/>
          </ac:picMkLst>
        </pc:picChg>
        <pc:picChg chg="add mod">
          <ac:chgData name="Laura Donaghy" userId="44c0ea4a7173295d" providerId="LiveId" clId="{C681C4B5-56F9-416B-9AF0-057844600035}" dt="2024-12-06T11:30:50.648" v="1968" actId="1076"/>
          <ac:picMkLst>
            <pc:docMk/>
            <pc:sldMk cId="4032164286" sldId="284"/>
            <ac:picMk id="27" creationId="{DF321A31-4073-7513-3B3F-71A16A3EB614}"/>
          </ac:picMkLst>
        </pc:picChg>
      </pc:sldChg>
      <pc:sldChg chg="addSp delSp modSp mod">
        <pc:chgData name="Laura Donaghy" userId="44c0ea4a7173295d" providerId="LiveId" clId="{C681C4B5-56F9-416B-9AF0-057844600035}" dt="2024-12-06T11:39:36.218" v="2133" actId="20577"/>
        <pc:sldMkLst>
          <pc:docMk/>
          <pc:sldMk cId="1412017421" sldId="285"/>
        </pc:sldMkLst>
        <pc:spChg chg="mod">
          <ac:chgData name="Laura Donaghy" userId="44c0ea4a7173295d" providerId="LiveId" clId="{C681C4B5-56F9-416B-9AF0-057844600035}" dt="2024-12-06T11:34:22.080" v="1985" actId="20577"/>
          <ac:spMkLst>
            <pc:docMk/>
            <pc:sldMk cId="1412017421" sldId="285"/>
            <ac:spMk id="3" creationId="{9DCCBBD6-B874-06E1-E997-3EAB75A544FB}"/>
          </ac:spMkLst>
        </pc:spChg>
      </pc:sldChg>
      <pc:sldChg chg="modSp mod">
        <pc:chgData name="Laura Donaghy" userId="44c0ea4a7173295d" providerId="LiveId" clId="{C681C4B5-56F9-416B-9AF0-057844600035}" dt="2024-12-02T14:45:03.088" v="228"/>
        <pc:sldMkLst>
          <pc:docMk/>
          <pc:sldMk cId="543195847" sldId="301"/>
        </pc:sldMkLst>
        <pc:spChg chg="mod">
          <ac:chgData name="Laura Donaghy" userId="44c0ea4a7173295d" providerId="LiveId" clId="{C681C4B5-56F9-416B-9AF0-057844600035}" dt="2024-12-02T14:45:03.088" v="228"/>
          <ac:spMkLst>
            <pc:docMk/>
            <pc:sldMk cId="543195847" sldId="301"/>
            <ac:spMk id="4" creationId="{EC6436B3-F207-4EFA-6125-30D8C62D5CD6}"/>
          </ac:spMkLst>
        </pc:spChg>
      </pc:sldChg>
      <pc:sldChg chg="addSp delSp modSp add mod">
        <pc:chgData name="Laura Donaghy" userId="44c0ea4a7173295d" providerId="LiveId" clId="{C681C4B5-56F9-416B-9AF0-057844600035}" dt="2024-12-06T11:02:41.558" v="1428" actId="20577"/>
        <pc:sldMkLst>
          <pc:docMk/>
          <pc:sldMk cId="3235410885" sldId="302"/>
        </pc:sldMkLst>
        <pc:spChg chg="mod">
          <ac:chgData name="Laura Donaghy" userId="44c0ea4a7173295d" providerId="LiveId" clId="{C681C4B5-56F9-416B-9AF0-057844600035}" dt="2024-12-06T11:02:41.558" v="1428" actId="20577"/>
          <ac:spMkLst>
            <pc:docMk/>
            <pc:sldMk cId="3235410885" sldId="302"/>
            <ac:spMk id="2" creationId="{671CA2DC-D7C8-68C5-2251-03F5283BF2D7}"/>
          </ac:spMkLst>
        </pc:spChg>
        <pc:spChg chg="add mod">
          <ac:chgData name="Laura Donaghy" userId="44c0ea4a7173295d" providerId="LiveId" clId="{C681C4B5-56F9-416B-9AF0-057844600035}" dt="2024-12-06T11:01:03.839" v="1367" actId="164"/>
          <ac:spMkLst>
            <pc:docMk/>
            <pc:sldMk cId="3235410885" sldId="302"/>
            <ac:spMk id="3" creationId="{55027851-9C11-558E-08B4-D589DA61B305}"/>
          </ac:spMkLst>
        </pc:spChg>
        <pc:spChg chg="add mod">
          <ac:chgData name="Laura Donaghy" userId="44c0ea4a7173295d" providerId="LiveId" clId="{C681C4B5-56F9-416B-9AF0-057844600035}" dt="2024-12-06T11:01:03.839" v="1367" actId="164"/>
          <ac:spMkLst>
            <pc:docMk/>
            <pc:sldMk cId="3235410885" sldId="302"/>
            <ac:spMk id="10" creationId="{5CD9F671-343A-1547-0EC1-AA4A760181CC}"/>
          </ac:spMkLst>
        </pc:spChg>
        <pc:spChg chg="add mod">
          <ac:chgData name="Laura Donaghy" userId="44c0ea4a7173295d" providerId="LiveId" clId="{C681C4B5-56F9-416B-9AF0-057844600035}" dt="2024-12-06T11:01:03.839" v="1367" actId="164"/>
          <ac:spMkLst>
            <pc:docMk/>
            <pc:sldMk cId="3235410885" sldId="302"/>
            <ac:spMk id="11" creationId="{856F013A-C138-F607-5A6E-6D67056B0DF8}"/>
          </ac:spMkLst>
        </pc:spChg>
        <pc:spChg chg="add mod">
          <ac:chgData name="Laura Donaghy" userId="44c0ea4a7173295d" providerId="LiveId" clId="{C681C4B5-56F9-416B-9AF0-057844600035}" dt="2024-12-06T11:01:03.839" v="1367" actId="164"/>
          <ac:spMkLst>
            <pc:docMk/>
            <pc:sldMk cId="3235410885" sldId="302"/>
            <ac:spMk id="12" creationId="{1AE834F7-EBF7-FB7D-BBFD-62F8DC732136}"/>
          </ac:spMkLst>
        </pc:spChg>
        <pc:spChg chg="add mod">
          <ac:chgData name="Laura Donaghy" userId="44c0ea4a7173295d" providerId="LiveId" clId="{C681C4B5-56F9-416B-9AF0-057844600035}" dt="2024-12-06T11:01:03.839" v="1367" actId="164"/>
          <ac:spMkLst>
            <pc:docMk/>
            <pc:sldMk cId="3235410885" sldId="302"/>
            <ac:spMk id="13" creationId="{C52D9310-277C-A29B-8B00-D4ACD580073B}"/>
          </ac:spMkLst>
        </pc:spChg>
        <pc:spChg chg="add mod">
          <ac:chgData name="Laura Donaghy" userId="44c0ea4a7173295d" providerId="LiveId" clId="{C681C4B5-56F9-416B-9AF0-057844600035}" dt="2024-12-06T11:00:58.263" v="1366" actId="1076"/>
          <ac:spMkLst>
            <pc:docMk/>
            <pc:sldMk cId="3235410885" sldId="302"/>
            <ac:spMk id="23" creationId="{395DEC97-EA0B-49D1-AEB6-0D1911EEF58D}"/>
          </ac:spMkLst>
        </pc:spChg>
        <pc:spChg chg="add mod">
          <ac:chgData name="Laura Donaghy" userId="44c0ea4a7173295d" providerId="LiveId" clId="{C681C4B5-56F9-416B-9AF0-057844600035}" dt="2024-12-06T11:02:20.070" v="1410" actId="164"/>
          <ac:spMkLst>
            <pc:docMk/>
            <pc:sldMk cId="3235410885" sldId="302"/>
            <ac:spMk id="25" creationId="{58A17F6A-DE36-B87E-8CCF-AFE9BF4143FE}"/>
          </ac:spMkLst>
        </pc:spChg>
        <pc:spChg chg="add mod">
          <ac:chgData name="Laura Donaghy" userId="44c0ea4a7173295d" providerId="LiveId" clId="{C681C4B5-56F9-416B-9AF0-057844600035}" dt="2024-12-06T11:02:20.070" v="1410" actId="164"/>
          <ac:spMkLst>
            <pc:docMk/>
            <pc:sldMk cId="3235410885" sldId="302"/>
            <ac:spMk id="26" creationId="{ABF0043B-6174-FBF8-10AA-588D4449ACBB}"/>
          </ac:spMkLst>
        </pc:spChg>
        <pc:spChg chg="add mod">
          <ac:chgData name="Laura Donaghy" userId="44c0ea4a7173295d" providerId="LiveId" clId="{C681C4B5-56F9-416B-9AF0-057844600035}" dt="2024-12-06T11:02:20.070" v="1410" actId="164"/>
          <ac:spMkLst>
            <pc:docMk/>
            <pc:sldMk cId="3235410885" sldId="302"/>
            <ac:spMk id="27" creationId="{A34066A8-24A9-ACD5-02AC-D52F1FADE5C3}"/>
          </ac:spMkLst>
        </pc:spChg>
        <pc:spChg chg="add mod">
          <ac:chgData name="Laura Donaghy" userId="44c0ea4a7173295d" providerId="LiveId" clId="{C681C4B5-56F9-416B-9AF0-057844600035}" dt="2024-12-06T11:02:20.070" v="1410" actId="164"/>
          <ac:spMkLst>
            <pc:docMk/>
            <pc:sldMk cId="3235410885" sldId="302"/>
            <ac:spMk id="28" creationId="{466946BE-CE37-8EC0-5297-A9E0484C74FA}"/>
          </ac:spMkLst>
        </pc:spChg>
        <pc:grpChg chg="add mod">
          <ac:chgData name="Laura Donaghy" userId="44c0ea4a7173295d" providerId="LiveId" clId="{C681C4B5-56F9-416B-9AF0-057844600035}" dt="2024-12-06T11:02:33.432" v="1412" actId="1076"/>
          <ac:grpSpMkLst>
            <pc:docMk/>
            <pc:sldMk cId="3235410885" sldId="302"/>
            <ac:grpSpMk id="24" creationId="{47AF90C9-F17F-246E-458D-F7CE3448BE82}"/>
          </ac:grpSpMkLst>
        </pc:grpChg>
        <pc:grpChg chg="add mod">
          <ac:chgData name="Laura Donaghy" userId="44c0ea4a7173295d" providerId="LiveId" clId="{C681C4B5-56F9-416B-9AF0-057844600035}" dt="2024-12-06T11:02:23.243" v="1411" actId="1076"/>
          <ac:grpSpMkLst>
            <pc:docMk/>
            <pc:sldMk cId="3235410885" sldId="302"/>
            <ac:grpSpMk id="33" creationId="{32EFD30E-00ED-E3A6-6F5E-3545C8C76613}"/>
          </ac:grpSpMkLst>
        </pc:grpChg>
        <pc:cxnChg chg="add mod">
          <ac:chgData name="Laura Donaghy" userId="44c0ea4a7173295d" providerId="LiveId" clId="{C681C4B5-56F9-416B-9AF0-057844600035}" dt="2024-12-06T11:01:03.839" v="1367" actId="164"/>
          <ac:cxnSpMkLst>
            <pc:docMk/>
            <pc:sldMk cId="3235410885" sldId="302"/>
            <ac:cxnSpMk id="15" creationId="{16AE1B8C-50EB-E73E-DC6B-158E3F36ED72}"/>
          </ac:cxnSpMkLst>
        </pc:cxnChg>
        <pc:cxnChg chg="add mod">
          <ac:chgData name="Laura Donaghy" userId="44c0ea4a7173295d" providerId="LiveId" clId="{C681C4B5-56F9-416B-9AF0-057844600035}" dt="2024-12-06T11:01:03.839" v="1367" actId="164"/>
          <ac:cxnSpMkLst>
            <pc:docMk/>
            <pc:sldMk cId="3235410885" sldId="302"/>
            <ac:cxnSpMk id="17" creationId="{6908C23A-9E1A-633C-AADF-73299878305A}"/>
          </ac:cxnSpMkLst>
        </pc:cxnChg>
        <pc:cxnChg chg="add mod">
          <ac:chgData name="Laura Donaghy" userId="44c0ea4a7173295d" providerId="LiveId" clId="{C681C4B5-56F9-416B-9AF0-057844600035}" dt="2024-12-06T11:01:03.839" v="1367" actId="164"/>
          <ac:cxnSpMkLst>
            <pc:docMk/>
            <pc:sldMk cId="3235410885" sldId="302"/>
            <ac:cxnSpMk id="19" creationId="{9858624D-CE87-15CA-CA66-E22D523DFC8B}"/>
          </ac:cxnSpMkLst>
        </pc:cxnChg>
        <pc:cxnChg chg="add mod">
          <ac:chgData name="Laura Donaghy" userId="44c0ea4a7173295d" providerId="LiveId" clId="{C681C4B5-56F9-416B-9AF0-057844600035}" dt="2024-12-06T11:01:03.839" v="1367" actId="164"/>
          <ac:cxnSpMkLst>
            <pc:docMk/>
            <pc:sldMk cId="3235410885" sldId="302"/>
            <ac:cxnSpMk id="21" creationId="{AEAA8640-8C98-5B52-3DD4-7A6F2CC4DDC5}"/>
          </ac:cxnSpMkLst>
        </pc:cxnChg>
        <pc:cxnChg chg="add mod">
          <ac:chgData name="Laura Donaghy" userId="44c0ea4a7173295d" providerId="LiveId" clId="{C681C4B5-56F9-416B-9AF0-057844600035}" dt="2024-12-06T11:02:20.070" v="1410" actId="164"/>
          <ac:cxnSpMkLst>
            <pc:docMk/>
            <pc:sldMk cId="3235410885" sldId="302"/>
            <ac:cxnSpMk id="30" creationId="{4E3FB0AC-BC55-4891-8C39-03CD0125DEEA}"/>
          </ac:cxnSpMkLst>
        </pc:cxnChg>
        <pc:cxnChg chg="add mod">
          <ac:chgData name="Laura Donaghy" userId="44c0ea4a7173295d" providerId="LiveId" clId="{C681C4B5-56F9-416B-9AF0-057844600035}" dt="2024-12-06T11:02:20.070" v="1410" actId="164"/>
          <ac:cxnSpMkLst>
            <pc:docMk/>
            <pc:sldMk cId="3235410885" sldId="302"/>
            <ac:cxnSpMk id="31" creationId="{97D4AA5D-C6BC-4B07-8EA2-A95EEF28C1AB}"/>
          </ac:cxnSpMkLst>
        </pc:cxnChg>
        <pc:cxnChg chg="add mod">
          <ac:chgData name="Laura Donaghy" userId="44c0ea4a7173295d" providerId="LiveId" clId="{C681C4B5-56F9-416B-9AF0-057844600035}" dt="2024-12-06T11:02:20.070" v="1410" actId="164"/>
          <ac:cxnSpMkLst>
            <pc:docMk/>
            <pc:sldMk cId="3235410885" sldId="302"/>
            <ac:cxnSpMk id="32" creationId="{28E854AE-F79D-A414-F3F7-9FF98525743E}"/>
          </ac:cxnSpMkLst>
        </pc:cxnChg>
      </pc:sldChg>
      <pc:sldChg chg="modSp add mod">
        <pc:chgData name="Laura Donaghy" userId="44c0ea4a7173295d" providerId="LiveId" clId="{C681C4B5-56F9-416B-9AF0-057844600035}" dt="2024-12-06T11:03:21.403" v="1459" actId="20577"/>
        <pc:sldMkLst>
          <pc:docMk/>
          <pc:sldMk cId="460148810" sldId="303"/>
        </pc:sldMkLst>
        <pc:spChg chg="mod">
          <ac:chgData name="Laura Donaghy" userId="44c0ea4a7173295d" providerId="LiveId" clId="{C681C4B5-56F9-416B-9AF0-057844600035}" dt="2024-12-06T11:02:53.163" v="1430" actId="20577"/>
          <ac:spMkLst>
            <pc:docMk/>
            <pc:sldMk cId="460148810" sldId="303"/>
            <ac:spMk id="10" creationId="{E9758479-0C8C-F9B5-D07A-FEED79350C04}"/>
          </ac:spMkLst>
        </pc:spChg>
        <pc:spChg chg="mod">
          <ac:chgData name="Laura Donaghy" userId="44c0ea4a7173295d" providerId="LiveId" clId="{C681C4B5-56F9-416B-9AF0-057844600035}" dt="2024-12-06T11:03:17.662" v="1454" actId="20577"/>
          <ac:spMkLst>
            <pc:docMk/>
            <pc:sldMk cId="460148810" sldId="303"/>
            <ac:spMk id="12" creationId="{7C851C88-94F2-35A4-42F2-18EAC7EA5BC5}"/>
          </ac:spMkLst>
        </pc:spChg>
        <pc:spChg chg="mod">
          <ac:chgData name="Laura Donaghy" userId="44c0ea4a7173295d" providerId="LiveId" clId="{C681C4B5-56F9-416B-9AF0-057844600035}" dt="2024-12-06T11:03:21.403" v="1459" actId="20577"/>
          <ac:spMkLst>
            <pc:docMk/>
            <pc:sldMk cId="460148810" sldId="303"/>
            <ac:spMk id="13" creationId="{9D61142E-0084-A396-A6A7-B31578F430BE}"/>
          </ac:spMkLst>
        </pc:spChg>
        <pc:spChg chg="mod">
          <ac:chgData name="Laura Donaghy" userId="44c0ea4a7173295d" providerId="LiveId" clId="{C681C4B5-56F9-416B-9AF0-057844600035}" dt="2024-12-06T11:02:59.531" v="1437" actId="20577"/>
          <ac:spMkLst>
            <pc:docMk/>
            <pc:sldMk cId="460148810" sldId="303"/>
            <ac:spMk id="26" creationId="{61EF794D-913E-B2C6-E536-8203DF7014F6}"/>
          </ac:spMkLst>
        </pc:spChg>
        <pc:spChg chg="mod">
          <ac:chgData name="Laura Donaghy" userId="44c0ea4a7173295d" providerId="LiveId" clId="{C681C4B5-56F9-416B-9AF0-057844600035}" dt="2024-12-06T11:03:05.980" v="1445" actId="20577"/>
          <ac:spMkLst>
            <pc:docMk/>
            <pc:sldMk cId="460148810" sldId="303"/>
            <ac:spMk id="27" creationId="{8D6469EC-4622-0D39-37F2-06A978392FA2}"/>
          </ac:spMkLst>
        </pc:spChg>
        <pc:spChg chg="mod">
          <ac:chgData name="Laura Donaghy" userId="44c0ea4a7173295d" providerId="LiveId" clId="{C681C4B5-56F9-416B-9AF0-057844600035}" dt="2024-12-06T11:03:08.765" v="1450" actId="20577"/>
          <ac:spMkLst>
            <pc:docMk/>
            <pc:sldMk cId="460148810" sldId="303"/>
            <ac:spMk id="28" creationId="{C2ABBD6A-6CC7-2AEF-087F-D3FF9128C5FB}"/>
          </ac:spMkLst>
        </pc:spChg>
      </pc:sldChg>
      <pc:sldChg chg="modSp add mod ord">
        <pc:chgData name="Laura Donaghy" userId="44c0ea4a7173295d" providerId="LiveId" clId="{C681C4B5-56F9-416B-9AF0-057844600035}" dt="2024-12-06T11:15:25.132" v="1531" actId="14100"/>
        <pc:sldMkLst>
          <pc:docMk/>
          <pc:sldMk cId="3254307494" sldId="304"/>
        </pc:sldMkLst>
        <pc:spChg chg="mod">
          <ac:chgData name="Laura Donaghy" userId="44c0ea4a7173295d" providerId="LiveId" clId="{C681C4B5-56F9-416B-9AF0-057844600035}" dt="2024-12-06T11:15:22.539" v="1530" actId="20577"/>
          <ac:spMkLst>
            <pc:docMk/>
            <pc:sldMk cId="3254307494" sldId="304"/>
            <ac:spMk id="8" creationId="{4F41AC96-3A56-9797-ACF0-38F0DAB2A2C5}"/>
          </ac:spMkLst>
        </pc:spChg>
        <pc:cxnChg chg="mod">
          <ac:chgData name="Laura Donaghy" userId="44c0ea4a7173295d" providerId="LiveId" clId="{C681C4B5-56F9-416B-9AF0-057844600035}" dt="2024-12-06T11:15:25.132" v="1531" actId="14100"/>
          <ac:cxnSpMkLst>
            <pc:docMk/>
            <pc:sldMk cId="3254307494" sldId="304"/>
            <ac:cxnSpMk id="9" creationId="{A75B76B4-95D7-2C0A-90C0-BBB84C91E962}"/>
          </ac:cxnSpMkLst>
        </pc:cxnChg>
      </pc:sldChg>
    </pc:docChg>
  </pc:docChgLst>
  <pc:docChgLst>
    <pc:chgData name="Laura Donaghy" userId="44c0ea4a7173295d" providerId="LiveId" clId="{175A171F-3D5F-4E0B-8C9E-92808C87A86F}"/>
    <pc:docChg chg="undo custSel addSld delSld modSld">
      <pc:chgData name="Laura Donaghy" userId="44c0ea4a7173295d" providerId="LiveId" clId="{175A171F-3D5F-4E0B-8C9E-92808C87A86F}" dt="2025-02-28T11:03:30.460" v="4524" actId="1076"/>
      <pc:docMkLst>
        <pc:docMk/>
      </pc:docMkLst>
      <pc:sldChg chg="modSp mod">
        <pc:chgData name="Laura Donaghy" userId="44c0ea4a7173295d" providerId="LiveId" clId="{175A171F-3D5F-4E0B-8C9E-92808C87A86F}" dt="2025-02-28T10:58:30.734" v="4439" actId="1035"/>
        <pc:sldMkLst>
          <pc:docMk/>
          <pc:sldMk cId="1473607873" sldId="280"/>
        </pc:sldMkLst>
        <pc:picChg chg="mod">
          <ac:chgData name="Laura Donaghy" userId="44c0ea4a7173295d" providerId="LiveId" clId="{175A171F-3D5F-4E0B-8C9E-92808C87A86F}" dt="2025-02-28T10:58:30.734" v="4439" actId="1035"/>
          <ac:picMkLst>
            <pc:docMk/>
            <pc:sldMk cId="1473607873" sldId="280"/>
            <ac:picMk id="27" creationId="{4844B1BF-E948-B9F5-3FEF-6764C4A7062E}"/>
          </ac:picMkLst>
        </pc:picChg>
      </pc:sldChg>
      <pc:sldChg chg="modSp mod">
        <pc:chgData name="Laura Donaghy" userId="44c0ea4a7173295d" providerId="LiveId" clId="{175A171F-3D5F-4E0B-8C9E-92808C87A86F}" dt="2025-02-28T10:58:33.938" v="4440" actId="1076"/>
        <pc:sldMkLst>
          <pc:docMk/>
          <pc:sldMk cId="3765798180" sldId="281"/>
        </pc:sldMkLst>
        <pc:picChg chg="mod">
          <ac:chgData name="Laura Donaghy" userId="44c0ea4a7173295d" providerId="LiveId" clId="{175A171F-3D5F-4E0B-8C9E-92808C87A86F}" dt="2025-02-28T10:58:33.938" v="4440" actId="1076"/>
          <ac:picMkLst>
            <pc:docMk/>
            <pc:sldMk cId="3765798180" sldId="281"/>
            <ac:picMk id="6" creationId="{12D430B8-3A6F-5F2F-E286-0C8766A563BF}"/>
          </ac:picMkLst>
        </pc:picChg>
      </pc:sldChg>
      <pc:sldChg chg="addSp delSp modSp mod modClrScheme chgLayout">
        <pc:chgData name="Laura Donaghy" userId="44c0ea4a7173295d" providerId="LiveId" clId="{175A171F-3D5F-4E0B-8C9E-92808C87A86F}" dt="2025-02-28T11:02:47.067" v="4503" actId="14100"/>
        <pc:sldMkLst>
          <pc:docMk/>
          <pc:sldMk cId="2942550761" sldId="283"/>
        </pc:sldMkLst>
        <pc:spChg chg="add mod ord">
          <ac:chgData name="Laura Donaghy" userId="44c0ea4a7173295d" providerId="LiveId" clId="{175A171F-3D5F-4E0B-8C9E-92808C87A86F}" dt="2025-02-14T11:16:18.806" v="4029" actId="20577"/>
          <ac:spMkLst>
            <pc:docMk/>
            <pc:sldMk cId="2942550761" sldId="283"/>
            <ac:spMk id="2" creationId="{28F0A629-9B51-7522-31A7-954ABEC2E887}"/>
          </ac:spMkLst>
        </pc:spChg>
        <pc:spChg chg="mod ord">
          <ac:chgData name="Laura Donaghy" userId="44c0ea4a7173295d" providerId="LiveId" clId="{175A171F-3D5F-4E0B-8C9E-92808C87A86F}" dt="2025-02-14T11:14:39.929" v="3893" actId="700"/>
          <ac:spMkLst>
            <pc:docMk/>
            <pc:sldMk cId="2942550761" sldId="283"/>
            <ac:spMk id="3" creationId="{6E4CE760-D770-6068-3E57-0F23A03E820D}"/>
          </ac:spMkLst>
        </pc:spChg>
        <pc:spChg chg="mod">
          <ac:chgData name="Laura Donaghy" userId="44c0ea4a7173295d" providerId="LiveId" clId="{175A171F-3D5F-4E0B-8C9E-92808C87A86F}" dt="2025-02-28T11:02:47.067" v="4503" actId="14100"/>
          <ac:spMkLst>
            <pc:docMk/>
            <pc:sldMk cId="2942550761" sldId="283"/>
            <ac:spMk id="5" creationId="{EB1D2D21-A460-8277-7C4D-B2766F12E489}"/>
          </ac:spMkLst>
        </pc:spChg>
        <pc:picChg chg="del">
          <ac:chgData name="Laura Donaghy" userId="44c0ea4a7173295d" providerId="LiveId" clId="{175A171F-3D5F-4E0B-8C9E-92808C87A86F}" dt="2025-02-28T11:02:44.261" v="4502" actId="478"/>
          <ac:picMkLst>
            <pc:docMk/>
            <pc:sldMk cId="2942550761" sldId="283"/>
            <ac:picMk id="6" creationId="{728ED79B-4E34-F685-BF37-6221B0CB5F70}"/>
          </ac:picMkLst>
        </pc:picChg>
        <pc:picChg chg="add mod">
          <ac:chgData name="Laura Donaghy" userId="44c0ea4a7173295d" providerId="LiveId" clId="{175A171F-3D5F-4E0B-8C9E-92808C87A86F}" dt="2025-02-28T11:02:43.093" v="4501" actId="1076"/>
          <ac:picMkLst>
            <pc:docMk/>
            <pc:sldMk cId="2942550761" sldId="283"/>
            <ac:picMk id="7" creationId="{A86EC65E-83DA-A7D3-3D59-9376A767091B}"/>
          </ac:picMkLst>
        </pc:picChg>
        <pc:picChg chg="add mod">
          <ac:chgData name="Laura Donaghy" userId="44c0ea4a7173295d" providerId="LiveId" clId="{175A171F-3D5F-4E0B-8C9E-92808C87A86F}" dt="2025-02-14T11:14:41.114" v="3894"/>
          <ac:picMkLst>
            <pc:docMk/>
            <pc:sldMk cId="2942550761" sldId="283"/>
            <ac:picMk id="9" creationId="{234363EF-2DFE-DDCD-CEAC-CAB2AAC6C138}"/>
          </ac:picMkLst>
        </pc:picChg>
      </pc:sldChg>
      <pc:sldChg chg="addSp delSp modSp mod">
        <pc:chgData name="Laura Donaghy" userId="44c0ea4a7173295d" providerId="LiveId" clId="{175A171F-3D5F-4E0B-8C9E-92808C87A86F}" dt="2025-02-28T11:02:53" v="4507" actId="14100"/>
        <pc:sldMkLst>
          <pc:docMk/>
          <pc:sldMk cId="4032164286" sldId="284"/>
        </pc:sldMkLst>
        <pc:spChg chg="mod">
          <ac:chgData name="Laura Donaghy" userId="44c0ea4a7173295d" providerId="LiveId" clId="{175A171F-3D5F-4E0B-8C9E-92808C87A86F}" dt="2025-02-28T11:02:53" v="4507" actId="14100"/>
          <ac:spMkLst>
            <pc:docMk/>
            <pc:sldMk cId="4032164286" sldId="284"/>
            <ac:spMk id="5" creationId="{0DC14B9F-9E2D-7E7E-3267-350D7118BE00}"/>
          </ac:spMkLst>
        </pc:spChg>
        <pc:spChg chg="mod">
          <ac:chgData name="Laura Donaghy" userId="44c0ea4a7173295d" providerId="LiveId" clId="{175A171F-3D5F-4E0B-8C9E-92808C87A86F}" dt="2025-02-14T11:16:58.043" v="4141" actId="1076"/>
          <ac:spMkLst>
            <pc:docMk/>
            <pc:sldMk cId="4032164286" sldId="284"/>
            <ac:spMk id="8" creationId="{265FAD1D-65B8-C294-C9AF-47366C8C2B2D}"/>
          </ac:spMkLst>
        </pc:spChg>
        <pc:picChg chg="add mod">
          <ac:chgData name="Laura Donaghy" userId="44c0ea4a7173295d" providerId="LiveId" clId="{175A171F-3D5F-4E0B-8C9E-92808C87A86F}" dt="2025-02-28T11:02:50.308" v="4505" actId="1076"/>
          <ac:picMkLst>
            <pc:docMk/>
            <pc:sldMk cId="4032164286" sldId="284"/>
            <ac:picMk id="2" creationId="{D7F4D340-B0E6-983E-858F-0DE23A6AA1F3}"/>
          </ac:picMkLst>
        </pc:picChg>
        <pc:picChg chg="del">
          <ac:chgData name="Laura Donaghy" userId="44c0ea4a7173295d" providerId="LiveId" clId="{175A171F-3D5F-4E0B-8C9E-92808C87A86F}" dt="2025-02-28T11:02:51.282" v="4506" actId="478"/>
          <ac:picMkLst>
            <pc:docMk/>
            <pc:sldMk cId="4032164286" sldId="284"/>
            <ac:picMk id="6" creationId="{BEDE88DB-32B9-F387-A847-8EC36E76F677}"/>
          </ac:picMkLst>
        </pc:picChg>
        <pc:picChg chg="mod">
          <ac:chgData name="Laura Donaghy" userId="44c0ea4a7173295d" providerId="LiveId" clId="{175A171F-3D5F-4E0B-8C9E-92808C87A86F}" dt="2025-02-14T11:16:53.125" v="4139" actId="1076"/>
          <ac:picMkLst>
            <pc:docMk/>
            <pc:sldMk cId="4032164286" sldId="284"/>
            <ac:picMk id="27" creationId="{DF321A31-4073-7513-3B3F-71A16A3EB614}"/>
          </ac:picMkLst>
        </pc:picChg>
      </pc:sldChg>
      <pc:sldChg chg="addSp delSp modSp mod modClrScheme chgLayout">
        <pc:chgData name="Laura Donaghy" userId="44c0ea4a7173295d" providerId="LiveId" clId="{175A171F-3D5F-4E0B-8C9E-92808C87A86F}" dt="2025-02-28T11:03:00.360" v="4511" actId="14100"/>
        <pc:sldMkLst>
          <pc:docMk/>
          <pc:sldMk cId="1412017421" sldId="285"/>
        </pc:sldMkLst>
        <pc:spChg chg="add mod ord">
          <ac:chgData name="Laura Donaghy" userId="44c0ea4a7173295d" providerId="LiveId" clId="{175A171F-3D5F-4E0B-8C9E-92808C87A86F}" dt="2025-02-14T11:17:44.647" v="4201" actId="20577"/>
          <ac:spMkLst>
            <pc:docMk/>
            <pc:sldMk cId="1412017421" sldId="285"/>
            <ac:spMk id="2" creationId="{E97E6A11-017D-7C9B-7A9F-D013DE9C4954}"/>
          </ac:spMkLst>
        </pc:spChg>
        <pc:spChg chg="mod ord">
          <ac:chgData name="Laura Donaghy" userId="44c0ea4a7173295d" providerId="LiveId" clId="{175A171F-3D5F-4E0B-8C9E-92808C87A86F}" dt="2025-02-14T11:17:14.601" v="4142" actId="700"/>
          <ac:spMkLst>
            <pc:docMk/>
            <pc:sldMk cId="1412017421" sldId="285"/>
            <ac:spMk id="3" creationId="{9DCCBBD6-B874-06E1-E997-3EAB75A544FB}"/>
          </ac:spMkLst>
        </pc:spChg>
        <pc:spChg chg="mod">
          <ac:chgData name="Laura Donaghy" userId="44c0ea4a7173295d" providerId="LiveId" clId="{175A171F-3D5F-4E0B-8C9E-92808C87A86F}" dt="2025-02-28T11:03:00.360" v="4511" actId="14100"/>
          <ac:spMkLst>
            <pc:docMk/>
            <pc:sldMk cId="1412017421" sldId="285"/>
            <ac:spMk id="5" creationId="{BCE860AF-5F19-266E-D8EB-23734FBDD5B3}"/>
          </ac:spMkLst>
        </pc:spChg>
        <pc:picChg chg="del">
          <ac:chgData name="Laura Donaghy" userId="44c0ea4a7173295d" providerId="LiveId" clId="{175A171F-3D5F-4E0B-8C9E-92808C87A86F}" dt="2025-02-28T11:02:58.378" v="4510" actId="478"/>
          <ac:picMkLst>
            <pc:docMk/>
            <pc:sldMk cId="1412017421" sldId="285"/>
            <ac:picMk id="6" creationId="{4CB69660-B4E3-A90D-5833-76B7ED0FD989}"/>
          </ac:picMkLst>
        </pc:picChg>
        <pc:picChg chg="add mod">
          <ac:chgData name="Laura Donaghy" userId="44c0ea4a7173295d" providerId="LiveId" clId="{175A171F-3D5F-4E0B-8C9E-92808C87A86F}" dt="2025-02-28T11:02:57.409" v="4509" actId="1076"/>
          <ac:picMkLst>
            <pc:docMk/>
            <pc:sldMk cId="1412017421" sldId="285"/>
            <ac:picMk id="7" creationId="{35A2DDA0-CDCC-6573-61F1-294325B9E96F}"/>
          </ac:picMkLst>
        </pc:picChg>
      </pc:sldChg>
      <pc:sldChg chg="del">
        <pc:chgData name="Laura Donaghy" userId="44c0ea4a7173295d" providerId="LiveId" clId="{175A171F-3D5F-4E0B-8C9E-92808C87A86F}" dt="2025-02-12T15:57:31.179" v="663" actId="47"/>
        <pc:sldMkLst>
          <pc:docMk/>
          <pc:sldMk cId="335446355" sldId="286"/>
        </pc:sldMkLst>
      </pc:sldChg>
      <pc:sldChg chg="del">
        <pc:chgData name="Laura Donaghy" userId="44c0ea4a7173295d" providerId="LiveId" clId="{175A171F-3D5F-4E0B-8C9E-92808C87A86F}" dt="2025-02-12T15:57:33.547" v="664" actId="47"/>
        <pc:sldMkLst>
          <pc:docMk/>
          <pc:sldMk cId="1037248878" sldId="287"/>
        </pc:sldMkLst>
      </pc:sldChg>
      <pc:sldChg chg="del">
        <pc:chgData name="Laura Donaghy" userId="44c0ea4a7173295d" providerId="LiveId" clId="{175A171F-3D5F-4E0B-8C9E-92808C87A86F}" dt="2025-02-12T15:57:34.917" v="665" actId="47"/>
        <pc:sldMkLst>
          <pc:docMk/>
          <pc:sldMk cId="2472596746" sldId="288"/>
        </pc:sldMkLst>
      </pc:sldChg>
      <pc:sldChg chg="del">
        <pc:chgData name="Laura Donaghy" userId="44c0ea4a7173295d" providerId="LiveId" clId="{175A171F-3D5F-4E0B-8C9E-92808C87A86F}" dt="2025-02-12T15:57:35.559" v="666" actId="47"/>
        <pc:sldMkLst>
          <pc:docMk/>
          <pc:sldMk cId="1065261763" sldId="289"/>
        </pc:sldMkLst>
      </pc:sldChg>
      <pc:sldChg chg="del">
        <pc:chgData name="Laura Donaghy" userId="44c0ea4a7173295d" providerId="LiveId" clId="{175A171F-3D5F-4E0B-8C9E-92808C87A86F}" dt="2025-02-12T15:57:36.178" v="667" actId="47"/>
        <pc:sldMkLst>
          <pc:docMk/>
          <pc:sldMk cId="624147090" sldId="290"/>
        </pc:sldMkLst>
      </pc:sldChg>
      <pc:sldChg chg="del">
        <pc:chgData name="Laura Donaghy" userId="44c0ea4a7173295d" providerId="LiveId" clId="{175A171F-3D5F-4E0B-8C9E-92808C87A86F}" dt="2025-02-12T15:57:37.413" v="668" actId="47"/>
        <pc:sldMkLst>
          <pc:docMk/>
          <pc:sldMk cId="465106509" sldId="291"/>
        </pc:sldMkLst>
      </pc:sldChg>
      <pc:sldChg chg="del">
        <pc:chgData name="Laura Donaghy" userId="44c0ea4a7173295d" providerId="LiveId" clId="{175A171F-3D5F-4E0B-8C9E-92808C87A86F}" dt="2025-02-12T15:57:38.375" v="669" actId="47"/>
        <pc:sldMkLst>
          <pc:docMk/>
          <pc:sldMk cId="1765224218" sldId="292"/>
        </pc:sldMkLst>
      </pc:sldChg>
      <pc:sldChg chg="del">
        <pc:chgData name="Laura Donaghy" userId="44c0ea4a7173295d" providerId="LiveId" clId="{175A171F-3D5F-4E0B-8C9E-92808C87A86F}" dt="2025-02-12T15:57:39.335" v="670" actId="47"/>
        <pc:sldMkLst>
          <pc:docMk/>
          <pc:sldMk cId="1651039367" sldId="293"/>
        </pc:sldMkLst>
      </pc:sldChg>
      <pc:sldChg chg="del">
        <pc:chgData name="Laura Donaghy" userId="44c0ea4a7173295d" providerId="LiveId" clId="{175A171F-3D5F-4E0B-8C9E-92808C87A86F}" dt="2025-02-12T15:57:39.782" v="671" actId="47"/>
        <pc:sldMkLst>
          <pc:docMk/>
          <pc:sldMk cId="3153331727" sldId="294"/>
        </pc:sldMkLst>
      </pc:sldChg>
      <pc:sldChg chg="del">
        <pc:chgData name="Laura Donaghy" userId="44c0ea4a7173295d" providerId="LiveId" clId="{175A171F-3D5F-4E0B-8C9E-92808C87A86F}" dt="2025-02-12T15:57:41.200" v="672" actId="47"/>
        <pc:sldMkLst>
          <pc:docMk/>
          <pc:sldMk cId="2309200315" sldId="295"/>
        </pc:sldMkLst>
      </pc:sldChg>
      <pc:sldChg chg="del">
        <pc:chgData name="Laura Donaghy" userId="44c0ea4a7173295d" providerId="LiveId" clId="{175A171F-3D5F-4E0B-8C9E-92808C87A86F}" dt="2025-02-12T15:57:43.064" v="674" actId="47"/>
        <pc:sldMkLst>
          <pc:docMk/>
          <pc:sldMk cId="522670982" sldId="296"/>
        </pc:sldMkLst>
      </pc:sldChg>
      <pc:sldChg chg="del">
        <pc:chgData name="Laura Donaghy" userId="44c0ea4a7173295d" providerId="LiveId" clId="{175A171F-3D5F-4E0B-8C9E-92808C87A86F}" dt="2025-02-12T15:57:43.708" v="675" actId="47"/>
        <pc:sldMkLst>
          <pc:docMk/>
          <pc:sldMk cId="3660752248" sldId="297"/>
        </pc:sldMkLst>
      </pc:sldChg>
      <pc:sldChg chg="del">
        <pc:chgData name="Laura Donaghy" userId="44c0ea4a7173295d" providerId="LiveId" clId="{175A171F-3D5F-4E0B-8C9E-92808C87A86F}" dt="2025-02-12T15:57:44.322" v="676" actId="47"/>
        <pc:sldMkLst>
          <pc:docMk/>
          <pc:sldMk cId="3306825124" sldId="298"/>
        </pc:sldMkLst>
      </pc:sldChg>
      <pc:sldChg chg="del">
        <pc:chgData name="Laura Donaghy" userId="44c0ea4a7173295d" providerId="LiveId" clId="{175A171F-3D5F-4E0B-8C9E-92808C87A86F}" dt="2025-02-12T15:57:41.779" v="673" actId="47"/>
        <pc:sldMkLst>
          <pc:docMk/>
          <pc:sldMk cId="786260167" sldId="299"/>
        </pc:sldMkLst>
      </pc:sldChg>
      <pc:sldChg chg="delSp modSp add del mod">
        <pc:chgData name="Laura Donaghy" userId="44c0ea4a7173295d" providerId="LiveId" clId="{175A171F-3D5F-4E0B-8C9E-92808C87A86F}" dt="2025-02-28T11:03:30.460" v="4524" actId="1076"/>
        <pc:sldMkLst>
          <pc:docMk/>
          <pc:sldMk cId="4204443419" sldId="300"/>
        </pc:sldMkLst>
        <pc:spChg chg="mod">
          <ac:chgData name="Laura Donaghy" userId="44c0ea4a7173295d" providerId="LiveId" clId="{175A171F-3D5F-4E0B-8C9E-92808C87A86F}" dt="2025-02-14T12:05:01.234" v="4214" actId="207"/>
          <ac:spMkLst>
            <pc:docMk/>
            <pc:sldMk cId="4204443419" sldId="300"/>
            <ac:spMk id="7" creationId="{5A0A6370-B43D-BB45-7B10-73568CA7B9F7}"/>
          </ac:spMkLst>
        </pc:spChg>
        <pc:spChg chg="mod">
          <ac:chgData name="Laura Donaghy" userId="44c0ea4a7173295d" providerId="LiveId" clId="{175A171F-3D5F-4E0B-8C9E-92808C87A86F}" dt="2025-02-14T12:06:05.736" v="4319" actId="207"/>
          <ac:spMkLst>
            <pc:docMk/>
            <pc:sldMk cId="4204443419" sldId="300"/>
            <ac:spMk id="13" creationId="{A949DFF0-1075-043E-302B-379CC122F32D}"/>
          </ac:spMkLst>
        </pc:spChg>
        <pc:spChg chg="mod">
          <ac:chgData name="Laura Donaghy" userId="44c0ea4a7173295d" providerId="LiveId" clId="{175A171F-3D5F-4E0B-8C9E-92808C87A86F}" dt="2025-02-26T15:45:35.543" v="4436" actId="1076"/>
          <ac:spMkLst>
            <pc:docMk/>
            <pc:sldMk cId="4204443419" sldId="300"/>
            <ac:spMk id="16" creationId="{AE62134D-D38C-13FC-66D7-B39FAB0A695B}"/>
          </ac:spMkLst>
        </pc:spChg>
        <pc:picChg chg="mod">
          <ac:chgData name="Laura Donaghy" userId="44c0ea4a7173295d" providerId="LiveId" clId="{175A171F-3D5F-4E0B-8C9E-92808C87A86F}" dt="2025-02-28T11:03:30.460" v="4524" actId="1076"/>
          <ac:picMkLst>
            <pc:docMk/>
            <pc:sldMk cId="4204443419" sldId="300"/>
            <ac:picMk id="23" creationId="{6B031BD7-9112-9ACF-3D5C-2BAF26104D63}"/>
          </ac:picMkLst>
        </pc:picChg>
        <pc:cxnChg chg="mod">
          <ac:chgData name="Laura Donaghy" userId="44c0ea4a7173295d" providerId="LiveId" clId="{175A171F-3D5F-4E0B-8C9E-92808C87A86F}" dt="2025-02-14T12:05:05.035" v="4215" actId="14100"/>
          <ac:cxnSpMkLst>
            <pc:docMk/>
            <pc:sldMk cId="4204443419" sldId="300"/>
            <ac:cxnSpMk id="20" creationId="{EC2F1D69-0DCC-9D53-8352-8DEEF58D81D2}"/>
          </ac:cxnSpMkLst>
        </pc:cxnChg>
      </pc:sldChg>
      <pc:sldChg chg="modSp mod">
        <pc:chgData name="Laura Donaghy" userId="44c0ea4a7173295d" providerId="LiveId" clId="{175A171F-3D5F-4E0B-8C9E-92808C87A86F}" dt="2025-02-28T10:58:37.582" v="4442" actId="14100"/>
        <pc:sldMkLst>
          <pc:docMk/>
          <pc:sldMk cId="3235410885" sldId="302"/>
        </pc:sldMkLst>
        <pc:spChg chg="mod">
          <ac:chgData name="Laura Donaghy" userId="44c0ea4a7173295d" providerId="LiveId" clId="{175A171F-3D5F-4E0B-8C9E-92808C87A86F}" dt="2025-02-28T10:58:37.582" v="4442" actId="14100"/>
          <ac:spMkLst>
            <pc:docMk/>
            <pc:sldMk cId="3235410885" sldId="302"/>
            <ac:spMk id="5" creationId="{5CFEE7E5-47CE-8F49-DB10-827B843471AD}"/>
          </ac:spMkLst>
        </pc:spChg>
        <pc:picChg chg="mod">
          <ac:chgData name="Laura Donaghy" userId="44c0ea4a7173295d" providerId="LiveId" clId="{175A171F-3D5F-4E0B-8C9E-92808C87A86F}" dt="2025-02-28T10:58:35.894" v="4441" actId="1076"/>
          <ac:picMkLst>
            <pc:docMk/>
            <pc:sldMk cId="3235410885" sldId="302"/>
            <ac:picMk id="6" creationId="{67AE5AAC-4DB5-3517-43B0-24AB94CC62E3}"/>
          </ac:picMkLst>
        </pc:picChg>
      </pc:sldChg>
      <pc:sldChg chg="addSp delSp modSp mod">
        <pc:chgData name="Laura Donaghy" userId="44c0ea4a7173295d" providerId="LiveId" clId="{175A171F-3D5F-4E0B-8C9E-92808C87A86F}" dt="2025-02-28T10:59:33.579" v="4451" actId="1076"/>
        <pc:sldMkLst>
          <pc:docMk/>
          <pc:sldMk cId="460148810" sldId="303"/>
        </pc:sldMkLst>
        <pc:spChg chg="mod">
          <ac:chgData name="Laura Donaghy" userId="44c0ea4a7173295d" providerId="LiveId" clId="{175A171F-3D5F-4E0B-8C9E-92808C87A86F}" dt="2025-02-28T10:58:52.529" v="4448" actId="14100"/>
          <ac:spMkLst>
            <pc:docMk/>
            <pc:sldMk cId="460148810" sldId="303"/>
            <ac:spMk id="5" creationId="{3BF31C4D-C2DD-C58A-D08D-59FAB9768F59}"/>
          </ac:spMkLst>
        </pc:spChg>
        <pc:picChg chg="del mod">
          <ac:chgData name="Laura Donaghy" userId="44c0ea4a7173295d" providerId="LiveId" clId="{175A171F-3D5F-4E0B-8C9E-92808C87A86F}" dt="2025-02-28T10:58:45.591" v="4445" actId="478"/>
          <ac:picMkLst>
            <pc:docMk/>
            <pc:sldMk cId="460148810" sldId="303"/>
            <ac:picMk id="6" creationId="{2EDC04FB-BB08-0D4B-93D8-41C16535511A}"/>
          </ac:picMkLst>
        </pc:picChg>
        <pc:picChg chg="add mod">
          <ac:chgData name="Laura Donaghy" userId="44c0ea4a7173295d" providerId="LiveId" clId="{175A171F-3D5F-4E0B-8C9E-92808C87A86F}" dt="2025-02-28T10:59:33.579" v="4451" actId="1076"/>
          <ac:picMkLst>
            <pc:docMk/>
            <pc:sldMk cId="460148810" sldId="303"/>
            <ac:picMk id="7" creationId="{AB3FEECA-D436-8A69-7297-622B93C6E4AA}"/>
          </ac:picMkLst>
        </pc:picChg>
      </pc:sldChg>
      <pc:sldChg chg="modSp mod">
        <pc:chgData name="Laura Donaghy" userId="44c0ea4a7173295d" providerId="LiveId" clId="{175A171F-3D5F-4E0B-8C9E-92808C87A86F}" dt="2025-02-28T10:59:39.568" v="4453" actId="14100"/>
        <pc:sldMkLst>
          <pc:docMk/>
          <pc:sldMk cId="3254307494" sldId="304"/>
        </pc:sldMkLst>
        <pc:spChg chg="mod">
          <ac:chgData name="Laura Donaghy" userId="44c0ea4a7173295d" providerId="LiveId" clId="{175A171F-3D5F-4E0B-8C9E-92808C87A86F}" dt="2025-02-28T10:59:39.568" v="4453" actId="14100"/>
          <ac:spMkLst>
            <pc:docMk/>
            <pc:sldMk cId="3254307494" sldId="304"/>
            <ac:spMk id="5" creationId="{A26D27A0-F973-92BE-6342-773B6D83ABF7}"/>
          </ac:spMkLst>
        </pc:spChg>
        <pc:picChg chg="mod">
          <ac:chgData name="Laura Donaghy" userId="44c0ea4a7173295d" providerId="LiveId" clId="{175A171F-3D5F-4E0B-8C9E-92808C87A86F}" dt="2025-02-28T10:59:38.022" v="4452" actId="1076"/>
          <ac:picMkLst>
            <pc:docMk/>
            <pc:sldMk cId="3254307494" sldId="304"/>
            <ac:picMk id="6" creationId="{E10703EA-A0DC-399A-61C2-0099C588459F}"/>
          </ac:picMkLst>
        </pc:picChg>
      </pc:sldChg>
      <pc:sldChg chg="addSp delSp modSp add mod">
        <pc:chgData name="Laura Donaghy" userId="44c0ea4a7173295d" providerId="LiveId" clId="{175A171F-3D5F-4E0B-8C9E-92808C87A86F}" dt="2025-02-28T11:03:25.308" v="4523" actId="14100"/>
        <pc:sldMkLst>
          <pc:docMk/>
          <pc:sldMk cId="1379333926" sldId="305"/>
        </pc:sldMkLst>
        <pc:spChg chg="mod">
          <ac:chgData name="Laura Donaghy" userId="44c0ea4a7173295d" providerId="LiveId" clId="{175A171F-3D5F-4E0B-8C9E-92808C87A86F}" dt="2025-02-28T11:03:25.308" v="4523" actId="14100"/>
          <ac:spMkLst>
            <pc:docMk/>
            <pc:sldMk cId="1379333926" sldId="305"/>
            <ac:spMk id="5" creationId="{0B14E72F-A9B9-54B8-23CC-BE0D8CD2E493}"/>
          </ac:spMkLst>
        </pc:spChg>
        <pc:graphicFrameChg chg="mod modGraphic">
          <ac:chgData name="Laura Donaghy" userId="44c0ea4a7173295d" providerId="LiveId" clId="{175A171F-3D5F-4E0B-8C9E-92808C87A86F}" dt="2025-02-14T12:04:22.279" v="4211"/>
          <ac:graphicFrameMkLst>
            <pc:docMk/>
            <pc:sldMk cId="1379333926" sldId="305"/>
            <ac:graphicFrameMk id="2" creationId="{C83A42A9-203E-7288-F5A7-AF78A1378CF8}"/>
          </ac:graphicFrameMkLst>
        </pc:graphicFrameChg>
        <pc:picChg chg="del">
          <ac:chgData name="Laura Donaghy" userId="44c0ea4a7173295d" providerId="LiveId" clId="{175A171F-3D5F-4E0B-8C9E-92808C87A86F}" dt="2025-02-28T11:03:21.539" v="4521" actId="478"/>
          <ac:picMkLst>
            <pc:docMk/>
            <pc:sldMk cId="1379333926" sldId="305"/>
            <ac:picMk id="6" creationId="{8BA9FCD0-B318-5956-6000-7C43E37889F1}"/>
          </ac:picMkLst>
        </pc:picChg>
        <pc:picChg chg="add mod">
          <ac:chgData name="Laura Donaghy" userId="44c0ea4a7173295d" providerId="LiveId" clId="{175A171F-3D5F-4E0B-8C9E-92808C87A86F}" dt="2025-02-28T11:03:23.469" v="4522" actId="1076"/>
          <ac:picMkLst>
            <pc:docMk/>
            <pc:sldMk cId="1379333926" sldId="305"/>
            <ac:picMk id="7" creationId="{2F022CA7-4F39-7701-10C1-24263DAA65FE}"/>
          </ac:picMkLst>
        </pc:picChg>
      </pc:sldChg>
      <pc:sldChg chg="addSp delSp modSp add del mod">
        <pc:chgData name="Laura Donaghy" userId="44c0ea4a7173295d" providerId="LiveId" clId="{175A171F-3D5F-4E0B-8C9E-92808C87A86F}" dt="2025-02-12T15:54:15.667" v="372" actId="47"/>
        <pc:sldMkLst>
          <pc:docMk/>
          <pc:sldMk cId="1442744825" sldId="305"/>
        </pc:sldMkLst>
      </pc:sldChg>
      <pc:sldChg chg="addSp delSp modSp add mod">
        <pc:chgData name="Laura Donaghy" userId="44c0ea4a7173295d" providerId="LiveId" clId="{175A171F-3D5F-4E0B-8C9E-92808C87A86F}" dt="2025-02-28T11:03:07.753" v="4515" actId="14100"/>
        <pc:sldMkLst>
          <pc:docMk/>
          <pc:sldMk cId="2194158591" sldId="306"/>
        </pc:sldMkLst>
        <pc:spChg chg="mod">
          <ac:chgData name="Laura Donaghy" userId="44c0ea4a7173295d" providerId="LiveId" clId="{175A171F-3D5F-4E0B-8C9E-92808C87A86F}" dt="2025-02-28T11:03:07.753" v="4515" actId="14100"/>
          <ac:spMkLst>
            <pc:docMk/>
            <pc:sldMk cId="2194158591" sldId="306"/>
            <ac:spMk id="5" creationId="{B41C12FD-7124-281D-1FA7-661984C6692E}"/>
          </ac:spMkLst>
        </pc:spChg>
        <pc:spChg chg="mod">
          <ac:chgData name="Laura Donaghy" userId="44c0ea4a7173295d" providerId="LiveId" clId="{175A171F-3D5F-4E0B-8C9E-92808C87A86F}" dt="2025-02-12T15:58:47.645" v="703" actId="20577"/>
          <ac:spMkLst>
            <pc:docMk/>
            <pc:sldMk cId="2194158591" sldId="306"/>
            <ac:spMk id="8" creationId="{DB23E9C8-CBA6-6FF5-AC0B-FBBE3100AE8B}"/>
          </ac:spMkLst>
        </pc:spChg>
        <pc:picChg chg="del">
          <ac:chgData name="Laura Donaghy" userId="44c0ea4a7173295d" providerId="LiveId" clId="{175A171F-3D5F-4E0B-8C9E-92808C87A86F}" dt="2025-02-28T11:03:05.801" v="4514" actId="478"/>
          <ac:picMkLst>
            <pc:docMk/>
            <pc:sldMk cId="2194158591" sldId="306"/>
            <ac:picMk id="6" creationId="{1B05AB5A-2D71-A377-C7C3-17CC555A958B}"/>
          </ac:picMkLst>
        </pc:picChg>
        <pc:picChg chg="add mod">
          <ac:chgData name="Laura Donaghy" userId="44c0ea4a7173295d" providerId="LiveId" clId="{175A171F-3D5F-4E0B-8C9E-92808C87A86F}" dt="2025-02-28T11:03:04.833" v="4513" actId="1076"/>
          <ac:picMkLst>
            <pc:docMk/>
            <pc:sldMk cId="2194158591" sldId="306"/>
            <ac:picMk id="7" creationId="{A6BE4A37-9033-8759-316A-9D8C430E5F21}"/>
          </ac:picMkLst>
        </pc:picChg>
        <pc:picChg chg="mod">
          <ac:chgData name="Laura Donaghy" userId="44c0ea4a7173295d" providerId="LiveId" clId="{175A171F-3D5F-4E0B-8C9E-92808C87A86F}" dt="2025-02-26T15:42:31.832" v="4322" actId="1076"/>
          <ac:picMkLst>
            <pc:docMk/>
            <pc:sldMk cId="2194158591" sldId="306"/>
            <ac:picMk id="10" creationId="{2EA42E7C-48B7-B5A1-E85F-6C443C210513}"/>
          </ac:picMkLst>
        </pc:picChg>
      </pc:sldChg>
      <pc:sldChg chg="addSp delSp modSp add mod">
        <pc:chgData name="Laura Donaghy" userId="44c0ea4a7173295d" providerId="LiveId" clId="{175A171F-3D5F-4E0B-8C9E-92808C87A86F}" dt="2025-02-28T11:03:17.592" v="4519" actId="14100"/>
        <pc:sldMkLst>
          <pc:docMk/>
          <pc:sldMk cId="3953837643" sldId="307"/>
        </pc:sldMkLst>
        <pc:spChg chg="mod">
          <ac:chgData name="Laura Donaghy" userId="44c0ea4a7173295d" providerId="LiveId" clId="{175A171F-3D5F-4E0B-8C9E-92808C87A86F}" dt="2025-02-28T11:03:17.592" v="4519" actId="14100"/>
          <ac:spMkLst>
            <pc:docMk/>
            <pc:sldMk cId="3953837643" sldId="307"/>
            <ac:spMk id="5" creationId="{E71FF565-755B-7000-6E75-F960A05D9C37}"/>
          </ac:spMkLst>
        </pc:spChg>
        <pc:picChg chg="del">
          <ac:chgData name="Laura Donaghy" userId="44c0ea4a7173295d" providerId="LiveId" clId="{175A171F-3D5F-4E0B-8C9E-92808C87A86F}" dt="2025-02-28T11:03:15.217" v="4518" actId="478"/>
          <ac:picMkLst>
            <pc:docMk/>
            <pc:sldMk cId="3953837643" sldId="307"/>
            <ac:picMk id="6" creationId="{BBB6C11B-EAF0-2878-F0B5-EAAC2612DA19}"/>
          </ac:picMkLst>
        </pc:picChg>
        <pc:picChg chg="add mod">
          <ac:chgData name="Laura Donaghy" userId="44c0ea4a7173295d" providerId="LiveId" clId="{175A171F-3D5F-4E0B-8C9E-92808C87A86F}" dt="2025-02-28T11:03:14.306" v="4517" actId="1076"/>
          <ac:picMkLst>
            <pc:docMk/>
            <pc:sldMk cId="3953837643" sldId="307"/>
            <ac:picMk id="7" creationId="{913C5319-FDC7-3352-2C21-8BC5D7415FAF}"/>
          </ac:picMkLst>
        </pc:picChg>
      </pc:sldChg>
      <pc:sldChg chg="addSp delSp modSp add del mod modClrScheme chgLayout">
        <pc:chgData name="Laura Donaghy" userId="44c0ea4a7173295d" providerId="LiveId" clId="{175A171F-3D5F-4E0B-8C9E-92808C87A86F}" dt="2025-02-13T13:10:29.661" v="1790" actId="2696"/>
        <pc:sldMkLst>
          <pc:docMk/>
          <pc:sldMk cId="963117651" sldId="308"/>
        </pc:sldMkLst>
      </pc:sldChg>
      <pc:sldChg chg="addSp delSp modSp add mod">
        <pc:chgData name="Laura Donaghy" userId="44c0ea4a7173295d" providerId="LiveId" clId="{175A171F-3D5F-4E0B-8C9E-92808C87A86F}" dt="2025-02-28T11:00:02.832" v="4461" actId="14100"/>
        <pc:sldMkLst>
          <pc:docMk/>
          <pc:sldMk cId="2621361280" sldId="308"/>
        </pc:sldMkLst>
        <pc:spChg chg="mod">
          <ac:chgData name="Laura Donaghy" userId="44c0ea4a7173295d" providerId="LiveId" clId="{175A171F-3D5F-4E0B-8C9E-92808C87A86F}" dt="2025-02-13T13:10:37.411" v="1797" actId="20577"/>
          <ac:spMkLst>
            <pc:docMk/>
            <pc:sldMk cId="2621361280" sldId="308"/>
            <ac:spMk id="3" creationId="{109A7918-C094-350E-5043-46AE748C50D8}"/>
          </ac:spMkLst>
        </pc:spChg>
        <pc:spChg chg="mod">
          <ac:chgData name="Laura Donaghy" userId="44c0ea4a7173295d" providerId="LiveId" clId="{175A171F-3D5F-4E0B-8C9E-92808C87A86F}" dt="2025-02-28T11:00:02.832" v="4461" actId="14100"/>
          <ac:spMkLst>
            <pc:docMk/>
            <pc:sldMk cId="2621361280" sldId="308"/>
            <ac:spMk id="5" creationId="{54F0CF2C-1AEE-EFF3-CA0B-5D38164129E5}"/>
          </ac:spMkLst>
        </pc:spChg>
        <pc:spChg chg="mod">
          <ac:chgData name="Laura Donaghy" userId="44c0ea4a7173295d" providerId="LiveId" clId="{175A171F-3D5F-4E0B-8C9E-92808C87A86F}" dt="2025-02-13T13:15:21.462" v="2059" actId="6549"/>
          <ac:spMkLst>
            <pc:docMk/>
            <pc:sldMk cId="2621361280" sldId="308"/>
            <ac:spMk id="7" creationId="{FB83A590-36E3-A04E-F492-7BA15F837CA4}"/>
          </ac:spMkLst>
        </pc:spChg>
        <pc:picChg chg="add mod">
          <ac:chgData name="Laura Donaghy" userId="44c0ea4a7173295d" providerId="LiveId" clId="{175A171F-3D5F-4E0B-8C9E-92808C87A86F}" dt="2025-02-28T11:00:00.147" v="4459" actId="1076"/>
          <ac:picMkLst>
            <pc:docMk/>
            <pc:sldMk cId="2621361280" sldId="308"/>
            <ac:picMk id="2" creationId="{B748C600-C020-061B-4541-F5D0B04F2C46}"/>
          </ac:picMkLst>
        </pc:picChg>
        <pc:picChg chg="del">
          <ac:chgData name="Laura Donaghy" userId="44c0ea4a7173295d" providerId="LiveId" clId="{175A171F-3D5F-4E0B-8C9E-92808C87A86F}" dt="2025-02-28T11:00:01.361" v="4460" actId="478"/>
          <ac:picMkLst>
            <pc:docMk/>
            <pc:sldMk cId="2621361280" sldId="308"/>
            <ac:picMk id="6" creationId="{8D09DF24-C591-32C0-3EE3-762D9BE0C2A1}"/>
          </ac:picMkLst>
        </pc:picChg>
      </pc:sldChg>
      <pc:sldChg chg="addSp delSp modSp add del mod">
        <pc:chgData name="Laura Donaghy" userId="44c0ea4a7173295d" providerId="LiveId" clId="{175A171F-3D5F-4E0B-8C9E-92808C87A86F}" dt="2025-02-13T13:10:29.661" v="1790" actId="2696"/>
        <pc:sldMkLst>
          <pc:docMk/>
          <pc:sldMk cId="387845237" sldId="309"/>
        </pc:sldMkLst>
      </pc:sldChg>
      <pc:sldChg chg="addSp delSp modSp add mod">
        <pc:chgData name="Laura Donaghy" userId="44c0ea4a7173295d" providerId="LiveId" clId="{175A171F-3D5F-4E0B-8C9E-92808C87A86F}" dt="2025-02-28T11:00:10.454" v="4465" actId="14100"/>
        <pc:sldMkLst>
          <pc:docMk/>
          <pc:sldMk cId="3059169623" sldId="309"/>
        </pc:sldMkLst>
        <pc:spChg chg="mod">
          <ac:chgData name="Laura Donaghy" userId="44c0ea4a7173295d" providerId="LiveId" clId="{175A171F-3D5F-4E0B-8C9E-92808C87A86F}" dt="2025-02-13T13:10:41.843" v="1803" actId="20577"/>
          <ac:spMkLst>
            <pc:docMk/>
            <pc:sldMk cId="3059169623" sldId="309"/>
            <ac:spMk id="3" creationId="{D3EB30B0-B2BC-67AC-46F7-435CD7F79ADB}"/>
          </ac:spMkLst>
        </pc:spChg>
        <pc:spChg chg="mod">
          <ac:chgData name="Laura Donaghy" userId="44c0ea4a7173295d" providerId="LiveId" clId="{175A171F-3D5F-4E0B-8C9E-92808C87A86F}" dt="2025-02-28T11:00:10.454" v="4465" actId="14100"/>
          <ac:spMkLst>
            <pc:docMk/>
            <pc:sldMk cId="3059169623" sldId="309"/>
            <ac:spMk id="5" creationId="{C47E4193-65D7-0EB8-49C1-22B0AED9B42B}"/>
          </ac:spMkLst>
        </pc:spChg>
        <pc:picChg chg="add mod">
          <ac:chgData name="Laura Donaghy" userId="44c0ea4a7173295d" providerId="LiveId" clId="{175A171F-3D5F-4E0B-8C9E-92808C87A86F}" dt="2025-02-28T11:00:07.558" v="4463" actId="1076"/>
          <ac:picMkLst>
            <pc:docMk/>
            <pc:sldMk cId="3059169623" sldId="309"/>
            <ac:picMk id="2" creationId="{11A4B67F-A1C3-2B95-072B-0358C4AA79E9}"/>
          </ac:picMkLst>
        </pc:picChg>
        <pc:picChg chg="del">
          <ac:chgData name="Laura Donaghy" userId="44c0ea4a7173295d" providerId="LiveId" clId="{175A171F-3D5F-4E0B-8C9E-92808C87A86F}" dt="2025-02-28T11:00:08.867" v="4464" actId="478"/>
          <ac:picMkLst>
            <pc:docMk/>
            <pc:sldMk cId="3059169623" sldId="309"/>
            <ac:picMk id="6" creationId="{32219285-DB55-8879-6EA9-908E2AAC2729}"/>
          </ac:picMkLst>
        </pc:picChg>
      </pc:sldChg>
      <pc:sldChg chg="addSp delSp modSp add del mod">
        <pc:chgData name="Laura Donaghy" userId="44c0ea4a7173295d" providerId="LiveId" clId="{175A171F-3D5F-4E0B-8C9E-92808C87A86F}" dt="2025-02-13T13:10:29.661" v="1790" actId="2696"/>
        <pc:sldMkLst>
          <pc:docMk/>
          <pc:sldMk cId="3667930876" sldId="310"/>
        </pc:sldMkLst>
      </pc:sldChg>
      <pc:sldChg chg="addSp delSp modSp add mod">
        <pc:chgData name="Laura Donaghy" userId="44c0ea4a7173295d" providerId="LiveId" clId="{175A171F-3D5F-4E0B-8C9E-92808C87A86F}" dt="2025-02-28T11:00:19.724" v="4469" actId="14100"/>
        <pc:sldMkLst>
          <pc:docMk/>
          <pc:sldMk cId="4114596520" sldId="310"/>
        </pc:sldMkLst>
        <pc:spChg chg="mod">
          <ac:chgData name="Laura Donaghy" userId="44c0ea4a7173295d" providerId="LiveId" clId="{175A171F-3D5F-4E0B-8C9E-92808C87A86F}" dt="2025-02-13T13:10:44.546" v="1809" actId="20577"/>
          <ac:spMkLst>
            <pc:docMk/>
            <pc:sldMk cId="4114596520" sldId="310"/>
            <ac:spMk id="3" creationId="{E10D239E-F2BE-3CF6-8B16-624493E96A64}"/>
          </ac:spMkLst>
        </pc:spChg>
        <pc:spChg chg="mod">
          <ac:chgData name="Laura Donaghy" userId="44c0ea4a7173295d" providerId="LiveId" clId="{175A171F-3D5F-4E0B-8C9E-92808C87A86F}" dt="2025-02-28T11:00:19.724" v="4469" actId="14100"/>
          <ac:spMkLst>
            <pc:docMk/>
            <pc:sldMk cId="4114596520" sldId="310"/>
            <ac:spMk id="5" creationId="{EC3603D2-9041-7A76-9702-A6CC9B9AB483}"/>
          </ac:spMkLst>
        </pc:spChg>
        <pc:spChg chg="mod">
          <ac:chgData name="Laura Donaghy" userId="44c0ea4a7173295d" providerId="LiveId" clId="{175A171F-3D5F-4E0B-8C9E-92808C87A86F}" dt="2025-02-26T15:33:32.146" v="4320" actId="20577"/>
          <ac:spMkLst>
            <pc:docMk/>
            <pc:sldMk cId="4114596520" sldId="310"/>
            <ac:spMk id="7" creationId="{61C75BC5-1337-E3A4-F929-9A7246203021}"/>
          </ac:spMkLst>
        </pc:spChg>
        <pc:picChg chg="add mod">
          <ac:chgData name="Laura Donaghy" userId="44c0ea4a7173295d" providerId="LiveId" clId="{175A171F-3D5F-4E0B-8C9E-92808C87A86F}" dt="2025-02-28T11:00:17.130" v="4467" actId="1076"/>
          <ac:picMkLst>
            <pc:docMk/>
            <pc:sldMk cId="4114596520" sldId="310"/>
            <ac:picMk id="2" creationId="{264D43F5-E193-6D13-C009-ECC2CA58CA2F}"/>
          </ac:picMkLst>
        </pc:picChg>
        <pc:picChg chg="del">
          <ac:chgData name="Laura Donaghy" userId="44c0ea4a7173295d" providerId="LiveId" clId="{175A171F-3D5F-4E0B-8C9E-92808C87A86F}" dt="2025-02-28T11:00:18.350" v="4468" actId="478"/>
          <ac:picMkLst>
            <pc:docMk/>
            <pc:sldMk cId="4114596520" sldId="310"/>
            <ac:picMk id="6" creationId="{5E16ADEE-74DE-ED36-5714-26CC08B960AA}"/>
          </ac:picMkLst>
        </pc:picChg>
      </pc:sldChg>
      <pc:sldChg chg="addSp delSp modSp add mod modClrScheme chgLayout">
        <pc:chgData name="Laura Donaghy" userId="44c0ea4a7173295d" providerId="LiveId" clId="{175A171F-3D5F-4E0B-8C9E-92808C87A86F}" dt="2025-02-28T10:59:51.396" v="4457" actId="14100"/>
        <pc:sldMkLst>
          <pc:docMk/>
          <pc:sldMk cId="3350451613" sldId="311"/>
        </pc:sldMkLst>
        <pc:spChg chg="add mod ord">
          <ac:chgData name="Laura Donaghy" userId="44c0ea4a7173295d" providerId="LiveId" clId="{175A171F-3D5F-4E0B-8C9E-92808C87A86F}" dt="2025-02-13T13:35:43.805" v="2207" actId="20577"/>
          <ac:spMkLst>
            <pc:docMk/>
            <pc:sldMk cId="3350451613" sldId="311"/>
            <ac:spMk id="2" creationId="{3697E3DF-C983-79B4-2037-A1CDE8DE8DB6}"/>
          </ac:spMkLst>
        </pc:spChg>
        <pc:spChg chg="mod ord">
          <ac:chgData name="Laura Donaghy" userId="44c0ea4a7173295d" providerId="LiveId" clId="{175A171F-3D5F-4E0B-8C9E-92808C87A86F}" dt="2025-02-13T13:14:20.266" v="1811" actId="700"/>
          <ac:spMkLst>
            <pc:docMk/>
            <pc:sldMk cId="3350451613" sldId="311"/>
            <ac:spMk id="3" creationId="{60B3BBF6-BBFA-2233-D689-02510A1B45C8}"/>
          </ac:spMkLst>
        </pc:spChg>
        <pc:spChg chg="mod">
          <ac:chgData name="Laura Donaghy" userId="44c0ea4a7173295d" providerId="LiveId" clId="{175A171F-3D5F-4E0B-8C9E-92808C87A86F}" dt="2025-02-28T10:59:51.396" v="4457" actId="14100"/>
          <ac:spMkLst>
            <pc:docMk/>
            <pc:sldMk cId="3350451613" sldId="311"/>
            <ac:spMk id="5" creationId="{96604D63-7F63-0913-9172-9D5EE0005159}"/>
          </ac:spMkLst>
        </pc:spChg>
        <pc:picChg chg="del">
          <ac:chgData name="Laura Donaghy" userId="44c0ea4a7173295d" providerId="LiveId" clId="{175A171F-3D5F-4E0B-8C9E-92808C87A86F}" dt="2025-02-28T10:59:48.278" v="4455" actId="478"/>
          <ac:picMkLst>
            <pc:docMk/>
            <pc:sldMk cId="3350451613" sldId="311"/>
            <ac:picMk id="6" creationId="{10E694B4-EBFC-F339-CAAB-804E02F23E0A}"/>
          </ac:picMkLst>
        </pc:picChg>
        <pc:picChg chg="add mod">
          <ac:chgData name="Laura Donaghy" userId="44c0ea4a7173295d" providerId="LiveId" clId="{175A171F-3D5F-4E0B-8C9E-92808C87A86F}" dt="2025-02-28T10:59:50.067" v="4456" actId="1076"/>
          <ac:picMkLst>
            <pc:docMk/>
            <pc:sldMk cId="3350451613" sldId="311"/>
            <ac:picMk id="7" creationId="{9CF29B1F-4BCF-1C11-C0BA-CAC585202755}"/>
          </ac:picMkLst>
        </pc:picChg>
      </pc:sldChg>
      <pc:sldChg chg="addSp delSp modSp add mod">
        <pc:chgData name="Laura Donaghy" userId="44c0ea4a7173295d" providerId="LiveId" clId="{175A171F-3D5F-4E0B-8C9E-92808C87A86F}" dt="2025-02-13T13:36:10.398" v="2209" actId="478"/>
        <pc:sldMkLst>
          <pc:docMk/>
          <pc:sldMk cId="1135533368" sldId="312"/>
        </pc:sldMkLst>
      </pc:sldChg>
      <pc:sldChg chg="addSp delSp modSp add mod">
        <pc:chgData name="Laura Donaghy" userId="44c0ea4a7173295d" providerId="LiveId" clId="{175A171F-3D5F-4E0B-8C9E-92808C87A86F}" dt="2025-02-28T11:00:46.475" v="4473" actId="1076"/>
        <pc:sldMkLst>
          <pc:docMk/>
          <pc:sldMk cId="2011983100" sldId="313"/>
        </pc:sldMkLst>
        <pc:spChg chg="mod">
          <ac:chgData name="Laura Donaghy" userId="44c0ea4a7173295d" providerId="LiveId" clId="{175A171F-3D5F-4E0B-8C9E-92808C87A86F}" dt="2025-02-13T17:01:46.058" v="3197" actId="20577"/>
          <ac:spMkLst>
            <pc:docMk/>
            <pc:sldMk cId="2011983100" sldId="313"/>
            <ac:spMk id="3" creationId="{16E1AEBF-952B-ABD6-BF63-2A0509185B8F}"/>
          </ac:spMkLst>
        </pc:spChg>
        <pc:spChg chg="mod">
          <ac:chgData name="Laura Donaghy" userId="44c0ea4a7173295d" providerId="LiveId" clId="{175A171F-3D5F-4E0B-8C9E-92808C87A86F}" dt="2025-02-28T11:00:36.345" v="4472" actId="14100"/>
          <ac:spMkLst>
            <pc:docMk/>
            <pc:sldMk cId="2011983100" sldId="313"/>
            <ac:spMk id="5" creationId="{8749E081-3B2A-0F32-C474-B81B71107D2D}"/>
          </ac:spMkLst>
        </pc:spChg>
        <pc:spChg chg="mod">
          <ac:chgData name="Laura Donaghy" userId="44c0ea4a7173295d" providerId="LiveId" clId="{175A171F-3D5F-4E0B-8C9E-92808C87A86F}" dt="2025-02-13T16:16:39.308" v="2458" actId="313"/>
          <ac:spMkLst>
            <pc:docMk/>
            <pc:sldMk cId="2011983100" sldId="313"/>
            <ac:spMk id="7" creationId="{24E23763-D09B-E077-9B2A-FB54C248C608}"/>
          </ac:spMkLst>
        </pc:spChg>
        <pc:picChg chg="add mod">
          <ac:chgData name="Laura Donaghy" userId="44c0ea4a7173295d" providerId="LiveId" clId="{175A171F-3D5F-4E0B-8C9E-92808C87A86F}" dt="2025-02-28T11:00:46.475" v="4473" actId="1076"/>
          <ac:picMkLst>
            <pc:docMk/>
            <pc:sldMk cId="2011983100" sldId="313"/>
            <ac:picMk id="2" creationId="{F8DEF318-7E86-EA0E-CE38-DFD3AA6454C4}"/>
          </ac:picMkLst>
        </pc:picChg>
        <pc:picChg chg="del">
          <ac:chgData name="Laura Donaghy" userId="44c0ea4a7173295d" providerId="LiveId" clId="{175A171F-3D5F-4E0B-8C9E-92808C87A86F}" dt="2025-02-28T11:00:24.637" v="4471" actId="478"/>
          <ac:picMkLst>
            <pc:docMk/>
            <pc:sldMk cId="2011983100" sldId="313"/>
            <ac:picMk id="6" creationId="{F093DB73-64B4-A0E8-8A08-18DBFC2AE195}"/>
          </ac:picMkLst>
        </pc:picChg>
      </pc:sldChg>
      <pc:sldChg chg="addSp delSp modSp add mod">
        <pc:chgData name="Laura Donaghy" userId="44c0ea4a7173295d" providerId="LiveId" clId="{175A171F-3D5F-4E0B-8C9E-92808C87A86F}" dt="2025-02-28T11:00:58.284" v="4478" actId="14100"/>
        <pc:sldMkLst>
          <pc:docMk/>
          <pc:sldMk cId="2272873571" sldId="314"/>
        </pc:sldMkLst>
        <pc:spChg chg="mod">
          <ac:chgData name="Laura Donaghy" userId="44c0ea4a7173295d" providerId="LiveId" clId="{175A171F-3D5F-4E0B-8C9E-92808C87A86F}" dt="2025-02-13T17:01:51.273" v="3198"/>
          <ac:spMkLst>
            <pc:docMk/>
            <pc:sldMk cId="2272873571" sldId="314"/>
            <ac:spMk id="3" creationId="{CEE82844-ABF7-7BAF-3468-6C1D518A7D7C}"/>
          </ac:spMkLst>
        </pc:spChg>
        <pc:spChg chg="mod">
          <ac:chgData name="Laura Donaghy" userId="44c0ea4a7173295d" providerId="LiveId" clId="{175A171F-3D5F-4E0B-8C9E-92808C87A86F}" dt="2025-02-28T11:00:58.284" v="4478" actId="14100"/>
          <ac:spMkLst>
            <pc:docMk/>
            <pc:sldMk cId="2272873571" sldId="314"/>
            <ac:spMk id="5" creationId="{E0184D95-38FA-D587-993B-9DFA5B380D35}"/>
          </ac:spMkLst>
        </pc:spChg>
        <pc:spChg chg="mod">
          <ac:chgData name="Laura Donaghy" userId="44c0ea4a7173295d" providerId="LiveId" clId="{175A171F-3D5F-4E0B-8C9E-92808C87A86F}" dt="2025-02-13T16:20:47.021" v="2616" actId="20577"/>
          <ac:spMkLst>
            <pc:docMk/>
            <pc:sldMk cId="2272873571" sldId="314"/>
            <ac:spMk id="7" creationId="{BFA3BD0F-2012-2797-B2D8-AD96CFA77205}"/>
          </ac:spMkLst>
        </pc:spChg>
        <pc:picChg chg="add mod">
          <ac:chgData name="Laura Donaghy" userId="44c0ea4a7173295d" providerId="LiveId" clId="{175A171F-3D5F-4E0B-8C9E-92808C87A86F}" dt="2025-02-13T16:20:08.126" v="2460"/>
          <ac:picMkLst>
            <pc:docMk/>
            <pc:sldMk cId="2272873571" sldId="314"/>
            <ac:picMk id="2" creationId="{8D1E73FF-0E2E-6F85-C391-6F6864D6178D}"/>
          </ac:picMkLst>
        </pc:picChg>
        <pc:picChg chg="del">
          <ac:chgData name="Laura Donaghy" userId="44c0ea4a7173295d" providerId="LiveId" clId="{175A171F-3D5F-4E0B-8C9E-92808C87A86F}" dt="2025-02-28T11:00:56.827" v="4477" actId="478"/>
          <ac:picMkLst>
            <pc:docMk/>
            <pc:sldMk cId="2272873571" sldId="314"/>
            <ac:picMk id="6" creationId="{0AD78F97-2115-0AE7-1798-4FA66434DBAA}"/>
          </ac:picMkLst>
        </pc:picChg>
        <pc:picChg chg="add mod">
          <ac:chgData name="Laura Donaghy" userId="44c0ea4a7173295d" providerId="LiveId" clId="{175A171F-3D5F-4E0B-8C9E-92808C87A86F}" dt="2025-02-28T11:00:55.780" v="4476" actId="1076"/>
          <ac:picMkLst>
            <pc:docMk/>
            <pc:sldMk cId="2272873571" sldId="314"/>
            <ac:picMk id="8" creationId="{FEFA6773-0C49-534A-BAA2-3943A4BC49FB}"/>
          </ac:picMkLst>
        </pc:picChg>
      </pc:sldChg>
      <pc:sldChg chg="addSp delSp modSp add mod">
        <pc:chgData name="Laura Donaghy" userId="44c0ea4a7173295d" providerId="LiveId" clId="{175A171F-3D5F-4E0B-8C9E-92808C87A86F}" dt="2025-02-28T11:01:05.601" v="4482" actId="14100"/>
        <pc:sldMkLst>
          <pc:docMk/>
          <pc:sldMk cId="4109897574" sldId="315"/>
        </pc:sldMkLst>
        <pc:spChg chg="mod">
          <ac:chgData name="Laura Donaghy" userId="44c0ea4a7173295d" providerId="LiveId" clId="{175A171F-3D5F-4E0B-8C9E-92808C87A86F}" dt="2025-02-13T17:01:54.052" v="3199"/>
          <ac:spMkLst>
            <pc:docMk/>
            <pc:sldMk cId="4109897574" sldId="315"/>
            <ac:spMk id="3" creationId="{16EFF0C0-53F1-C62C-F551-5A86EB4C13CF}"/>
          </ac:spMkLst>
        </pc:spChg>
        <pc:spChg chg="mod">
          <ac:chgData name="Laura Donaghy" userId="44c0ea4a7173295d" providerId="LiveId" clId="{175A171F-3D5F-4E0B-8C9E-92808C87A86F}" dt="2025-02-28T11:01:05.601" v="4482" actId="14100"/>
          <ac:spMkLst>
            <pc:docMk/>
            <pc:sldMk cId="4109897574" sldId="315"/>
            <ac:spMk id="5" creationId="{FA4503B3-A2BC-6764-C248-F7D8CB86D40E}"/>
          </ac:spMkLst>
        </pc:spChg>
        <pc:spChg chg="mod">
          <ac:chgData name="Laura Donaghy" userId="44c0ea4a7173295d" providerId="LiveId" clId="{175A171F-3D5F-4E0B-8C9E-92808C87A86F}" dt="2025-02-13T16:36:30.623" v="2973" actId="20577"/>
          <ac:spMkLst>
            <pc:docMk/>
            <pc:sldMk cId="4109897574" sldId="315"/>
            <ac:spMk id="7" creationId="{D4284BF8-4578-EBF2-1A46-7482DE550DDF}"/>
          </ac:spMkLst>
        </pc:spChg>
        <pc:picChg chg="add mod">
          <ac:chgData name="Laura Donaghy" userId="44c0ea4a7173295d" providerId="LiveId" clId="{175A171F-3D5F-4E0B-8C9E-92808C87A86F}" dt="2025-02-28T11:01:02.898" v="4480" actId="1076"/>
          <ac:picMkLst>
            <pc:docMk/>
            <pc:sldMk cId="4109897574" sldId="315"/>
            <ac:picMk id="2" creationId="{06E68D8A-B219-8337-05EB-0633DE873AFD}"/>
          </ac:picMkLst>
        </pc:picChg>
        <pc:picChg chg="del">
          <ac:chgData name="Laura Donaghy" userId="44c0ea4a7173295d" providerId="LiveId" clId="{175A171F-3D5F-4E0B-8C9E-92808C87A86F}" dt="2025-02-28T11:01:04.369" v="4481" actId="478"/>
          <ac:picMkLst>
            <pc:docMk/>
            <pc:sldMk cId="4109897574" sldId="315"/>
            <ac:picMk id="6" creationId="{947F5310-65C6-BE22-1049-A20960010AF1}"/>
          </ac:picMkLst>
        </pc:picChg>
      </pc:sldChg>
      <pc:sldChg chg="addSp delSp modSp add mod">
        <pc:chgData name="Laura Donaghy" userId="44c0ea4a7173295d" providerId="LiveId" clId="{175A171F-3D5F-4E0B-8C9E-92808C87A86F}" dt="2025-02-28T11:01:33.698" v="4486" actId="14100"/>
        <pc:sldMkLst>
          <pc:docMk/>
          <pc:sldMk cId="2034321361" sldId="316"/>
        </pc:sldMkLst>
        <pc:spChg chg="mod">
          <ac:chgData name="Laura Donaghy" userId="44c0ea4a7173295d" providerId="LiveId" clId="{175A171F-3D5F-4E0B-8C9E-92808C87A86F}" dt="2025-02-13T17:01:56.290" v="3200"/>
          <ac:spMkLst>
            <pc:docMk/>
            <pc:sldMk cId="2034321361" sldId="316"/>
            <ac:spMk id="3" creationId="{92FC2791-21A7-D767-C31A-DB158E1C5D78}"/>
          </ac:spMkLst>
        </pc:spChg>
        <pc:spChg chg="mod">
          <ac:chgData name="Laura Donaghy" userId="44c0ea4a7173295d" providerId="LiveId" clId="{175A171F-3D5F-4E0B-8C9E-92808C87A86F}" dt="2025-02-28T11:01:33.698" v="4486" actId="14100"/>
          <ac:spMkLst>
            <pc:docMk/>
            <pc:sldMk cId="2034321361" sldId="316"/>
            <ac:spMk id="5" creationId="{37FDD53F-7E8B-ECA2-792B-705BB7423166}"/>
          </ac:spMkLst>
        </pc:spChg>
        <pc:spChg chg="mod">
          <ac:chgData name="Laura Donaghy" userId="44c0ea4a7173295d" providerId="LiveId" clId="{175A171F-3D5F-4E0B-8C9E-92808C87A86F}" dt="2025-02-13T17:01:33.111" v="3178" actId="20577"/>
          <ac:spMkLst>
            <pc:docMk/>
            <pc:sldMk cId="2034321361" sldId="316"/>
            <ac:spMk id="7" creationId="{37615122-593E-EB09-6383-105526DC9280}"/>
          </ac:spMkLst>
        </pc:spChg>
        <pc:picChg chg="add mod">
          <ac:chgData name="Laura Donaghy" userId="44c0ea4a7173295d" providerId="LiveId" clId="{175A171F-3D5F-4E0B-8C9E-92808C87A86F}" dt="2025-02-13T16:59:59.331" v="3069"/>
          <ac:picMkLst>
            <pc:docMk/>
            <pc:sldMk cId="2034321361" sldId="316"/>
            <ac:picMk id="2" creationId="{E161E94F-05C1-DFE6-FACE-3CC32C5C0FA5}"/>
          </ac:picMkLst>
        </pc:picChg>
        <pc:picChg chg="del">
          <ac:chgData name="Laura Donaghy" userId="44c0ea4a7173295d" providerId="LiveId" clId="{175A171F-3D5F-4E0B-8C9E-92808C87A86F}" dt="2025-02-28T11:01:32.066" v="4485" actId="478"/>
          <ac:picMkLst>
            <pc:docMk/>
            <pc:sldMk cId="2034321361" sldId="316"/>
            <ac:picMk id="6" creationId="{6F1C50AE-9E6C-2913-3BAA-CD38B0B939E9}"/>
          </ac:picMkLst>
        </pc:picChg>
        <pc:picChg chg="add mod">
          <ac:chgData name="Laura Donaghy" userId="44c0ea4a7173295d" providerId="LiveId" clId="{175A171F-3D5F-4E0B-8C9E-92808C87A86F}" dt="2025-02-28T11:01:31.079" v="4484" actId="1076"/>
          <ac:picMkLst>
            <pc:docMk/>
            <pc:sldMk cId="2034321361" sldId="316"/>
            <ac:picMk id="8" creationId="{CD973EE0-D41C-7010-CFD7-8805C0F9DC43}"/>
          </ac:picMkLst>
        </pc:picChg>
      </pc:sldChg>
      <pc:sldChg chg="addSp delSp modSp add mod">
        <pc:chgData name="Laura Donaghy" userId="44c0ea4a7173295d" providerId="LiveId" clId="{175A171F-3D5F-4E0B-8C9E-92808C87A86F}" dt="2025-02-28T11:02:11.990" v="4490" actId="14100"/>
        <pc:sldMkLst>
          <pc:docMk/>
          <pc:sldMk cId="1079789770" sldId="317"/>
        </pc:sldMkLst>
        <pc:spChg chg="mod">
          <ac:chgData name="Laura Donaghy" userId="44c0ea4a7173295d" providerId="LiveId" clId="{175A171F-3D5F-4E0B-8C9E-92808C87A86F}" dt="2025-02-28T11:02:11.990" v="4490" actId="14100"/>
          <ac:spMkLst>
            <pc:docMk/>
            <pc:sldMk cId="1079789770" sldId="317"/>
            <ac:spMk id="5" creationId="{8D46C11F-B187-4C40-C6C4-9DCF2B245EF3}"/>
          </ac:spMkLst>
        </pc:spChg>
        <pc:spChg chg="mod">
          <ac:chgData name="Laura Donaghy" userId="44c0ea4a7173295d" providerId="LiveId" clId="{175A171F-3D5F-4E0B-8C9E-92808C87A86F}" dt="2025-02-14T10:58:04.954" v="3455" actId="20577"/>
          <ac:spMkLst>
            <pc:docMk/>
            <pc:sldMk cId="1079789770" sldId="317"/>
            <ac:spMk id="7" creationId="{4E0FFF37-0075-DAE5-CD42-132FBC29B1A0}"/>
          </ac:spMkLst>
        </pc:spChg>
        <pc:picChg chg="add mod">
          <ac:chgData name="Laura Donaghy" userId="44c0ea4a7173295d" providerId="LiveId" clId="{175A171F-3D5F-4E0B-8C9E-92808C87A86F}" dt="2025-02-28T11:02:09.501" v="4488" actId="1076"/>
          <ac:picMkLst>
            <pc:docMk/>
            <pc:sldMk cId="1079789770" sldId="317"/>
            <ac:picMk id="2" creationId="{2718E6A3-6C56-1763-2E3E-406FE6EAD0EA}"/>
          </ac:picMkLst>
        </pc:picChg>
        <pc:picChg chg="del">
          <ac:chgData name="Laura Donaghy" userId="44c0ea4a7173295d" providerId="LiveId" clId="{175A171F-3D5F-4E0B-8C9E-92808C87A86F}" dt="2025-02-28T11:02:10.471" v="4489" actId="478"/>
          <ac:picMkLst>
            <pc:docMk/>
            <pc:sldMk cId="1079789770" sldId="317"/>
            <ac:picMk id="6" creationId="{14B404BD-449D-85F9-C025-D621B57A5670}"/>
          </ac:picMkLst>
        </pc:picChg>
      </pc:sldChg>
      <pc:sldChg chg="addSp delSp modSp add mod modClrScheme chgLayout">
        <pc:chgData name="Laura Donaghy" userId="44c0ea4a7173295d" providerId="LiveId" clId="{175A171F-3D5F-4E0B-8C9E-92808C87A86F}" dt="2025-02-28T11:02:20.744" v="4495" actId="14100"/>
        <pc:sldMkLst>
          <pc:docMk/>
          <pc:sldMk cId="1085609570" sldId="318"/>
        </pc:sldMkLst>
        <pc:spChg chg="mod ord">
          <ac:chgData name="Laura Donaghy" userId="44c0ea4a7173295d" providerId="LiveId" clId="{175A171F-3D5F-4E0B-8C9E-92808C87A86F}" dt="2025-02-14T10:59:35.199" v="3473" actId="700"/>
          <ac:spMkLst>
            <pc:docMk/>
            <pc:sldMk cId="1085609570" sldId="318"/>
            <ac:spMk id="3" creationId="{E77D73B0-E104-E52C-9D0C-C9F3CB4BD555}"/>
          </ac:spMkLst>
        </pc:spChg>
        <pc:spChg chg="mod">
          <ac:chgData name="Laura Donaghy" userId="44c0ea4a7173295d" providerId="LiveId" clId="{175A171F-3D5F-4E0B-8C9E-92808C87A86F}" dt="2025-02-28T11:02:20.744" v="4495" actId="14100"/>
          <ac:spMkLst>
            <pc:docMk/>
            <pc:sldMk cId="1085609570" sldId="318"/>
            <ac:spMk id="5" creationId="{77C76A7D-7D58-AB9D-D2B8-A867A6B2B4FE}"/>
          </ac:spMkLst>
        </pc:spChg>
        <pc:spChg chg="mod ord">
          <ac:chgData name="Laura Donaghy" userId="44c0ea4a7173295d" providerId="LiveId" clId="{175A171F-3D5F-4E0B-8C9E-92808C87A86F}" dt="2025-02-14T11:09:36.089" v="3718" actId="20577"/>
          <ac:spMkLst>
            <pc:docMk/>
            <pc:sldMk cId="1085609570" sldId="318"/>
            <ac:spMk id="7" creationId="{E79D214E-3B69-9C8E-EBF2-F338B9A0890D}"/>
          </ac:spMkLst>
        </pc:spChg>
        <pc:picChg chg="add mod modCrop">
          <ac:chgData name="Laura Donaghy" userId="44c0ea4a7173295d" providerId="LiveId" clId="{175A171F-3D5F-4E0B-8C9E-92808C87A86F}" dt="2025-02-14T11:07:02.483" v="3637" actId="1076"/>
          <ac:picMkLst>
            <pc:docMk/>
            <pc:sldMk cId="1085609570" sldId="318"/>
            <ac:picMk id="2" creationId="{F9EBF40F-9098-8B8B-43B4-70AA15D8BC8E}"/>
          </ac:picMkLst>
        </pc:picChg>
        <pc:picChg chg="del">
          <ac:chgData name="Laura Donaghy" userId="44c0ea4a7173295d" providerId="LiveId" clId="{175A171F-3D5F-4E0B-8C9E-92808C87A86F}" dt="2025-02-28T11:02:17.442" v="4493" actId="478"/>
          <ac:picMkLst>
            <pc:docMk/>
            <pc:sldMk cId="1085609570" sldId="318"/>
            <ac:picMk id="6" creationId="{016B05FC-1D23-3423-949A-C8999EECF16E}"/>
          </ac:picMkLst>
        </pc:picChg>
        <pc:picChg chg="add mod">
          <ac:chgData name="Laura Donaghy" userId="44c0ea4a7173295d" providerId="LiveId" clId="{175A171F-3D5F-4E0B-8C9E-92808C87A86F}" dt="2025-02-28T11:02:16.053" v="4492" actId="1076"/>
          <ac:picMkLst>
            <pc:docMk/>
            <pc:sldMk cId="1085609570" sldId="318"/>
            <ac:picMk id="8" creationId="{C9AE6A65-7C79-B3FD-536A-1440114E7891}"/>
          </ac:picMkLst>
        </pc:picChg>
      </pc:sldChg>
      <pc:sldChg chg="addSp delSp modSp add mod">
        <pc:chgData name="Laura Donaghy" userId="44c0ea4a7173295d" providerId="LiveId" clId="{175A171F-3D5F-4E0B-8C9E-92808C87A86F}" dt="2025-02-28T11:02:28.647" v="4499" actId="14100"/>
        <pc:sldMkLst>
          <pc:docMk/>
          <pc:sldMk cId="1108513348" sldId="319"/>
        </pc:sldMkLst>
        <pc:spChg chg="mod">
          <ac:chgData name="Laura Donaghy" userId="44c0ea4a7173295d" providerId="LiveId" clId="{175A171F-3D5F-4E0B-8C9E-92808C87A86F}" dt="2025-02-28T11:02:28.647" v="4499" actId="14100"/>
          <ac:spMkLst>
            <pc:docMk/>
            <pc:sldMk cId="1108513348" sldId="319"/>
            <ac:spMk id="5" creationId="{B6236F9F-E43B-1F89-BE50-8869BB30A5D1}"/>
          </ac:spMkLst>
        </pc:spChg>
        <pc:spChg chg="mod">
          <ac:chgData name="Laura Donaghy" userId="44c0ea4a7173295d" providerId="LiveId" clId="{175A171F-3D5F-4E0B-8C9E-92808C87A86F}" dt="2025-02-14T11:10:56.789" v="3888" actId="20577"/>
          <ac:spMkLst>
            <pc:docMk/>
            <pc:sldMk cId="1108513348" sldId="319"/>
            <ac:spMk id="7" creationId="{8E7610F2-EAF1-314D-16AF-F658909016B9}"/>
          </ac:spMkLst>
        </pc:spChg>
        <pc:picChg chg="add mod">
          <ac:chgData name="Laura Donaghy" userId="44c0ea4a7173295d" providerId="LiveId" clId="{175A171F-3D5F-4E0B-8C9E-92808C87A86F}" dt="2025-02-28T11:02:26.029" v="4497" actId="1076"/>
          <ac:picMkLst>
            <pc:docMk/>
            <pc:sldMk cId="1108513348" sldId="319"/>
            <ac:picMk id="2" creationId="{3F34596E-D5A3-5897-0A02-DC4ABC3BD611}"/>
          </ac:picMkLst>
        </pc:picChg>
        <pc:picChg chg="del">
          <ac:chgData name="Laura Donaghy" userId="44c0ea4a7173295d" providerId="LiveId" clId="{175A171F-3D5F-4E0B-8C9E-92808C87A86F}" dt="2025-02-28T11:02:27.081" v="4498" actId="478"/>
          <ac:picMkLst>
            <pc:docMk/>
            <pc:sldMk cId="1108513348" sldId="319"/>
            <ac:picMk id="6" creationId="{4ACC9C10-6731-4BDB-234E-083094F70A59}"/>
          </ac:picMkLst>
        </pc:picChg>
      </pc:sldChg>
    </pc:docChg>
  </pc:docChgLst>
  <pc:docChgLst>
    <pc:chgData name="Laura Donaghy" userId="44c0ea4a7173295d" providerId="LiveId" clId="{A13EE492-F69A-45E3-8399-2929A131C61A}"/>
    <pc:docChg chg="undo custSel addSld delSld modSld">
      <pc:chgData name="Laura Donaghy" userId="44c0ea4a7173295d" providerId="LiveId" clId="{A13EE492-F69A-45E3-8399-2929A131C61A}" dt="2024-10-31T10:07:48.060" v="380" actId="1076"/>
      <pc:docMkLst>
        <pc:docMk/>
      </pc:docMkLst>
      <pc:sldChg chg="addSp delSp modSp mod">
        <pc:chgData name="Laura Donaghy" userId="44c0ea4a7173295d" providerId="LiveId" clId="{A13EE492-F69A-45E3-8399-2929A131C61A}" dt="2024-10-31T10:03:29.787" v="192" actId="1076"/>
        <pc:sldMkLst>
          <pc:docMk/>
          <pc:sldMk cId="0" sldId="259"/>
        </pc:sldMkLst>
      </pc:sldChg>
      <pc:sldChg chg="del">
        <pc:chgData name="Laura Donaghy" userId="44c0ea4a7173295d" providerId="LiveId" clId="{A13EE492-F69A-45E3-8399-2929A131C61A}" dt="2024-10-31T10:03:42.265" v="194" actId="47"/>
        <pc:sldMkLst>
          <pc:docMk/>
          <pc:sldMk cId="0" sldId="260"/>
        </pc:sldMkLst>
      </pc:sldChg>
      <pc:sldChg chg="addSp delSp modSp mod">
        <pc:chgData name="Laura Donaghy" userId="44c0ea4a7173295d" providerId="LiveId" clId="{A13EE492-F69A-45E3-8399-2929A131C61A}" dt="2024-10-31T10:06:10.624" v="308" actId="1076"/>
        <pc:sldMkLst>
          <pc:docMk/>
          <pc:sldMk cId="0" sldId="261"/>
        </pc:sldMkLst>
      </pc:sldChg>
      <pc:sldChg chg="addSp delSp modSp mod">
        <pc:chgData name="Laura Donaghy" userId="44c0ea4a7173295d" providerId="LiveId" clId="{A13EE492-F69A-45E3-8399-2929A131C61A}" dt="2024-10-31T10:07:33.046" v="374" actId="1076"/>
        <pc:sldMkLst>
          <pc:docMk/>
          <pc:sldMk cId="0" sldId="262"/>
        </pc:sldMkLst>
      </pc:sldChg>
      <pc:sldChg chg="addSp delSp modSp mod">
        <pc:chgData name="Laura Donaghy" userId="44c0ea4a7173295d" providerId="LiveId" clId="{A13EE492-F69A-45E3-8399-2929A131C61A}" dt="2024-10-31T10:07:48.060" v="380" actId="1076"/>
        <pc:sldMkLst>
          <pc:docMk/>
          <pc:sldMk cId="0" sldId="263"/>
        </pc:sldMkLst>
      </pc:sldChg>
      <pc:sldChg chg="modSp mod">
        <pc:chgData name="Laura Donaghy" userId="44c0ea4a7173295d" providerId="LiveId" clId="{A13EE492-F69A-45E3-8399-2929A131C61A}" dt="2024-10-31T09:43:07.761" v="4" actId="20577"/>
        <pc:sldMkLst>
          <pc:docMk/>
          <pc:sldMk cId="0" sldId="264"/>
        </pc:sldMkLst>
      </pc:sldChg>
      <pc:sldChg chg="addSp delSp modSp add mod">
        <pc:chgData name="Laura Donaghy" userId="44c0ea4a7173295d" providerId="LiveId" clId="{A13EE492-F69A-45E3-8399-2929A131C61A}" dt="2024-10-31T10:03:38.162" v="193" actId="1076"/>
        <pc:sldMkLst>
          <pc:docMk/>
          <pc:sldMk cId="2405660239" sldId="277"/>
        </pc:sldMkLst>
      </pc:sldChg>
      <pc:sldChg chg="addSp modSp add mod">
        <pc:chgData name="Laura Donaghy" userId="44c0ea4a7173295d" providerId="LiveId" clId="{A13EE492-F69A-45E3-8399-2929A131C61A}" dt="2024-10-31T10:05:50.358" v="301" actId="14100"/>
        <pc:sldMkLst>
          <pc:docMk/>
          <pc:sldMk cId="3409936848" sldId="27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2FD49-F568-AA32-39DE-6A000BA785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9E1CFE-DCB9-B792-B710-69CCD57458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AA214D-0C72-EF6D-9FD3-AD60910085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41371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CCBF19-6D7D-1501-278A-9E0074E273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1CA995-D9B8-F393-DAFB-7D4905AD0D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F60B14-2779-C7DC-1FBA-CC983814FC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80950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E9D21D-56F8-EF80-7D65-A4C146B0FA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31C39-E32B-A956-06CE-0AED7BA1BC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35F6A6-C626-2F4C-9B39-AE3472DFD8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87459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97DC6-3A7B-3506-B9CE-A783FD80B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81AF7C-D40C-AE81-343B-43E2C6647B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EC2CBF-141C-EC49-8CC3-25D7BBA5DE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41117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668FF5-EB4F-4C87-9A54-8757C32C65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4A15FC-131C-1459-1DAD-17A5DDB13A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9B895E-3481-96E8-6286-E0D5A8898F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78242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81021F-1EB8-2737-A7D8-C83E17438E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AC813F-56A5-01CE-6AFB-9D20693643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F144B0-FAC4-1479-76D2-2DD1C1D212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82195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63CD5-E8B5-D459-E655-7C7667ECF6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3C1004-836F-3655-FD4D-BF03F54B1F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DB7A2E-D837-34B2-8AEC-9DB648C7A3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04197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4BFAF4-B500-1D16-24C7-38EB1A0CA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F5515F-6187-C8C3-4E96-5645C16AA1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A45BC4-5956-6A01-0234-7DC880D32B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46913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D8566E-E539-D6DD-7D3F-9E37AAE6E5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4A0A0E-794A-5DBD-60C7-2BA17D89D2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FEECA6-ABD3-F565-6BE3-1994B932E0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77340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96719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45637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01D39-1309-CCB4-21E9-8D7078283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8FC752-1A2C-6FDC-9CA3-1248C82110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B57F0A-C3A4-72A7-2426-2043E063CB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27838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A710FD-B0CF-B321-8B67-D463978C3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81C6FA-7907-3E03-A23C-28C069F69D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326FD1-3B62-6BF7-936A-C9363D81D4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56246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4FA291-9420-EC5E-CD4E-2C9D73B745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A6E51A-684A-EA7D-41B4-E979A2EA1F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1999B1-696B-586B-5D12-9E40C40E0F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53432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0F4899-25F4-1F88-5BA0-0B14951C4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4A7D29-F09F-B8DA-29F8-1062483C1A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76F1FD-9B01-07C5-6E2D-CF37C114A3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84898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DEEF3-F8C8-033F-11AE-A07A84F90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B5DB6F-3B15-68B7-E240-4674F83629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1D7298-45DF-8816-A55A-B6F0BD387A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75190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56EA9F-A2BC-B51C-36D7-CF44820F9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B07278-FFDD-5E40-CC3E-DDB1A08A31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70567D-D92A-CB4F-F9B6-878459BF47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9562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1977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1333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7D1DD7-C189-4F60-6E37-3D58869870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796221-6CC4-5210-71F3-696C79CA1F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4CDA65-E9E3-26E4-6F9E-2A56A2BD58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79570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EAB379-47CC-C73A-6075-7F3E3D10EA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3D20CA-D6DB-8F2C-B354-CE7D119C2C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851580-DBFF-D7B7-C163-44B55B636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42889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0713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D3BF2A-D7B2-9CFC-8D94-13827CF43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A08890-70CC-F7F7-D0C8-0CD3A269EC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4AF404-936D-34C0-57F7-4DF1003957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73243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2033D7-BA8E-6697-9504-E3F6A56F86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1F8DCD-53E5-DB1E-2AE6-33FBE90D97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A23C10-E260-DDCF-FBF7-C5B0E5C4EA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3176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2381"/>
            <a:ext cx="9144000" cy="3902869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gradFill flip="none" rotWithShape="1"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  <a:tileRect/>
          </a:gradFill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501" y="1086861"/>
            <a:ext cx="7929000" cy="222828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501" y="3960635"/>
            <a:ext cx="7929000" cy="326231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pic>
        <p:nvPicPr>
          <p:cNvPr id="20" name="Picture 19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40C709A-8A18-B645-0268-CEFD8EF932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9572" y="3315149"/>
            <a:ext cx="1578354" cy="157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44052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3600450"/>
            <a:ext cx="7921064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360045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7500" y="4025504"/>
            <a:ext cx="7921064" cy="37028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98254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73773" y="811092"/>
            <a:ext cx="4749312" cy="242939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239" y="928877"/>
            <a:ext cx="4420380" cy="1984434"/>
          </a:xfrm>
        </p:spPr>
        <p:txBody>
          <a:bodyPr anchor="b"/>
          <a:lstStyle>
            <a:lvl1pPr algn="l">
              <a:defRPr sz="315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893" y="3332760"/>
            <a:ext cx="4418727" cy="534931"/>
          </a:xfrm>
        </p:spPr>
        <p:txBody>
          <a:bodyPr anchor="t">
            <a:no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680982" y="811092"/>
            <a:ext cx="2857501" cy="3056599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FBAF5BE-A77C-5904-8BDF-626418081411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3A854317-8D2E-62CB-CA42-BA9B7E77041B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1" name="Google Shape;68;p14">
              <a:extLst>
                <a:ext uri="{FF2B5EF4-FFF2-40B4-BE49-F238E27FC236}">
                  <a16:creationId xmlns:a16="http://schemas.microsoft.com/office/drawing/2014/main" id="{DA21FA17-9D9E-EE0C-7FE2-822811F005AE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697141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4" y="1714939"/>
            <a:ext cx="3671336" cy="1877979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7" y="1826968"/>
            <a:ext cx="3286891" cy="1505842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7000" y="1714500"/>
            <a:ext cx="3660225" cy="1721644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ECBF7DC-862A-2CEF-FDCE-BFD06935E097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7" name="Google Shape;65;p14">
              <a:extLst>
                <a:ext uri="{FF2B5EF4-FFF2-40B4-BE49-F238E27FC236}">
                  <a16:creationId xmlns:a16="http://schemas.microsoft.com/office/drawing/2014/main" id="{71C36421-AE03-4281-3248-881CE5CB531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8" name="Google Shape;68;p14">
              <a:extLst>
                <a:ext uri="{FF2B5EF4-FFF2-40B4-BE49-F238E27FC236}">
                  <a16:creationId xmlns:a16="http://schemas.microsoft.com/office/drawing/2014/main" id="{3B116807-8092-0DC4-6B1C-9863C9BA83A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05735849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62762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9" y="334567"/>
            <a:ext cx="3391762" cy="406122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6" y="439628"/>
            <a:ext cx="1871093" cy="38510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7501" y="334567"/>
            <a:ext cx="4958655" cy="4061222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161683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 userDrawn="1"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335391"/>
            <a:ext cx="7928999" cy="7278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1666716"/>
            <a:ext cx="7915931" cy="27273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78792FC-2A35-FFCF-7372-C1DFD9EA5B94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6A8BFEFF-37FF-0EC0-E62A-21379D4470A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2" name="Google Shape;68;p14">
              <a:extLst>
                <a:ext uri="{FF2B5EF4-FFF2-40B4-BE49-F238E27FC236}">
                  <a16:creationId xmlns:a16="http://schemas.microsoft.com/office/drawing/2014/main" id="{C8F28ADF-2817-6098-C541-2DFB6D62ABEA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98507910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9144000" cy="3902869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2213547"/>
            <a:ext cx="7921064" cy="1101600"/>
          </a:xfrm>
        </p:spPr>
        <p:txBody>
          <a:bodyPr anchor="b"/>
          <a:lstStyle>
            <a:lvl1pPr algn="r">
              <a:defRPr sz="36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3960901"/>
            <a:ext cx="7921064" cy="325466"/>
          </a:xfrm>
        </p:spPr>
        <p:txBody>
          <a:bodyPr anchor="t">
            <a:noAutofit/>
          </a:bodyPr>
          <a:lstStyle>
            <a:lvl1pPr marL="0" indent="0" algn="r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653655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4034" y="1666716"/>
            <a:ext cx="3889405" cy="272907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62" y="1666715"/>
            <a:ext cx="3895937" cy="272907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5DFE1E-E00D-F72B-6335-6FD5E965D7C7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0" name="Google Shape;65;p14">
              <a:extLst>
                <a:ext uri="{FF2B5EF4-FFF2-40B4-BE49-F238E27FC236}">
                  <a16:creationId xmlns:a16="http://schemas.microsoft.com/office/drawing/2014/main" id="{76AD7A8F-56F4-CD89-5304-1D3209878E6E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1" name="Google Shape;68;p14">
              <a:extLst>
                <a:ext uri="{FF2B5EF4-FFF2-40B4-BE49-F238E27FC236}">
                  <a16:creationId xmlns:a16="http://schemas.microsoft.com/office/drawing/2014/main" id="{92119307-BF84-D83C-7E25-102A26E256B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54743235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046" y="1631156"/>
            <a:ext cx="3892393" cy="432197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47" y="2063354"/>
            <a:ext cx="3892392" cy="233243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1631156"/>
            <a:ext cx="3895937" cy="432197"/>
          </a:xfrm>
        </p:spPr>
        <p:txBody>
          <a:bodyPr anchor="b">
            <a:noAutofit/>
          </a:bodyPr>
          <a:lstStyle>
            <a:lvl1pPr marL="0" indent="0" algn="ctr">
              <a:buNone/>
              <a:defRPr sz="15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62" y="2063354"/>
            <a:ext cx="3895937" cy="233243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6D611F9-769D-2A80-0D93-F504A54A102F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12" name="Google Shape;65;p14">
              <a:extLst>
                <a:ext uri="{FF2B5EF4-FFF2-40B4-BE49-F238E27FC236}">
                  <a16:creationId xmlns:a16="http://schemas.microsoft.com/office/drawing/2014/main" id="{D35DE944-1EBF-DC91-1117-E11A6B8B1951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spc="-50" baseline="0" dirty="0">
                <a:solidFill>
                  <a:srgbClr val="212121"/>
                </a:solidFill>
                <a:latin typeface="+mj-l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13" name="Google Shape;68;p14">
              <a:extLst>
                <a:ext uri="{FF2B5EF4-FFF2-40B4-BE49-F238E27FC236}">
                  <a16:creationId xmlns:a16="http://schemas.microsoft.com/office/drawing/2014/main" id="{0164F9E8-48D5-2FBD-283D-A8020498A1BA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99645014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1639491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AC6381C-E8B3-75E6-DD68-C2B7D260F500}"/>
              </a:ext>
            </a:extLst>
          </p:cNvPr>
          <p:cNvGrpSpPr/>
          <p:nvPr userDrawn="1"/>
        </p:nvGrpSpPr>
        <p:grpSpPr>
          <a:xfrm>
            <a:off x="6359252" y="243635"/>
            <a:ext cx="2679166" cy="911350"/>
            <a:chOff x="6359252" y="243635"/>
            <a:chExt cx="2679166" cy="911350"/>
          </a:xfrm>
        </p:grpSpPr>
        <p:sp>
          <p:nvSpPr>
            <p:cNvPr id="8" name="Google Shape;65;p14">
              <a:extLst>
                <a:ext uri="{FF2B5EF4-FFF2-40B4-BE49-F238E27FC236}">
                  <a16:creationId xmlns:a16="http://schemas.microsoft.com/office/drawing/2014/main" id="{E8AC9A0C-B210-65A7-D862-9C3C207C4072}"/>
                </a:ext>
              </a:extLst>
            </p:cNvPr>
            <p:cNvSpPr/>
            <p:nvPr/>
          </p:nvSpPr>
          <p:spPr>
            <a:xfrm flipH="1">
              <a:off x="6359252" y="336760"/>
              <a:ext cx="1963200" cy="572700"/>
            </a:xfrm>
            <a:prstGeom prst="homePlate">
              <a:avLst>
                <a:gd name="adj" fmla="val 50000"/>
              </a:avLst>
            </a:prstGeom>
            <a:solidFill>
              <a:srgbClr val="6EFAED"/>
            </a:solidFill>
            <a:ln w="38100" cap="flat" cmpd="sng">
              <a:solidFill>
                <a:srgbClr val="21212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500" dirty="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pic>
          <p:nvPicPr>
            <p:cNvPr id="9" name="Google Shape;68;p14">
              <a:extLst>
                <a:ext uri="{FF2B5EF4-FFF2-40B4-BE49-F238E27FC236}">
                  <a16:creationId xmlns:a16="http://schemas.microsoft.com/office/drawing/2014/main" id="{1558019D-62D3-11A9-915F-F333A7C45370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8021031" y="243635"/>
              <a:ext cx="1017387" cy="9113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934417681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210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4" y="334566"/>
            <a:ext cx="2660650" cy="13609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gradFill>
            <a:gsLst>
              <a:gs pos="34000">
                <a:srgbClr val="705FD7"/>
              </a:gs>
              <a:gs pos="15000">
                <a:srgbClr val="7030A0"/>
              </a:gs>
              <a:gs pos="61000">
                <a:srgbClr val="00B0F0"/>
              </a:gs>
              <a:gs pos="83000">
                <a:srgbClr val="00B0F0"/>
              </a:gs>
              <a:gs pos="100000">
                <a:srgbClr val="00FFFF"/>
              </a:gs>
            </a:gsLst>
            <a:lin ang="13500000" scaled="1"/>
          </a:gra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4" y="334566"/>
            <a:ext cx="2660650" cy="1213797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334567"/>
            <a:ext cx="4689475" cy="40612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4" y="1695554"/>
            <a:ext cx="2660650" cy="270023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436502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046" y="545642"/>
            <a:ext cx="3639741" cy="1212872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51435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05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046" y="1758513"/>
            <a:ext cx="3639741" cy="2637274"/>
          </a:xfrm>
        </p:spPr>
        <p:txBody>
          <a:bodyPr anchor="t"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8" y="4531022"/>
            <a:ext cx="732659" cy="273844"/>
          </a:xfrm>
        </p:spPr>
        <p:txBody>
          <a:bodyPr/>
          <a:lstStyle/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4531022"/>
            <a:ext cx="2471560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4436917"/>
            <a:ext cx="796616" cy="367949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84822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500" y="335391"/>
            <a:ext cx="7928999" cy="727838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1638301"/>
            <a:ext cx="7922464" cy="2755798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636" y="4531022"/>
            <a:ext cx="648324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675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00969" y="4531022"/>
            <a:ext cx="1007780" cy="27384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675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08749" y="4436917"/>
            <a:ext cx="796616" cy="36794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1500">
                <a:solidFill>
                  <a:schemeClr val="accent1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0329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3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8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21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270000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Font typeface="Wingdings 2" charset="2"/>
        <a:buChar char="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DE66F0D-A75D-5898-F117-77C6AD33F4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Introducing Functions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B27A8EF-DC22-66E3-DAD5-D11FDAC580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Using Construct 3 to open and examine a small video game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20D41-82A7-FF49-7CA1-86A31DE3A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EB30B0-B2BC-67AC-46F7-435CD7F79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Sounds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3E0004C-6F0B-997A-4A20-D3DC010683F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In your Project Bar, you should see two Audio folder – Sounds and Music. We’re going to be adding some sound effects, so right-click the Sounds folder.</a:t>
            </a:r>
          </a:p>
          <a:p>
            <a:pPr marL="0" indent="0">
              <a:buNone/>
            </a:pPr>
            <a:r>
              <a:rPr lang="en-GB" dirty="0"/>
              <a:t>Then click Import Sounds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EBE11256-7064-B01C-EBD9-EFDD335ACB55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C47E4193-65D7-0EB8-49C1-22B0AED9B42B}"/>
              </a:ext>
            </a:extLst>
          </p:cNvPr>
          <p:cNvSpPr/>
          <p:nvPr/>
        </p:nvSpPr>
        <p:spPr>
          <a:xfrm>
            <a:off x="267900" y="194561"/>
            <a:ext cx="225000" cy="16647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9B311-60A9-8361-964E-5BF6172D3F84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9" name="Google Shape;288;p27">
            <a:extLst>
              <a:ext uri="{FF2B5EF4-FFF2-40B4-BE49-F238E27FC236}">
                <a16:creationId xmlns:a16="http://schemas.microsoft.com/office/drawing/2014/main" id="{41BFB52C-6E66-054E-4458-02C768176CAC}"/>
              </a:ext>
            </a:extLst>
          </p:cNvPr>
          <p:cNvPicPr preferRelativeResize="0">
            <a:picLocks noGrp="1"/>
          </p:cNvPicPr>
          <p:nvPr>
            <p:ph sz="half" idx="2"/>
          </p:nvPr>
        </p:nvPicPr>
        <p:blipFill rotWithShape="1">
          <a:blip r:embed="rId3">
            <a:alphaModFix/>
          </a:blip>
          <a:srcRect l="81039" t="24709" b="50356"/>
          <a:stretch/>
        </p:blipFill>
        <p:spPr>
          <a:xfrm>
            <a:off x="5419611" y="2057400"/>
            <a:ext cx="2741373" cy="20278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1A4B67F-A1C3-2B95-072B-0358C4AA79E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1587052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1696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4B279F-1E9A-469D-DFDC-B4EF6F3D88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0D239E-F2BE-3CF6-8B16-624493E96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Sounds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1C75BC5-1337-E3A4-F929-9A724620302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This will open a new Dialog – Import Sounds. Now you can drag and drop your sound effects into the game or click Import Audio to open a File Picker.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Import both your Healing and Destroyed sound effects from the Asset Folder.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2CAAB01-E326-C752-7F03-E93770E5309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EC3603D2-9041-7A76-9702-A6CC9B9AB483}"/>
              </a:ext>
            </a:extLst>
          </p:cNvPr>
          <p:cNvSpPr/>
          <p:nvPr/>
        </p:nvSpPr>
        <p:spPr>
          <a:xfrm>
            <a:off x="267900" y="194561"/>
            <a:ext cx="225000" cy="180187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EE8042-5045-5F0F-F51B-EB0FD6EEE428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0" name="Google Shape;289;p27">
            <a:extLst>
              <a:ext uri="{FF2B5EF4-FFF2-40B4-BE49-F238E27FC236}">
                <a16:creationId xmlns:a16="http://schemas.microsoft.com/office/drawing/2014/main" id="{4E7E0600-BADE-21E8-CCDA-3989907D0B5C}"/>
              </a:ext>
            </a:extLst>
          </p:cNvPr>
          <p:cNvPicPr preferRelativeResize="0">
            <a:picLocks noGrp="1"/>
          </p:cNvPicPr>
          <p:nvPr>
            <p:ph sz="half" idx="2"/>
          </p:nvPr>
        </p:nvPicPr>
        <p:blipFill rotWithShape="1">
          <a:blip r:embed="rId3">
            <a:alphaModFix/>
          </a:blip>
          <a:srcRect l="29884" t="20798" r="29576" b="18598"/>
          <a:stretch/>
        </p:blipFill>
        <p:spPr>
          <a:xfrm>
            <a:off x="4965495" y="1666875"/>
            <a:ext cx="3245261" cy="27289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264D43F5-E193-6D13-C009-ECC2CA58CA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1735378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5965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F517E5-6847-0A04-CF2F-8055DAA3FC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6E1AEBF-952B-ABD6-BF63-2A0509185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Building a Function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4E23763-D09B-E077-9B2A-FB54C248C60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You’ll now need to return to the Event Sheet so we can create a function.</a:t>
            </a:r>
          </a:p>
          <a:p>
            <a:pPr marL="0" indent="0">
              <a:buNone/>
            </a:pPr>
            <a:r>
              <a:rPr lang="en-GB" dirty="0"/>
              <a:t>Functions are added in a slightly different way to events.</a:t>
            </a:r>
          </a:p>
          <a:p>
            <a:pPr marL="0" indent="0">
              <a:buNone/>
            </a:pPr>
            <a:r>
              <a:rPr lang="en-GB" dirty="0"/>
              <a:t>Right-click an empty space in the Event Sheet and select ‘Add function’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DC7C6098-0E1D-A1CE-BB95-A630E8BA0466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8749E081-3B2A-0F32-C474-B81B71107D2D}"/>
              </a:ext>
            </a:extLst>
          </p:cNvPr>
          <p:cNvSpPr/>
          <p:nvPr/>
        </p:nvSpPr>
        <p:spPr>
          <a:xfrm>
            <a:off x="267900" y="194561"/>
            <a:ext cx="225000" cy="192379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56A5D7-64D5-68A7-7B81-5390686A5DBE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9" name="Content Placeholder 8" descr="A screenshot of a program&#10;&#10;AI-generated content may be incorrect.">
            <a:extLst>
              <a:ext uri="{FF2B5EF4-FFF2-40B4-BE49-F238E27FC236}">
                <a16:creationId xmlns:a16="http://schemas.microsoft.com/office/drawing/2014/main" id="{022002F5-66B4-B61C-1DF6-9F8371595B7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9081"/>
          <a:stretch/>
        </p:blipFill>
        <p:spPr>
          <a:xfrm>
            <a:off x="5360115" y="1914699"/>
            <a:ext cx="2456021" cy="2481089"/>
          </a:xfrm>
        </p:spPr>
      </p:pic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F8DEF318-7E86-EA0E-CE38-DFD3AA6454C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1914699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9831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F11B1-37F2-239F-C644-1321AD135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EE82844-ABF7-7BAF-3468-6C1D518A7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Building a Function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FA3BD0F-2012-2797-B2D8-AD96CFA7720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You’ll now see a new Add function dialog.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Give your function a name, then click OK. We don’t need to worry about the other options for now.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59E9049-4F93-B59A-5F15-85F8E70E4F56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E0184D95-38FA-D587-993B-9DFA5B380D35}"/>
              </a:ext>
            </a:extLst>
          </p:cNvPr>
          <p:cNvSpPr/>
          <p:nvPr/>
        </p:nvSpPr>
        <p:spPr>
          <a:xfrm>
            <a:off x="267900" y="194561"/>
            <a:ext cx="225000" cy="228193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84747D-A7AA-19B9-0990-30653E9533EA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2" name="Google Shape;302;p28">
            <a:extLst>
              <a:ext uri="{FF2B5EF4-FFF2-40B4-BE49-F238E27FC236}">
                <a16:creationId xmlns:a16="http://schemas.microsoft.com/office/drawing/2014/main" id="{8D1E73FF-0E2E-6F85-C391-6F6864D6178D}"/>
              </a:ext>
            </a:extLst>
          </p:cNvPr>
          <p:cNvPicPr preferRelativeResize="0">
            <a:picLocks noGrp="1"/>
          </p:cNvPicPr>
          <p:nvPr>
            <p:ph sz="half" idx="2"/>
          </p:nvPr>
        </p:nvPicPr>
        <p:blipFill rotWithShape="1">
          <a:blip r:embed="rId3">
            <a:alphaModFix/>
          </a:blip>
          <a:srcRect l="36258" t="33386" r="36411" b="30687"/>
          <a:stretch/>
        </p:blipFill>
        <p:spPr>
          <a:xfrm>
            <a:off x="4742805" y="1666875"/>
            <a:ext cx="3690640" cy="272891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FEFA6773-0C49-534A-BAA2-3943A4BC49F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0944" y="2084978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8735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D47E7E-E9F7-4B2B-7AC1-07B9244CEE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6EFF0C0-53F1-C62C-F551-5A86EB4C1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Building a Function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4284BF8-4578-EBF2-1A46-7482DE550DD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This is the start of the Function – it creates a new block with the condition “On Function” with Function being whatever you named your function.</a:t>
            </a:r>
          </a:p>
          <a:p>
            <a:pPr marL="0" indent="0">
              <a:buNone/>
            </a:pPr>
            <a:r>
              <a:rPr lang="en-GB" dirty="0"/>
              <a:t>Now we need to add logic to say what happens when the function is called.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D53CC0FF-9EC6-DC95-6F4F-0F67E7A8E949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FA4503B3-A2BC-6764-C248-F7D8CB86D40E}"/>
              </a:ext>
            </a:extLst>
          </p:cNvPr>
          <p:cNvSpPr/>
          <p:nvPr/>
        </p:nvSpPr>
        <p:spPr>
          <a:xfrm>
            <a:off x="267900" y="194561"/>
            <a:ext cx="225000" cy="237718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D88D08-C8BF-D0C0-6C98-F4E9A74B388D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8" name="Content Placeholder 7" descr="A screen shot of a computer&#10;&#10;AI-generated content may be incorrect.">
            <a:extLst>
              <a:ext uri="{FF2B5EF4-FFF2-40B4-BE49-F238E27FC236}">
                <a16:creationId xmlns:a16="http://schemas.microsoft.com/office/drawing/2014/main" id="{3DCA2AB1-CA1E-1639-D0E7-83740F41AA5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0263" y="2694983"/>
            <a:ext cx="3895725" cy="672696"/>
          </a:xfrm>
        </p:spPr>
      </p:pic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06E68D8A-B219-8337-05EB-0633DE873AF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2223593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8975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1B961-7EFA-ED2A-4591-AA7DA8004D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FC2791-21A7-D767-C31A-DB158E1C5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Building a Function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7615122-593E-EB09-6383-105526DC928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The idea of this function is to play our sound effects. So, we need to add those actions.</a:t>
            </a:r>
          </a:p>
          <a:p>
            <a:pPr marL="0" indent="0">
              <a:buNone/>
            </a:pPr>
            <a:r>
              <a:rPr lang="en-GB" dirty="0"/>
              <a:t>Click Add Action and select the Audio Object.</a:t>
            </a:r>
          </a:p>
          <a:p>
            <a:pPr marL="0" indent="0">
              <a:buNone/>
            </a:pPr>
            <a:r>
              <a:rPr lang="en-GB" dirty="0"/>
              <a:t>You’ll then need to pick the Play action.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C541B586-9AD1-597C-752B-CF0AA93D1421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37FDD53F-7E8B-ECA2-792B-705BB7423166}"/>
              </a:ext>
            </a:extLst>
          </p:cNvPr>
          <p:cNvSpPr/>
          <p:nvPr/>
        </p:nvSpPr>
        <p:spPr>
          <a:xfrm>
            <a:off x="267900" y="194561"/>
            <a:ext cx="225000" cy="263245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AB8931-357A-2FC9-6A20-415E8387D9CB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2" name="Google Shape;316;p29">
            <a:extLst>
              <a:ext uri="{FF2B5EF4-FFF2-40B4-BE49-F238E27FC236}">
                <a16:creationId xmlns:a16="http://schemas.microsoft.com/office/drawing/2014/main" id="{E161E94F-05C1-DFE6-FACE-3CC32C5C0FA5}"/>
              </a:ext>
            </a:extLst>
          </p:cNvPr>
          <p:cNvPicPr preferRelativeResize="0">
            <a:picLocks noGrp="1"/>
          </p:cNvPicPr>
          <p:nvPr>
            <p:ph sz="half" idx="2"/>
          </p:nvPr>
        </p:nvPicPr>
        <p:blipFill rotWithShape="1">
          <a:blip r:embed="rId3">
            <a:alphaModFix/>
          </a:blip>
          <a:srcRect l="30025" t="21434" r="30781" b="20000"/>
          <a:stretch/>
        </p:blipFill>
        <p:spPr>
          <a:xfrm>
            <a:off x="4964779" y="1666875"/>
            <a:ext cx="3246693" cy="272891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CD973EE0-D41C-7010-CFD7-8805C0F9DC4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2441733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3213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625361-7CC3-5242-13B5-584274ADF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66C2B5-FB53-E933-C2FD-EDF51395B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Building a Function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E0FFF37-0075-DAE5-CD42-132FBC29B1A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Next, you’ll need to pick the Sound Effect to be played as part of the action.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Select your Destroyed sound effect, then click Done. You don’t need to change any other properties.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Repeat these steps to add another Action for the Healing sound effect.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B831342F-7A3F-42FD-221C-7972FF83CC9B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8D46C11F-B187-4C40-C6C4-9DCF2B245EF3}"/>
              </a:ext>
            </a:extLst>
          </p:cNvPr>
          <p:cNvSpPr/>
          <p:nvPr/>
        </p:nvSpPr>
        <p:spPr>
          <a:xfrm>
            <a:off x="267900" y="194561"/>
            <a:ext cx="225000" cy="281533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F4C057-9B60-04E6-8D03-8E4E75E576C3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8" name="Content Placeholder 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0612FDB7-E33A-7F75-9AA9-23D420AFEA7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0263" y="1841821"/>
            <a:ext cx="3895725" cy="2379021"/>
          </a:xfrm>
        </p:spPr>
      </p:pic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2718E6A3-6C56-1763-2E3E-406FE6EAD0E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2628208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789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EA3D6D-D5DC-EEC8-E989-0957727A9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77D73B0-E104-E52C-9D0C-C9F3CB4BD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Building a Function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9D214E-3B69-9C8E-EBF2-F338B9A0890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Now your function is complete, we can call it as part of an event block.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Click Add Action, then select Functions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You can now pick your Function from the list and click Next.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BAA109F4-E552-E458-6BD6-5CA9BF03F3D4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77C76A7D-7D58-AB9D-D2B8-A867A6B2B4FE}"/>
              </a:ext>
            </a:extLst>
          </p:cNvPr>
          <p:cNvSpPr/>
          <p:nvPr/>
        </p:nvSpPr>
        <p:spPr>
          <a:xfrm>
            <a:off x="267900" y="194561"/>
            <a:ext cx="225000" cy="301345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72D488-7493-3E7F-0B72-131127211E16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2" name="Google Shape;344;p31">
            <a:extLst>
              <a:ext uri="{FF2B5EF4-FFF2-40B4-BE49-F238E27FC236}">
                <a16:creationId xmlns:a16="http://schemas.microsoft.com/office/drawing/2014/main" id="{F9EBF40F-9098-8B8B-43B4-70AA15D8BC8E}"/>
              </a:ext>
            </a:extLst>
          </p:cNvPr>
          <p:cNvPicPr preferRelativeResize="0">
            <a:picLocks noGrp="1"/>
          </p:cNvPicPr>
          <p:nvPr>
            <p:ph sz="half" idx="2"/>
          </p:nvPr>
        </p:nvPicPr>
        <p:blipFill rotWithShape="1">
          <a:blip r:embed="rId3">
            <a:alphaModFix/>
          </a:blip>
          <a:srcRect l="30436" t="21993" r="30338" b="20546"/>
          <a:stretch/>
        </p:blipFill>
        <p:spPr>
          <a:xfrm>
            <a:off x="5009545" y="1666716"/>
            <a:ext cx="3520421" cy="2900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C9AE6A65-7C79-B3FD-536A-1440114E789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2798488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6095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2E31CD-74A4-BB5A-117A-D1323307C5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92E9544-3545-7A48-6698-DCEF037DB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Building a Function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E7610F2-EAF1-314D-16AF-F658909016B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You should have an event block like this.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When your Player collides with Toast, the Toast fades and the function to play the Sound Effects is called.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98F33B5B-9658-9570-E407-BD9CF218B8F1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B6236F9F-E43B-1F89-BE50-8869BB30A5D1}"/>
              </a:ext>
            </a:extLst>
          </p:cNvPr>
          <p:cNvSpPr/>
          <p:nvPr/>
        </p:nvSpPr>
        <p:spPr>
          <a:xfrm>
            <a:off x="267900" y="194561"/>
            <a:ext cx="225000" cy="32649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0DF392-2D1D-F46F-DC45-115D3A9CDC3D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A37988F-AB55-E337-9696-A1606F98DA3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0263" y="2837247"/>
            <a:ext cx="3895725" cy="388169"/>
          </a:xfrm>
        </p:spPr>
      </p:pic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3F34596E-D5A3-5897-0A02-DC4ABC3BD61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3075063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5133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8B293C-DAD0-2CEA-15D1-5662A43CA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4CE760-D770-6068-3E57-0F23A03E8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Enemies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8F0A629-9B51-7522-31A7-954ABEC2E88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Now it’s time to add an obstacle for the player.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Add a new Sprite Object to use for an enemy.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1400" dirty="0">
                <a:solidFill>
                  <a:schemeClr val="tx1"/>
                </a:solidFill>
              </a:rPr>
              <a:t>For this sprite, you’re going to draw it yourself. This will use the tools in the Animations Editor.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34A56C65-5A2F-6E8F-64F6-C04CCB053CA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EB1D2D21-A460-8277-7C4D-B2766F12E489}"/>
              </a:ext>
            </a:extLst>
          </p:cNvPr>
          <p:cNvSpPr/>
          <p:nvPr/>
        </p:nvSpPr>
        <p:spPr>
          <a:xfrm>
            <a:off x="267900" y="194562"/>
            <a:ext cx="225000" cy="34477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1ED2E1-B351-2B7C-D6E1-BE93C1D99CE4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9" name="Google Shape;180;p20">
            <a:extLst>
              <a:ext uri="{FF2B5EF4-FFF2-40B4-BE49-F238E27FC236}">
                <a16:creationId xmlns:a16="http://schemas.microsoft.com/office/drawing/2014/main" id="{234363EF-2DFE-DDCD-CEAC-CAB2AAC6C138}"/>
              </a:ext>
            </a:extLst>
          </p:cNvPr>
          <p:cNvPicPr preferRelativeResize="0">
            <a:picLocks noGrp="1"/>
          </p:cNvPicPr>
          <p:nvPr>
            <p:ph sz="half" idx="2"/>
          </p:nvPr>
        </p:nvPicPr>
        <p:blipFill>
          <a:blip r:embed="rId2">
            <a:alphaModFix/>
          </a:blip>
          <a:stretch>
            <a:fillRect/>
          </a:stretch>
        </p:blipFill>
        <p:spPr>
          <a:xfrm>
            <a:off x="4964528" y="1666875"/>
            <a:ext cx="3247194" cy="272891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A86EC65E-83DA-A7D3-3D59-9376A767091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242703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550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B158D-FDC5-19EF-796A-1096378A9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74B97C-E9E3-6D18-E8D4-E700C2CEE3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identify the difference between functions and procedures</a:t>
            </a:r>
          </a:p>
          <a:p>
            <a:r>
              <a:rPr lang="en-GB" sz="1800" dirty="0"/>
              <a:t>To create a function within the game</a:t>
            </a:r>
          </a:p>
          <a:p>
            <a:r>
              <a:rPr lang="en-GB" sz="1800" dirty="0"/>
              <a:t>To demonstrate an effective testing stage</a:t>
            </a:r>
          </a:p>
        </p:txBody>
      </p:sp>
      <p:sp>
        <p:nvSpPr>
          <p:cNvPr id="6" name="Google Shape;99;p16">
            <a:extLst>
              <a:ext uri="{FF2B5EF4-FFF2-40B4-BE49-F238E27FC236}">
                <a16:creationId xmlns:a16="http://schemas.microsoft.com/office/drawing/2014/main" id="{2BB11984-A0FC-647B-6117-9B976F3C66FE}"/>
              </a:ext>
            </a:extLst>
          </p:cNvPr>
          <p:cNvSpPr/>
          <p:nvPr userDrawn="1"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02;p16">
            <a:extLst>
              <a:ext uri="{FF2B5EF4-FFF2-40B4-BE49-F238E27FC236}">
                <a16:creationId xmlns:a16="http://schemas.microsoft.com/office/drawing/2014/main" id="{1427FA7F-13CC-EEDD-4074-12EE4879693A}"/>
              </a:ext>
            </a:extLst>
          </p:cNvPr>
          <p:cNvSpPr/>
          <p:nvPr userDrawn="1"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7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07BB32E-9415-1FD8-4838-DEBE879E35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8620" r="16389" b="7623"/>
          <a:stretch/>
        </p:blipFill>
        <p:spPr>
          <a:xfrm>
            <a:off x="66676" y="130925"/>
            <a:ext cx="627448" cy="7135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B44FCCA-01BB-6CBE-6B35-706CCDCD172E}"/>
              </a:ext>
            </a:extLst>
          </p:cNvPr>
          <p:cNvSpPr txBox="1"/>
          <p:nvPr/>
        </p:nvSpPr>
        <p:spPr>
          <a:xfrm>
            <a:off x="6751320" y="309623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</p:spTree>
    <p:extLst>
      <p:ext uri="{BB962C8B-B14F-4D97-AF65-F5344CB8AC3E}">
        <p14:creationId xmlns:p14="http://schemas.microsoft.com/office/powerpoint/2010/main" val="35387908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47508-EB21-6185-2EFB-BD9CD3569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DEFF0FC-003D-6F19-DAF5-0A72A3468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Animations Editor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8A7107E-1E31-EDD2-E64A-C6DB35BE0E8D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DC14B9F-9E2D-7E7E-3267-350D7118BE00}"/>
              </a:ext>
            </a:extLst>
          </p:cNvPr>
          <p:cNvSpPr/>
          <p:nvPr/>
        </p:nvSpPr>
        <p:spPr>
          <a:xfrm>
            <a:off x="267900" y="194561"/>
            <a:ext cx="225000" cy="359257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5FAD1D-65B8-C294-C9AF-47366C8C2B2D}"/>
              </a:ext>
            </a:extLst>
          </p:cNvPr>
          <p:cNvSpPr txBox="1"/>
          <p:nvPr/>
        </p:nvSpPr>
        <p:spPr>
          <a:xfrm>
            <a:off x="662821" y="2196412"/>
            <a:ext cx="3408940" cy="2062103"/>
          </a:xfrm>
          <a:prstGeom prst="rect">
            <a:avLst/>
          </a:prstGeom>
          <a:solidFill>
            <a:srgbClr val="212121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Take a moment to familiarise yourself with the tools in the Animations Editor.</a:t>
            </a:r>
          </a:p>
          <a:p>
            <a:endParaRPr lang="en-GB" sz="1600" dirty="0"/>
          </a:p>
          <a:p>
            <a:r>
              <a:rPr lang="en-GB" sz="1600" dirty="0"/>
              <a:t>The colour picker and colour code options are on the left-hand side of the editor, with the toolbar alongside it.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1C7885-B4C4-B3FB-29C5-486871EF522B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9BE233D-2A3B-7E35-99C6-4F5BD794BCCD}"/>
              </a:ext>
            </a:extLst>
          </p:cNvPr>
          <p:cNvGrpSpPr/>
          <p:nvPr/>
        </p:nvGrpSpPr>
        <p:grpSpPr>
          <a:xfrm>
            <a:off x="5856490" y="1696687"/>
            <a:ext cx="2758338" cy="3252250"/>
            <a:chOff x="4129202" y="1732701"/>
            <a:chExt cx="2758338" cy="3252250"/>
          </a:xfrm>
        </p:grpSpPr>
        <p:pic>
          <p:nvPicPr>
            <p:cNvPr id="10" name="Google Shape;191;p21">
              <a:extLst>
                <a:ext uri="{FF2B5EF4-FFF2-40B4-BE49-F238E27FC236}">
                  <a16:creationId xmlns:a16="http://schemas.microsoft.com/office/drawing/2014/main" id="{7FF1091C-F287-FA4C-1760-B99287A7F988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21274" t="16576" r="76524" b="46813"/>
            <a:stretch/>
          </p:blipFill>
          <p:spPr>
            <a:xfrm>
              <a:off x="4129202" y="1739987"/>
              <a:ext cx="342898" cy="32089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Google Shape;192;p21">
              <a:extLst>
                <a:ext uri="{FF2B5EF4-FFF2-40B4-BE49-F238E27FC236}">
                  <a16:creationId xmlns:a16="http://schemas.microsoft.com/office/drawing/2014/main" id="{BD32EA2F-7C7B-A713-4226-FCEF3A0D7191}"/>
                </a:ext>
              </a:extLst>
            </p:cNvPr>
            <p:cNvSpPr/>
            <p:nvPr/>
          </p:nvSpPr>
          <p:spPr>
            <a:xfrm>
              <a:off x="4982540" y="3006751"/>
              <a:ext cx="1905000" cy="329700"/>
            </a:xfrm>
            <a:prstGeom prst="wedgeRectCallout">
              <a:avLst>
                <a:gd name="adj1" fmla="val -79375"/>
                <a:gd name="adj2" fmla="val 18259"/>
              </a:avLst>
            </a:prstGeom>
            <a:solidFill>
              <a:srgbClr val="D2FFF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>
                  <a:solidFill>
                    <a:schemeClr val="bg1"/>
                  </a:solidFill>
                  <a:ea typeface="Montserrat"/>
                  <a:cs typeface="Montserrat"/>
                  <a:sym typeface="Montserrat"/>
                </a:rPr>
                <a:t>Brush tool</a:t>
              </a:r>
              <a:endParaRPr sz="1600" dirty="0">
                <a:solidFill>
                  <a:schemeClr val="bg1"/>
                </a:solidFill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2" name="Google Shape;193;p21">
              <a:extLst>
                <a:ext uri="{FF2B5EF4-FFF2-40B4-BE49-F238E27FC236}">
                  <a16:creationId xmlns:a16="http://schemas.microsoft.com/office/drawing/2014/main" id="{E56B1F93-3DAF-94BB-D257-EC3A3FF81229}"/>
                </a:ext>
              </a:extLst>
            </p:cNvPr>
            <p:cNvSpPr/>
            <p:nvPr/>
          </p:nvSpPr>
          <p:spPr>
            <a:xfrm>
              <a:off x="4982540" y="2369726"/>
              <a:ext cx="1905000" cy="329700"/>
            </a:xfrm>
            <a:prstGeom prst="wedgeRectCallout">
              <a:avLst>
                <a:gd name="adj1" fmla="val -79938"/>
                <a:gd name="adj2" fmla="val 19715"/>
              </a:avLst>
            </a:prstGeom>
            <a:solidFill>
              <a:srgbClr val="D2FFF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>
                  <a:solidFill>
                    <a:schemeClr val="bg1"/>
                  </a:solidFill>
                  <a:ea typeface="Montserrat"/>
                  <a:cs typeface="Montserrat"/>
                  <a:sym typeface="Montserrat"/>
                </a:rPr>
                <a:t>Eraser tool</a:t>
              </a:r>
              <a:endParaRPr sz="1600" dirty="0">
                <a:solidFill>
                  <a:schemeClr val="bg1"/>
                </a:solidFill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6" name="Google Shape;194;p21">
              <a:extLst>
                <a:ext uri="{FF2B5EF4-FFF2-40B4-BE49-F238E27FC236}">
                  <a16:creationId xmlns:a16="http://schemas.microsoft.com/office/drawing/2014/main" id="{9FAA1DBE-5DE7-3E75-241B-3C816E884E2D}"/>
                </a:ext>
              </a:extLst>
            </p:cNvPr>
            <p:cNvSpPr/>
            <p:nvPr/>
          </p:nvSpPr>
          <p:spPr>
            <a:xfrm>
              <a:off x="4982540" y="2677051"/>
              <a:ext cx="1905000" cy="329700"/>
            </a:xfrm>
            <a:prstGeom prst="wedgeRectCallout">
              <a:avLst>
                <a:gd name="adj1" fmla="val -79375"/>
                <a:gd name="adj2" fmla="val 20754"/>
              </a:avLst>
            </a:prstGeom>
            <a:solidFill>
              <a:srgbClr val="F3F3F3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>
                  <a:solidFill>
                    <a:schemeClr val="bg1"/>
                  </a:solidFill>
                  <a:ea typeface="Montserrat"/>
                  <a:cs typeface="Montserrat"/>
                  <a:sym typeface="Montserrat"/>
                </a:rPr>
                <a:t>Pencil tool</a:t>
              </a:r>
              <a:endParaRPr sz="1600" dirty="0">
                <a:solidFill>
                  <a:schemeClr val="bg1"/>
                </a:solidFill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8" name="Google Shape;195;p21">
              <a:extLst>
                <a:ext uri="{FF2B5EF4-FFF2-40B4-BE49-F238E27FC236}">
                  <a16:creationId xmlns:a16="http://schemas.microsoft.com/office/drawing/2014/main" id="{2B0B758F-B735-3E7D-18C1-E58C9AF74B81}"/>
                </a:ext>
              </a:extLst>
            </p:cNvPr>
            <p:cNvSpPr/>
            <p:nvPr/>
          </p:nvSpPr>
          <p:spPr>
            <a:xfrm>
              <a:off x="4982540" y="3336451"/>
              <a:ext cx="1905000" cy="329700"/>
            </a:xfrm>
            <a:prstGeom prst="wedgeRectCallout">
              <a:avLst>
                <a:gd name="adj1" fmla="val -79938"/>
                <a:gd name="adj2" fmla="val 4670"/>
              </a:avLst>
            </a:prstGeom>
            <a:solidFill>
              <a:srgbClr val="F3F3F3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>
                  <a:solidFill>
                    <a:schemeClr val="bg1"/>
                  </a:solidFill>
                  <a:ea typeface="Montserrat"/>
                  <a:cs typeface="Montserrat"/>
                  <a:sym typeface="Montserrat"/>
                </a:rPr>
                <a:t>Line tool</a:t>
              </a:r>
              <a:endParaRPr sz="1600" dirty="0">
                <a:solidFill>
                  <a:schemeClr val="bg1"/>
                </a:solidFill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9" name="Google Shape;196;p21">
              <a:extLst>
                <a:ext uri="{FF2B5EF4-FFF2-40B4-BE49-F238E27FC236}">
                  <a16:creationId xmlns:a16="http://schemas.microsoft.com/office/drawing/2014/main" id="{B8BAAAD3-EFB6-D0A3-10E2-CE5215D5AEDF}"/>
                </a:ext>
              </a:extLst>
            </p:cNvPr>
            <p:cNvSpPr/>
            <p:nvPr/>
          </p:nvSpPr>
          <p:spPr>
            <a:xfrm>
              <a:off x="4982540" y="3666151"/>
              <a:ext cx="1905000" cy="329700"/>
            </a:xfrm>
            <a:prstGeom prst="wedgeRectCallout">
              <a:avLst>
                <a:gd name="adj1" fmla="val -79220"/>
                <a:gd name="adj2" fmla="val -8028"/>
              </a:avLst>
            </a:prstGeom>
            <a:solidFill>
              <a:srgbClr val="D2FFF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>
                  <a:solidFill>
                    <a:schemeClr val="bg1"/>
                  </a:solidFill>
                  <a:ea typeface="Montserrat"/>
                  <a:cs typeface="Montserrat"/>
                  <a:sym typeface="Montserrat"/>
                </a:rPr>
                <a:t>Square tool</a:t>
              </a:r>
              <a:endParaRPr sz="1600" dirty="0">
                <a:solidFill>
                  <a:schemeClr val="bg1"/>
                </a:solidFill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0" name="Google Shape;197;p21">
              <a:extLst>
                <a:ext uri="{FF2B5EF4-FFF2-40B4-BE49-F238E27FC236}">
                  <a16:creationId xmlns:a16="http://schemas.microsoft.com/office/drawing/2014/main" id="{1FD3ADD3-94B5-0268-51AC-81F78E159DF2}"/>
                </a:ext>
              </a:extLst>
            </p:cNvPr>
            <p:cNvSpPr/>
            <p:nvPr/>
          </p:nvSpPr>
          <p:spPr>
            <a:xfrm>
              <a:off x="4982540" y="3995851"/>
              <a:ext cx="1905000" cy="329700"/>
            </a:xfrm>
            <a:prstGeom prst="wedgeRectCallout">
              <a:avLst>
                <a:gd name="adj1" fmla="val -81140"/>
                <a:gd name="adj2" fmla="val -21616"/>
              </a:avLst>
            </a:prstGeom>
            <a:solidFill>
              <a:srgbClr val="F3F3F3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>
                  <a:solidFill>
                    <a:schemeClr val="bg1"/>
                  </a:solidFill>
                  <a:ea typeface="Montserrat"/>
                  <a:cs typeface="Montserrat"/>
                  <a:sym typeface="Montserrat"/>
                </a:rPr>
                <a:t>Circle tool</a:t>
              </a:r>
              <a:endParaRPr sz="1600" dirty="0">
                <a:solidFill>
                  <a:schemeClr val="bg1"/>
                </a:solidFill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" name="Google Shape;198;p21">
              <a:extLst>
                <a:ext uri="{FF2B5EF4-FFF2-40B4-BE49-F238E27FC236}">
                  <a16:creationId xmlns:a16="http://schemas.microsoft.com/office/drawing/2014/main" id="{DAC738D8-4621-7AC2-344F-CE658F05E213}"/>
                </a:ext>
              </a:extLst>
            </p:cNvPr>
            <p:cNvSpPr/>
            <p:nvPr/>
          </p:nvSpPr>
          <p:spPr>
            <a:xfrm>
              <a:off x="4982540" y="4325551"/>
              <a:ext cx="1905000" cy="329700"/>
            </a:xfrm>
            <a:prstGeom prst="wedgeRectCallout">
              <a:avLst>
                <a:gd name="adj1" fmla="val -80015"/>
                <a:gd name="adj2" fmla="val -21310"/>
              </a:avLst>
            </a:prstGeom>
            <a:solidFill>
              <a:srgbClr val="D2FFF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>
                  <a:solidFill>
                    <a:schemeClr val="bg1"/>
                  </a:solidFill>
                  <a:ea typeface="Montserrat"/>
                  <a:cs typeface="Montserrat"/>
                  <a:sym typeface="Montserrat"/>
                </a:rPr>
                <a:t>Fill tool</a:t>
              </a:r>
              <a:endParaRPr sz="1600" dirty="0">
                <a:solidFill>
                  <a:schemeClr val="bg1"/>
                </a:solidFill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2" name="Google Shape;199;p21">
              <a:extLst>
                <a:ext uri="{FF2B5EF4-FFF2-40B4-BE49-F238E27FC236}">
                  <a16:creationId xmlns:a16="http://schemas.microsoft.com/office/drawing/2014/main" id="{7A90F62D-4D2C-E4C0-77A6-72432FAC9BC0}"/>
                </a:ext>
              </a:extLst>
            </p:cNvPr>
            <p:cNvSpPr/>
            <p:nvPr/>
          </p:nvSpPr>
          <p:spPr>
            <a:xfrm>
              <a:off x="4982540" y="4655251"/>
              <a:ext cx="1905000" cy="329700"/>
            </a:xfrm>
            <a:prstGeom prst="wedgeRectCallout">
              <a:avLst>
                <a:gd name="adj1" fmla="val -81626"/>
                <a:gd name="adj2" fmla="val -13708"/>
              </a:avLst>
            </a:prstGeom>
            <a:solidFill>
              <a:srgbClr val="F3F3F3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>
                  <a:solidFill>
                    <a:schemeClr val="bg1"/>
                  </a:solidFill>
                  <a:ea typeface="Montserrat"/>
                  <a:cs typeface="Montserrat"/>
                  <a:sym typeface="Montserrat"/>
                </a:rPr>
                <a:t>Eyedropper tool</a:t>
              </a:r>
              <a:endParaRPr sz="1600" dirty="0">
                <a:solidFill>
                  <a:schemeClr val="bg1"/>
                </a:solidFill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3" name="Google Shape;200;p21">
              <a:extLst>
                <a:ext uri="{FF2B5EF4-FFF2-40B4-BE49-F238E27FC236}">
                  <a16:creationId xmlns:a16="http://schemas.microsoft.com/office/drawing/2014/main" id="{49404DFD-5D2D-4B82-6710-7794F0C8BF06}"/>
                </a:ext>
              </a:extLst>
            </p:cNvPr>
            <p:cNvSpPr/>
            <p:nvPr/>
          </p:nvSpPr>
          <p:spPr>
            <a:xfrm>
              <a:off x="4982540" y="2040026"/>
              <a:ext cx="1905000" cy="329700"/>
            </a:xfrm>
            <a:prstGeom prst="wedgeRectCallout">
              <a:avLst>
                <a:gd name="adj1" fmla="val -81626"/>
                <a:gd name="adj2" fmla="val 20769"/>
              </a:avLst>
            </a:prstGeom>
            <a:solidFill>
              <a:srgbClr val="F3F3F3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>
                  <a:solidFill>
                    <a:schemeClr val="bg1"/>
                  </a:solidFill>
                  <a:ea typeface="Montserrat"/>
                  <a:cs typeface="Montserrat"/>
                  <a:sym typeface="Montserrat"/>
                </a:rPr>
                <a:t>Rectangle select</a:t>
              </a:r>
              <a:endParaRPr sz="1600" dirty="0">
                <a:solidFill>
                  <a:schemeClr val="bg1"/>
                </a:solidFill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4" name="Google Shape;201;p21">
              <a:extLst>
                <a:ext uri="{FF2B5EF4-FFF2-40B4-BE49-F238E27FC236}">
                  <a16:creationId xmlns:a16="http://schemas.microsoft.com/office/drawing/2014/main" id="{93679798-99C6-7665-3E2C-E3FF8FD63916}"/>
                </a:ext>
              </a:extLst>
            </p:cNvPr>
            <p:cNvSpPr/>
            <p:nvPr/>
          </p:nvSpPr>
          <p:spPr>
            <a:xfrm>
              <a:off x="4982540" y="1732701"/>
              <a:ext cx="1905000" cy="329700"/>
            </a:xfrm>
            <a:prstGeom prst="wedgeRectCallout">
              <a:avLst>
                <a:gd name="adj1" fmla="val -81063"/>
                <a:gd name="adj2" fmla="val 19730"/>
              </a:avLst>
            </a:prstGeom>
            <a:solidFill>
              <a:srgbClr val="D2FFF4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 dirty="0">
                  <a:solidFill>
                    <a:schemeClr val="bg1"/>
                  </a:solidFill>
                  <a:ea typeface="Montserrat"/>
                  <a:cs typeface="Montserrat"/>
                  <a:sym typeface="Montserrat"/>
                </a:rPr>
                <a:t>Clear image</a:t>
              </a:r>
              <a:endParaRPr sz="1600" dirty="0">
                <a:solidFill>
                  <a:schemeClr val="bg1"/>
                </a:solidFill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id="27" name="Google Shape;202;p21">
            <a:extLst>
              <a:ext uri="{FF2B5EF4-FFF2-40B4-BE49-F238E27FC236}">
                <a16:creationId xmlns:a16="http://schemas.microsoft.com/office/drawing/2014/main" id="{DF321A31-4073-7513-3B3F-71A16A3EB61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2772" t="16526" r="79398" b="11587"/>
          <a:stretch/>
        </p:blipFill>
        <p:spPr>
          <a:xfrm>
            <a:off x="4071761" y="1505990"/>
            <a:ext cx="1517964" cy="3442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D7F4D340-B0E6-983E-858F-0DE23A6AA1F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620" r="16389" b="7623"/>
          <a:stretch/>
        </p:blipFill>
        <p:spPr>
          <a:xfrm>
            <a:off x="66676" y="3411177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1642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17AA8-2D33-D5FB-94F1-CD1819FE13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DCCBBD6-B874-06E1-E997-3EAB75A54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Enemies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97E6A11-017D-7C9B-7A9F-D013DE9C495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The enemy in this game will be a water blob – after all, a toaster can’t touch water!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Use the Animations Editor tools to draw yourself a simple water blob.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BD22EE6A-8785-08D2-94CC-5ADEEC928218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BCE860AF-5F19-266E-D8EB-23734FBDD5B3}"/>
              </a:ext>
            </a:extLst>
          </p:cNvPr>
          <p:cNvSpPr/>
          <p:nvPr/>
        </p:nvSpPr>
        <p:spPr>
          <a:xfrm>
            <a:off x="267900" y="194561"/>
            <a:ext cx="225000" cy="37602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96CF54-6565-8AB7-9E4F-C7FF9BDEA8D3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2" name="Content Placeholder 11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D2D90A9-7C00-08F6-2696-FEF804A3449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113395" y="1666875"/>
            <a:ext cx="2949460" cy="2728913"/>
          </a:xfrm>
        </p:spPr>
      </p:pic>
      <p:pic>
        <p:nvPicPr>
          <p:cNvPr id="7" name="Picture 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35A2DDA0-CDCC-6573-61F1-294325B9E96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3517857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0174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5D89C-48B2-5061-FBED-CA82B3895B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6AC7CD5-F3F5-160B-E583-92C9906BF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500" y="309623"/>
            <a:ext cx="7928999" cy="727838"/>
          </a:xfrm>
        </p:spPr>
        <p:txBody>
          <a:bodyPr/>
          <a:lstStyle/>
          <a:p>
            <a:r>
              <a:rPr lang="en-GB" dirty="0"/>
              <a:t>Adding Enemies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38CD971-7724-0B90-F1CE-B3CC25E6AA61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B41C12FD-7124-281D-1FA7-661984C6692E}"/>
              </a:ext>
            </a:extLst>
          </p:cNvPr>
          <p:cNvSpPr/>
          <p:nvPr/>
        </p:nvSpPr>
        <p:spPr>
          <a:xfrm>
            <a:off x="267900" y="194561"/>
            <a:ext cx="225000" cy="39888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6CA29D-10FE-5388-F193-66895984D557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23E9C8-CBA6-6FF5-AC0B-FBBE3100AE8B}"/>
              </a:ext>
            </a:extLst>
          </p:cNvPr>
          <p:cNvSpPr txBox="1"/>
          <p:nvPr/>
        </p:nvSpPr>
        <p:spPr>
          <a:xfrm>
            <a:off x="775716" y="1655728"/>
            <a:ext cx="35448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As with the Player character, our enemy should have a looping animation.</a:t>
            </a:r>
          </a:p>
          <a:p>
            <a:endParaRPr lang="en-GB" sz="1600" dirty="0"/>
          </a:p>
          <a:p>
            <a:r>
              <a:rPr lang="en-GB" sz="1600" dirty="0"/>
              <a:t>Right-click the Frames Pane to add a new frame. Now, draw yourself some frames to make it look like your blob is moving.</a:t>
            </a:r>
          </a:p>
          <a:p>
            <a:endParaRPr lang="en-GB" sz="1600" dirty="0"/>
          </a:p>
          <a:p>
            <a:r>
              <a:rPr lang="en-GB" sz="1600" dirty="0"/>
              <a:t>Don’t forget to Preview your animation and tweak its properties to change how it looks.</a:t>
            </a:r>
          </a:p>
        </p:txBody>
      </p:sp>
      <p:pic>
        <p:nvPicPr>
          <p:cNvPr id="2" name="Google Shape;230;p23">
            <a:extLst>
              <a:ext uri="{FF2B5EF4-FFF2-40B4-BE49-F238E27FC236}">
                <a16:creationId xmlns:a16="http://schemas.microsoft.com/office/drawing/2014/main" id="{B67947BF-560F-ECDD-05B7-7F22E99F606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42617" t="73075" r="47282" b="5333"/>
          <a:stretch/>
        </p:blipFill>
        <p:spPr>
          <a:xfrm>
            <a:off x="6658082" y="2732756"/>
            <a:ext cx="1638250" cy="1969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A screenshot of a computer&#10;&#10;AI-generated content may be incorrect.">
            <a:extLst>
              <a:ext uri="{FF2B5EF4-FFF2-40B4-BE49-F238E27FC236}">
                <a16:creationId xmlns:a16="http://schemas.microsoft.com/office/drawing/2014/main" id="{2EA42E7C-48B7-B5A1-E85F-6C443C2105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1404" y="1655728"/>
            <a:ext cx="3764928" cy="1138363"/>
          </a:xfrm>
          <a:prstGeom prst="rect">
            <a:avLst/>
          </a:prstGeom>
        </p:spPr>
      </p:pic>
      <p:pic>
        <p:nvPicPr>
          <p:cNvPr id="7" name="Picture 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A6BE4A37-9033-8759-316A-9D8C430E5F2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620" r="16389" b="7623"/>
          <a:stretch/>
        </p:blipFill>
        <p:spPr>
          <a:xfrm>
            <a:off x="66676" y="3717736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1585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84E19A-933A-2A45-C51B-DE700CF87E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E634813-EF26-8453-F37D-1C5C78868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Enemies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A0FE1D-74A0-4BBD-B81C-A4ED7F2428E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400" dirty="0"/>
              <a:t>Don’t forget to rename and resize your new Sprite when you’re finished.</a:t>
            </a:r>
          </a:p>
          <a:p>
            <a:pPr marL="0" indent="0">
              <a:buNone/>
            </a:pPr>
            <a:endParaRPr lang="en-GB" sz="1400" dirty="0"/>
          </a:p>
          <a:p>
            <a:pPr marL="0" indent="0">
              <a:buNone/>
            </a:pPr>
            <a:r>
              <a:rPr lang="en-GB" sz="1400" dirty="0"/>
              <a:t>Your water blob is going to use a different behavior for its movement.</a:t>
            </a:r>
          </a:p>
          <a:p>
            <a:pPr marL="0" indent="0">
              <a:buNone/>
            </a:pPr>
            <a:endParaRPr lang="en-GB" sz="1400" dirty="0"/>
          </a:p>
          <a:p>
            <a:pPr marL="0" indent="0">
              <a:buNone/>
            </a:pPr>
            <a:r>
              <a:rPr lang="en-GB" sz="1400" dirty="0"/>
              <a:t>Add ‘</a:t>
            </a:r>
            <a:r>
              <a:rPr lang="en-GB" sz="1400" dirty="0" err="1"/>
              <a:t>MoveTo</a:t>
            </a:r>
            <a:r>
              <a:rPr lang="en-GB" sz="1400" dirty="0"/>
              <a:t>’ to your Enemy object.</a:t>
            </a:r>
          </a:p>
          <a:p>
            <a:pPr marL="0" indent="0">
              <a:buNone/>
            </a:pPr>
            <a:endParaRPr lang="en-GB" sz="1400" dirty="0"/>
          </a:p>
          <a:p>
            <a:pPr marL="0" indent="0">
              <a:buNone/>
            </a:pPr>
            <a:r>
              <a:rPr lang="en-GB" sz="1400" dirty="0"/>
              <a:t>We’ll program its movement in a later lesson.</a:t>
            </a:r>
          </a:p>
        </p:txBody>
      </p:sp>
      <p:pic>
        <p:nvPicPr>
          <p:cNvPr id="10" name="Content Placeholder 9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2F2EF66-A730-335F-CDBC-EB0E48549AB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954282" y="1666875"/>
            <a:ext cx="3267687" cy="2728913"/>
          </a:xfrm>
        </p:spPr>
      </p:pic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AD60C39-560F-1235-C2A3-FF9F11223C3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E71FF565-755B-7000-6E75-F960A05D9C37}"/>
              </a:ext>
            </a:extLst>
          </p:cNvPr>
          <p:cNvSpPr/>
          <p:nvPr/>
        </p:nvSpPr>
        <p:spPr>
          <a:xfrm>
            <a:off x="267900" y="194561"/>
            <a:ext cx="225000" cy="408787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CF8E4F-09A1-39D1-72F0-B4BAA2F8D406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7" name="Picture 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913C5319-FDC7-3352-2C21-8BC5D7415FA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3847276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8376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BA737-C57C-828D-B985-2764E46D49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922AA4-069D-9473-3E9B-0A461A614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Testing your Game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1DD7F175-E990-D27C-5986-57D081A0BF5C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0B14E72F-A9B9-54B8-23CC-BE0D8CD2E493}"/>
              </a:ext>
            </a:extLst>
          </p:cNvPr>
          <p:cNvSpPr/>
          <p:nvPr/>
        </p:nvSpPr>
        <p:spPr>
          <a:xfrm>
            <a:off x="267900" y="194560"/>
            <a:ext cx="225000" cy="422116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B320466-C702-9B3E-4DE7-237969204A63}"/>
              </a:ext>
            </a:extLst>
          </p:cNvPr>
          <p:cNvCxnSpPr>
            <a:cxnSpLocks/>
          </p:cNvCxnSpPr>
          <p:nvPr/>
        </p:nvCxnSpPr>
        <p:spPr>
          <a:xfrm flipV="1">
            <a:off x="2179494" y="1821180"/>
            <a:ext cx="380826" cy="1026299"/>
          </a:xfrm>
          <a:prstGeom prst="straightConnector1">
            <a:avLst/>
          </a:prstGeom>
          <a:ln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FBE1E633-B12D-62C5-52F3-ED6C27D97B6A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83A42A9-203E-7288-F5A7-AF78A1378C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937882"/>
              </p:ext>
            </p:extLst>
          </p:nvPr>
        </p:nvGraphicFramePr>
        <p:xfrm>
          <a:off x="1156653" y="2343179"/>
          <a:ext cx="7239000" cy="20725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47507">
                  <a:extLst>
                    <a:ext uri="{9D8B030D-6E8A-4147-A177-3AD203B41FA5}">
                      <a16:colId xmlns:a16="http://schemas.microsoft.com/office/drawing/2014/main" val="868250485"/>
                    </a:ext>
                  </a:extLst>
                </a:gridCol>
                <a:gridCol w="2095500">
                  <a:extLst>
                    <a:ext uri="{9D8B030D-6E8A-4147-A177-3AD203B41FA5}">
                      <a16:colId xmlns:a16="http://schemas.microsoft.com/office/drawing/2014/main" val="4258669538"/>
                    </a:ext>
                  </a:extLst>
                </a:gridCol>
                <a:gridCol w="1950720">
                  <a:extLst>
                    <a:ext uri="{9D8B030D-6E8A-4147-A177-3AD203B41FA5}">
                      <a16:colId xmlns:a16="http://schemas.microsoft.com/office/drawing/2014/main" val="1714273898"/>
                    </a:ext>
                  </a:extLst>
                </a:gridCol>
                <a:gridCol w="1545273">
                  <a:extLst>
                    <a:ext uri="{9D8B030D-6E8A-4147-A177-3AD203B41FA5}">
                      <a16:colId xmlns:a16="http://schemas.microsoft.com/office/drawing/2014/main" val="2798121577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 b="1" dirty="0"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sz="1600" b="1" dirty="0"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705F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546407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Sound effects trigger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When the Player collects Toast, sound effects should play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GB"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410946858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Enemy animation loops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dirty="0">
                          <a:solidFill>
                            <a:srgbClr val="FFFFFF"/>
                          </a:solidFill>
                          <a:latin typeface="+mn-lt"/>
                          <a:ea typeface="Montserrat"/>
                          <a:cs typeface="Montserrat"/>
                          <a:sym typeface="Montserrat"/>
                        </a:rPr>
                        <a:t>Enemy animation should loop through frames</a:t>
                      </a: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rgbClr val="FFFFFF"/>
                        </a:solidFill>
                        <a:latin typeface="+mn-l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3507268434"/>
                  </a:ext>
                </a:extLst>
              </a:tr>
            </a:tbl>
          </a:graphicData>
        </a:graphic>
      </p:graphicFrame>
      <p:pic>
        <p:nvPicPr>
          <p:cNvPr id="7" name="Picture 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2F022CA7-4F39-7701-10C1-24263DAA65F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3942310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3339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19BA2C-2C5A-A04A-D1C1-B76FCC7A4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6E89EE-E00C-ABB3-EB28-C7846CEA4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Extra Challenge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489D0D-FA79-0BC9-FBE0-7C9F8F60DA75}"/>
              </a:ext>
            </a:extLst>
          </p:cNvPr>
          <p:cNvSpPr txBox="1"/>
          <p:nvPr/>
        </p:nvSpPr>
        <p:spPr>
          <a:xfrm>
            <a:off x="6766560" y="335391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Reach</a:t>
            </a:r>
          </a:p>
        </p:txBody>
      </p:sp>
      <p:sp>
        <p:nvSpPr>
          <p:cNvPr id="21" name="Google Shape;99;p16">
            <a:extLst>
              <a:ext uri="{FF2B5EF4-FFF2-40B4-BE49-F238E27FC236}">
                <a16:creationId xmlns:a16="http://schemas.microsoft.com/office/drawing/2014/main" id="{7DD47C93-51B0-379D-CD61-EE77EBB7743E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102;p16">
            <a:extLst>
              <a:ext uri="{FF2B5EF4-FFF2-40B4-BE49-F238E27FC236}">
                <a16:creationId xmlns:a16="http://schemas.microsoft.com/office/drawing/2014/main" id="{DE4BF9E2-2D06-940D-D7DC-697A6B579A9F}"/>
              </a:ext>
            </a:extLst>
          </p:cNvPr>
          <p:cNvSpPr/>
          <p:nvPr/>
        </p:nvSpPr>
        <p:spPr>
          <a:xfrm>
            <a:off x="267900" y="194558"/>
            <a:ext cx="225000" cy="434696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Picture 22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6B031BD7-9112-9ACF-3D5C-2BAF26104D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208415"/>
            <a:ext cx="627448" cy="71351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4002038-76C9-B68E-5B37-085442BA7E50}"/>
              </a:ext>
            </a:extLst>
          </p:cNvPr>
          <p:cNvSpPr/>
          <p:nvPr/>
        </p:nvSpPr>
        <p:spPr>
          <a:xfrm>
            <a:off x="822960" y="1844040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Reflect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A0A6370-B43D-BB45-7B10-73568CA7B9F7}"/>
              </a:ext>
            </a:extLst>
          </p:cNvPr>
          <p:cNvSpPr/>
          <p:nvPr/>
        </p:nvSpPr>
        <p:spPr>
          <a:xfrm>
            <a:off x="822960" y="2474468"/>
            <a:ext cx="1524000" cy="487680"/>
          </a:xfrm>
          <a:prstGeom prst="roundRect">
            <a:avLst/>
          </a:prstGeom>
          <a:solidFill>
            <a:srgbClr val="00FFDA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rgbClr val="212121"/>
                </a:solidFill>
                <a:latin typeface="+mj-lt"/>
              </a:rPr>
              <a:t>Evaluate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294B11B-4B37-ECDB-18F1-8D58543B5AAF}"/>
              </a:ext>
            </a:extLst>
          </p:cNvPr>
          <p:cNvSpPr/>
          <p:nvPr/>
        </p:nvSpPr>
        <p:spPr>
          <a:xfrm>
            <a:off x="822960" y="3112531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Assess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949DFF0-1075-043E-302B-379CC122F32D}"/>
              </a:ext>
            </a:extLst>
          </p:cNvPr>
          <p:cNvSpPr/>
          <p:nvPr/>
        </p:nvSpPr>
        <p:spPr>
          <a:xfrm>
            <a:off x="822960" y="3720735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Challenge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6B9C568-A1D5-00BF-11EF-0D569BBAB519}"/>
              </a:ext>
            </a:extLst>
          </p:cNvPr>
          <p:cNvSpPr/>
          <p:nvPr/>
        </p:nvSpPr>
        <p:spPr>
          <a:xfrm>
            <a:off x="822960" y="4328939"/>
            <a:ext cx="1524000" cy="487680"/>
          </a:xfrm>
          <a:prstGeom prst="roundRect">
            <a:avLst/>
          </a:prstGeom>
          <a:solidFill>
            <a:srgbClr val="5A5F64"/>
          </a:solidFill>
          <a:ln>
            <a:solidFill>
              <a:schemeClr val="bg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How To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62134D-D38C-13FC-66D7-B39FAB0A695B}"/>
              </a:ext>
            </a:extLst>
          </p:cNvPr>
          <p:cNvSpPr txBox="1"/>
          <p:nvPr/>
        </p:nvSpPr>
        <p:spPr>
          <a:xfrm>
            <a:off x="3970405" y="2474468"/>
            <a:ext cx="37527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How do you define a function? If you’ve not added this definition to your glossary, do so now.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FFFFFF"/>
                </a:solidFill>
                <a:ea typeface="Montserrat"/>
                <a:cs typeface="Montserrat"/>
                <a:sym typeface="Montserrat"/>
              </a:rPr>
              <a:t>Why do you think functions are useful when writing code?</a:t>
            </a:r>
            <a:endParaRPr lang="en-US" sz="1800" dirty="0">
              <a:solidFill>
                <a:srgbClr val="FFFFFF"/>
              </a:solidFill>
              <a:ea typeface="Montserrat"/>
              <a:cs typeface="Montserrat"/>
              <a:sym typeface="Montserrat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C2F1D69-0DCC-9D53-8352-8DEEF58D81D2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2346960" y="2718308"/>
            <a:ext cx="1508760" cy="329692"/>
          </a:xfrm>
          <a:prstGeom prst="straightConnector1">
            <a:avLst/>
          </a:prstGeom>
          <a:ln w="19050" cap="flat" cmpd="sng" algn="ctr">
            <a:solidFill>
              <a:srgbClr val="00FFDA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44434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FD9B6-8F02-2AC5-7FBC-607C2E082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78F58-75F5-5467-38C3-98F3278FF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6436B3-F207-4EFA-6125-30D8C62D5C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To identify the difference between functions and procedures</a:t>
            </a:r>
          </a:p>
          <a:p>
            <a:r>
              <a:rPr lang="en-GB" sz="1800" dirty="0"/>
              <a:t>To create a function within the game</a:t>
            </a:r>
          </a:p>
          <a:p>
            <a:r>
              <a:rPr lang="en-GB" sz="1800" dirty="0"/>
              <a:t>To demonstrate an effective testing stage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A6B653-817D-D39A-5C28-AE5179FE624A}"/>
              </a:ext>
            </a:extLst>
          </p:cNvPr>
          <p:cNvSpPr txBox="1"/>
          <p:nvPr/>
        </p:nvSpPr>
        <p:spPr>
          <a:xfrm>
            <a:off x="6766560" y="335391"/>
            <a:ext cx="1314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Reach</a:t>
            </a:r>
          </a:p>
        </p:txBody>
      </p:sp>
      <p:sp>
        <p:nvSpPr>
          <p:cNvPr id="5" name="Google Shape;99;p16">
            <a:extLst>
              <a:ext uri="{FF2B5EF4-FFF2-40B4-BE49-F238E27FC236}">
                <a16:creationId xmlns:a16="http://schemas.microsoft.com/office/drawing/2014/main" id="{FFCBA745-B401-8849-D078-2290358B6A9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2;p16">
            <a:extLst>
              <a:ext uri="{FF2B5EF4-FFF2-40B4-BE49-F238E27FC236}">
                <a16:creationId xmlns:a16="http://schemas.microsoft.com/office/drawing/2014/main" id="{473CCE55-B368-0A92-C06D-4D417D5355C5}"/>
              </a:ext>
            </a:extLst>
          </p:cNvPr>
          <p:cNvSpPr/>
          <p:nvPr/>
        </p:nvSpPr>
        <p:spPr>
          <a:xfrm>
            <a:off x="267900" y="194558"/>
            <a:ext cx="225000" cy="4346961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" name="Picture 10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CBD7E261-2C08-15FB-39C8-A495654B82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4337911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95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6A2C4-2E4F-3B06-D8EC-EBF063B4F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a Function?</a:t>
            </a:r>
          </a:p>
        </p:txBody>
      </p:sp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85EA7D79-BC3A-D12D-CD50-F87851345644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890016" y="1806289"/>
            <a:ext cx="7646483" cy="31426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1600" dirty="0"/>
              <a:t>A function is a small section of code that can be called upon by its name within the main code.</a:t>
            </a:r>
          </a:p>
          <a:p>
            <a:pPr marL="0" indent="0" algn="ctr">
              <a:buNone/>
            </a:pPr>
            <a:endParaRPr lang="en-GB" sz="1600" dirty="0"/>
          </a:p>
          <a:p>
            <a:pPr marL="0" indent="0" algn="ctr">
              <a:buNone/>
            </a:pPr>
            <a:endParaRPr lang="en-GB" sz="1600" dirty="0"/>
          </a:p>
          <a:p>
            <a:pPr marL="0" indent="0" algn="ctr">
              <a:buNone/>
            </a:pPr>
            <a:endParaRPr lang="en-GB" sz="1600" dirty="0"/>
          </a:p>
          <a:p>
            <a:pPr marL="0" indent="0" algn="ctr">
              <a:buNone/>
            </a:pPr>
            <a:endParaRPr lang="en-GB" sz="1600" dirty="0"/>
          </a:p>
          <a:p>
            <a:pPr marL="0" indent="0" algn="ctr">
              <a:buNone/>
            </a:pPr>
            <a:endParaRPr lang="en-GB" sz="1600" dirty="0"/>
          </a:p>
          <a:p>
            <a:pPr marL="0" indent="0" algn="ctr">
              <a:buNone/>
            </a:pPr>
            <a:r>
              <a:rPr lang="en-GB" sz="1600" dirty="0"/>
              <a:t>The main code runs and when the first instruction has been completed, the function will run. When the function is complete, the main code resumes.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EC76E8-10DF-05DF-F046-C7FCA509C457}"/>
              </a:ext>
            </a:extLst>
          </p:cNvPr>
          <p:cNvSpPr txBox="1"/>
          <p:nvPr/>
        </p:nvSpPr>
        <p:spPr>
          <a:xfrm>
            <a:off x="6751320" y="334007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sp>
        <p:nvSpPr>
          <p:cNvPr id="25" name="Google Shape;99;p16">
            <a:extLst>
              <a:ext uri="{FF2B5EF4-FFF2-40B4-BE49-F238E27FC236}">
                <a16:creationId xmlns:a16="http://schemas.microsoft.com/office/drawing/2014/main" id="{89C13EE8-6AC7-D4DC-A01C-C1570D181987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102;p16">
            <a:extLst>
              <a:ext uri="{FF2B5EF4-FFF2-40B4-BE49-F238E27FC236}">
                <a16:creationId xmlns:a16="http://schemas.microsoft.com/office/drawing/2014/main" id="{B1EDCC8C-B5DF-943D-FD7A-E848EA8D13B2}"/>
              </a:ext>
            </a:extLst>
          </p:cNvPr>
          <p:cNvSpPr/>
          <p:nvPr/>
        </p:nvSpPr>
        <p:spPr>
          <a:xfrm>
            <a:off x="267900" y="194562"/>
            <a:ext cx="225000" cy="43789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Picture 2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4844B1BF-E948-B9F5-3FEF-6764C4A7062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290480"/>
            <a:ext cx="627448" cy="713510"/>
          </a:xfrm>
          <a:prstGeom prst="rect">
            <a:avLst/>
          </a:prstGeom>
        </p:spPr>
      </p:pic>
      <p:sp>
        <p:nvSpPr>
          <p:cNvPr id="4" name="Flowchart: Alternate Process 3">
            <a:extLst>
              <a:ext uri="{FF2B5EF4-FFF2-40B4-BE49-F238E27FC236}">
                <a16:creationId xmlns:a16="http://schemas.microsoft.com/office/drawing/2014/main" id="{52617CFE-F76B-26AF-0C99-48D5F30370FD}"/>
              </a:ext>
            </a:extLst>
          </p:cNvPr>
          <p:cNvSpPr/>
          <p:nvPr/>
        </p:nvSpPr>
        <p:spPr>
          <a:xfrm>
            <a:off x="1280160" y="2571750"/>
            <a:ext cx="2791968" cy="1584960"/>
          </a:xfrm>
          <a:prstGeom prst="flowChartAlternate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Main Code</a:t>
            </a:r>
          </a:p>
          <a:p>
            <a:pPr algn="ctr">
              <a:lnSpc>
                <a:spcPct val="150000"/>
              </a:lnSpc>
            </a:pPr>
            <a:r>
              <a:rPr lang="en-GB" sz="1400" dirty="0"/>
              <a:t>March on the spot for 1 minute</a:t>
            </a:r>
          </a:p>
          <a:p>
            <a:pPr algn="ctr">
              <a:lnSpc>
                <a:spcPct val="150000"/>
              </a:lnSpc>
            </a:pPr>
            <a:r>
              <a:rPr lang="en-GB" sz="1400" i="1" dirty="0"/>
              <a:t>Personal</a:t>
            </a:r>
          </a:p>
          <a:p>
            <a:pPr algn="ctr">
              <a:lnSpc>
                <a:spcPct val="150000"/>
              </a:lnSpc>
            </a:pPr>
            <a:r>
              <a:rPr lang="en-GB" sz="1400" dirty="0"/>
              <a:t>March on the spot for 1 minute</a:t>
            </a:r>
          </a:p>
        </p:txBody>
      </p:sp>
      <p:sp>
        <p:nvSpPr>
          <p:cNvPr id="5" name="Flowchart: Alternate Process 4">
            <a:extLst>
              <a:ext uri="{FF2B5EF4-FFF2-40B4-BE49-F238E27FC236}">
                <a16:creationId xmlns:a16="http://schemas.microsoft.com/office/drawing/2014/main" id="{A60D8662-5EF0-05CA-61D2-E821DC7F6D26}"/>
              </a:ext>
            </a:extLst>
          </p:cNvPr>
          <p:cNvSpPr/>
          <p:nvPr/>
        </p:nvSpPr>
        <p:spPr>
          <a:xfrm>
            <a:off x="5071872" y="2571750"/>
            <a:ext cx="2791968" cy="1584960"/>
          </a:xfrm>
          <a:prstGeom prst="flowChartAlternate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Function – </a:t>
            </a:r>
            <a:r>
              <a:rPr lang="en-GB" b="1" i="1" dirty="0"/>
              <a:t>Personal</a:t>
            </a:r>
          </a:p>
          <a:p>
            <a:pPr algn="ctr">
              <a:lnSpc>
                <a:spcPct val="150000"/>
              </a:lnSpc>
            </a:pPr>
            <a:r>
              <a:rPr lang="en-GB" sz="1400" dirty="0"/>
              <a:t>If you are a girl</a:t>
            </a:r>
          </a:p>
          <a:p>
            <a:pPr algn="ctr">
              <a:lnSpc>
                <a:spcPct val="150000"/>
              </a:lnSpc>
            </a:pPr>
            <a:r>
              <a:rPr lang="en-GB" sz="1400" dirty="0"/>
              <a:t>Touch your head</a:t>
            </a:r>
          </a:p>
          <a:p>
            <a:pPr algn="ctr">
              <a:lnSpc>
                <a:spcPct val="150000"/>
              </a:lnSpc>
            </a:pPr>
            <a:r>
              <a:rPr lang="en-GB" sz="1400" dirty="0"/>
              <a:t>Else</a:t>
            </a:r>
            <a:br>
              <a:rPr lang="en-GB" sz="1400" dirty="0"/>
            </a:br>
            <a:r>
              <a:rPr lang="en-GB" sz="1400" dirty="0"/>
              <a:t>Touch your toes</a:t>
            </a:r>
          </a:p>
        </p:txBody>
      </p:sp>
    </p:spTree>
    <p:extLst>
      <p:ext uri="{BB962C8B-B14F-4D97-AF65-F5344CB8AC3E}">
        <p14:creationId xmlns:p14="http://schemas.microsoft.com/office/powerpoint/2010/main" val="1473607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2B028-8055-B23B-8CE0-D0FCDAAD4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Functions vs Procedures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686B97AA-ED63-D0E7-82AE-237A3A9B5C52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6DE5D1BB-D6FE-2FDD-E614-222263105954}"/>
              </a:ext>
            </a:extLst>
          </p:cNvPr>
          <p:cNvSpPr/>
          <p:nvPr/>
        </p:nvSpPr>
        <p:spPr>
          <a:xfrm>
            <a:off x="267900" y="194562"/>
            <a:ext cx="225000" cy="498858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12D430B8-3A6F-5F2F-E286-0C8766A563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514589"/>
            <a:ext cx="627448" cy="713510"/>
          </a:xfrm>
          <a:prstGeom prst="rect">
            <a:avLst/>
          </a:prstGeom>
        </p:spPr>
      </p:pic>
      <p:sp>
        <p:nvSpPr>
          <p:cNvPr id="7" name="Content Placeholder 21">
            <a:extLst>
              <a:ext uri="{FF2B5EF4-FFF2-40B4-BE49-F238E27FC236}">
                <a16:creationId xmlns:a16="http://schemas.microsoft.com/office/drawing/2014/main" id="{BA4C5FA2-FC06-8159-960B-6A43DCD3FBF8}"/>
              </a:ext>
            </a:extLst>
          </p:cNvPr>
          <p:cNvSpPr txBox="1">
            <a:spLocks/>
          </p:cNvSpPr>
          <p:nvPr/>
        </p:nvSpPr>
        <p:spPr>
          <a:xfrm>
            <a:off x="890016" y="1806289"/>
            <a:ext cx="7646483" cy="3142648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0000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0000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00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00000" indent="-171450" algn="l" defTabSz="342900" rtl="0" eaLnBrk="1" latinLnBrk="0" hangingPunct="1"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Font typeface="Wingdings 2" charset="2"/>
              <a:buChar char="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charset="2"/>
              <a:buNone/>
            </a:pPr>
            <a:r>
              <a:rPr lang="en-GB" sz="1600" dirty="0"/>
              <a:t>In general programming, there is a difference between procedures and functions.</a:t>
            </a:r>
          </a:p>
          <a:p>
            <a:pPr marL="0" indent="0" algn="ctr">
              <a:buFont typeface="Wingdings 2" charset="2"/>
              <a:buNone/>
            </a:pPr>
            <a:endParaRPr lang="en-GB" sz="1600" dirty="0"/>
          </a:p>
          <a:p>
            <a:pPr marL="0" indent="0" algn="ctr">
              <a:buFont typeface="Wingdings 2" charset="2"/>
              <a:buNone/>
            </a:pPr>
            <a:endParaRPr lang="en-GB" sz="1600" dirty="0"/>
          </a:p>
          <a:p>
            <a:pPr marL="0" indent="0" algn="ctr">
              <a:buFont typeface="Wingdings 2" charset="2"/>
              <a:buNone/>
            </a:pPr>
            <a:endParaRPr lang="en-GB" sz="1600" dirty="0"/>
          </a:p>
          <a:p>
            <a:pPr marL="0" indent="0" algn="ctr">
              <a:buFont typeface="Wingdings 2" charset="2"/>
              <a:buNone/>
            </a:pPr>
            <a:endParaRPr lang="en-GB" sz="1600" dirty="0"/>
          </a:p>
          <a:p>
            <a:pPr marL="0" indent="0" algn="ctr">
              <a:buFont typeface="Wingdings 2" charset="2"/>
              <a:buNone/>
            </a:pPr>
            <a:endParaRPr lang="en-GB" sz="1600" dirty="0"/>
          </a:p>
          <a:p>
            <a:pPr marL="0" indent="0" algn="ctr">
              <a:buFont typeface="Wingdings 2" charset="2"/>
              <a:buNone/>
            </a:pPr>
            <a:r>
              <a:rPr lang="en-GB" sz="1600" dirty="0"/>
              <a:t>In some coding environments, including Construct, </a:t>
            </a:r>
            <a:r>
              <a:rPr lang="en-GB" sz="1600" b="1" dirty="0"/>
              <a:t>Function</a:t>
            </a:r>
            <a:r>
              <a:rPr lang="en-GB" sz="1600" dirty="0"/>
              <a:t> is the name given to both.</a:t>
            </a:r>
          </a:p>
        </p:txBody>
      </p:sp>
      <p:sp>
        <p:nvSpPr>
          <p:cNvPr id="8" name="Flowchart: Alternate Process 7">
            <a:extLst>
              <a:ext uri="{FF2B5EF4-FFF2-40B4-BE49-F238E27FC236}">
                <a16:creationId xmlns:a16="http://schemas.microsoft.com/office/drawing/2014/main" id="{29AB5958-7362-9AE9-0F6F-606F321B2DBC}"/>
              </a:ext>
            </a:extLst>
          </p:cNvPr>
          <p:cNvSpPr/>
          <p:nvPr/>
        </p:nvSpPr>
        <p:spPr>
          <a:xfrm>
            <a:off x="1341120" y="2571750"/>
            <a:ext cx="6693408" cy="1305306"/>
          </a:xfrm>
          <a:prstGeom prst="flowChartAlternate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GB" b="1" dirty="0"/>
              <a:t>Function: </a:t>
            </a:r>
            <a:r>
              <a:rPr lang="en-GB" dirty="0"/>
              <a:t>a named series of instructions that returns a value</a:t>
            </a:r>
          </a:p>
          <a:p>
            <a:pPr algn="ctr">
              <a:lnSpc>
                <a:spcPct val="150000"/>
              </a:lnSpc>
            </a:pPr>
            <a:r>
              <a:rPr lang="en-GB" b="1" dirty="0"/>
              <a:t>Procedure:</a:t>
            </a:r>
            <a:r>
              <a:rPr lang="en-GB" dirty="0"/>
              <a:t> a named series of instructions</a:t>
            </a:r>
            <a:endParaRPr lang="en-GB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61BEDD-80BD-BD43-931D-6E45D1B2D8AC}"/>
              </a:ext>
            </a:extLst>
          </p:cNvPr>
          <p:cNvSpPr txBox="1"/>
          <p:nvPr/>
        </p:nvSpPr>
        <p:spPr>
          <a:xfrm>
            <a:off x="6751320" y="346199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</p:spTree>
    <p:extLst>
      <p:ext uri="{BB962C8B-B14F-4D97-AF65-F5344CB8AC3E}">
        <p14:creationId xmlns:p14="http://schemas.microsoft.com/office/powerpoint/2010/main" val="3765798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CCA62D-984E-BD5C-C744-3F2FD907B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CA2DC-D7C8-68C5-2251-03F5283BF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a Function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FC92A972-5357-D7AA-967D-7513EA26C996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5CFEE7E5-47CE-8F49-DB10-827B843471AD}"/>
              </a:ext>
            </a:extLst>
          </p:cNvPr>
          <p:cNvSpPr/>
          <p:nvPr/>
        </p:nvSpPr>
        <p:spPr>
          <a:xfrm>
            <a:off x="267900" y="194562"/>
            <a:ext cx="225000" cy="713510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67AE5AAC-4DB5-3517-43B0-24AB94CC62E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693420"/>
            <a:ext cx="627448" cy="7135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099F737-1F00-5E74-4FAF-8298FDC498DB}"/>
              </a:ext>
            </a:extLst>
          </p:cNvPr>
          <p:cNvSpPr txBox="1"/>
          <p:nvPr/>
        </p:nvSpPr>
        <p:spPr>
          <a:xfrm>
            <a:off x="6751320" y="346199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7AF90C9-F17F-246E-458D-F7CE3448BE82}"/>
              </a:ext>
            </a:extLst>
          </p:cNvPr>
          <p:cNvGrpSpPr/>
          <p:nvPr/>
        </p:nvGrpSpPr>
        <p:grpSpPr>
          <a:xfrm>
            <a:off x="3866525" y="1603690"/>
            <a:ext cx="1410948" cy="3297109"/>
            <a:chOff x="6575005" y="1651828"/>
            <a:chExt cx="1410948" cy="3297109"/>
          </a:xfrm>
        </p:grpSpPr>
        <p:sp>
          <p:nvSpPr>
            <p:cNvPr id="3" name="Flowchart: Terminator 2">
              <a:extLst>
                <a:ext uri="{FF2B5EF4-FFF2-40B4-BE49-F238E27FC236}">
                  <a16:creationId xmlns:a16="http://schemas.microsoft.com/office/drawing/2014/main" id="{55027851-9C11-558E-08B4-D589DA61B305}"/>
                </a:ext>
              </a:extLst>
            </p:cNvPr>
            <p:cNvSpPr/>
            <p:nvPr/>
          </p:nvSpPr>
          <p:spPr>
            <a:xfrm>
              <a:off x="6640399" y="1651828"/>
              <a:ext cx="1280160" cy="463296"/>
            </a:xfrm>
            <a:prstGeom prst="flowChartTerminator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START</a:t>
              </a:r>
            </a:p>
          </p:txBody>
        </p:sp>
        <p:sp>
          <p:nvSpPr>
            <p:cNvPr id="10" name="Flowchart: Data 9">
              <a:extLst>
                <a:ext uri="{FF2B5EF4-FFF2-40B4-BE49-F238E27FC236}">
                  <a16:creationId xmlns:a16="http://schemas.microsoft.com/office/drawing/2014/main" id="{5CD9F671-343A-1547-0EC1-AA4A760181CC}"/>
                </a:ext>
              </a:extLst>
            </p:cNvPr>
            <p:cNvSpPr/>
            <p:nvPr/>
          </p:nvSpPr>
          <p:spPr>
            <a:xfrm>
              <a:off x="6575005" y="2358043"/>
              <a:ext cx="1410948" cy="461533"/>
            </a:xfrm>
            <a:prstGeom prst="flowChartInputOutpu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/>
                <a:t>Input Number</a:t>
              </a:r>
            </a:p>
          </p:txBody>
        </p:sp>
        <p:sp>
          <p:nvSpPr>
            <p:cNvPr id="11" name="Flowchart: Process 10">
              <a:extLst>
                <a:ext uri="{FF2B5EF4-FFF2-40B4-BE49-F238E27FC236}">
                  <a16:creationId xmlns:a16="http://schemas.microsoft.com/office/drawing/2014/main" id="{856F013A-C138-F607-5A6E-6D67056B0DF8}"/>
                </a:ext>
              </a:extLst>
            </p:cNvPr>
            <p:cNvSpPr/>
            <p:nvPr/>
          </p:nvSpPr>
          <p:spPr>
            <a:xfrm>
              <a:off x="6640399" y="3060684"/>
              <a:ext cx="1280160" cy="461533"/>
            </a:xfrm>
            <a:prstGeom prst="flowChartProcess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dirty="0"/>
                <a:t>calculation</a:t>
              </a:r>
            </a:p>
          </p:txBody>
        </p:sp>
        <p:sp>
          <p:nvSpPr>
            <p:cNvPr id="12" name="Flowchart: Process 11">
              <a:extLst>
                <a:ext uri="{FF2B5EF4-FFF2-40B4-BE49-F238E27FC236}">
                  <a16:creationId xmlns:a16="http://schemas.microsoft.com/office/drawing/2014/main" id="{1AE834F7-EBF7-FB7D-BBFD-62F8DC732136}"/>
                </a:ext>
              </a:extLst>
            </p:cNvPr>
            <p:cNvSpPr/>
            <p:nvPr/>
          </p:nvSpPr>
          <p:spPr>
            <a:xfrm>
              <a:off x="6640399" y="3774044"/>
              <a:ext cx="1280160" cy="461533"/>
            </a:xfrm>
            <a:prstGeom prst="flowChartProcess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/>
                <a:t>-2</a:t>
              </a:r>
            </a:p>
          </p:txBody>
        </p:sp>
        <p:sp>
          <p:nvSpPr>
            <p:cNvPr id="13" name="Flowchart: Process 12">
              <a:extLst>
                <a:ext uri="{FF2B5EF4-FFF2-40B4-BE49-F238E27FC236}">
                  <a16:creationId xmlns:a16="http://schemas.microsoft.com/office/drawing/2014/main" id="{C52D9310-277C-A29B-8B00-D4ACD580073B}"/>
                </a:ext>
              </a:extLst>
            </p:cNvPr>
            <p:cNvSpPr/>
            <p:nvPr/>
          </p:nvSpPr>
          <p:spPr>
            <a:xfrm>
              <a:off x="6640399" y="4487404"/>
              <a:ext cx="1280160" cy="461533"/>
            </a:xfrm>
            <a:prstGeom prst="flowChartProcess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/>
                <a:t>Output Answer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6AE1B8C-50EB-E73E-DC6B-158E3F36ED72}"/>
                </a:ext>
              </a:extLst>
            </p:cNvPr>
            <p:cNvCxnSpPr>
              <a:stCxn id="3" idx="2"/>
              <a:endCxn id="10" idx="1"/>
            </p:cNvCxnSpPr>
            <p:nvPr/>
          </p:nvCxnSpPr>
          <p:spPr>
            <a:xfrm>
              <a:off x="7280479" y="2115124"/>
              <a:ext cx="0" cy="242919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6908C23A-9E1A-633C-AADF-73299878305A}"/>
                </a:ext>
              </a:extLst>
            </p:cNvPr>
            <p:cNvCxnSpPr>
              <a:stCxn id="10" idx="4"/>
              <a:endCxn id="11" idx="0"/>
            </p:cNvCxnSpPr>
            <p:nvPr/>
          </p:nvCxnSpPr>
          <p:spPr>
            <a:xfrm>
              <a:off x="7280479" y="2819576"/>
              <a:ext cx="0" cy="241108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9858624D-CE87-15CA-CA66-E22D523DFC8B}"/>
                </a:ext>
              </a:extLst>
            </p:cNvPr>
            <p:cNvCxnSpPr>
              <a:stCxn id="11" idx="2"/>
              <a:endCxn id="12" idx="0"/>
            </p:cNvCxnSpPr>
            <p:nvPr/>
          </p:nvCxnSpPr>
          <p:spPr>
            <a:xfrm>
              <a:off x="7280479" y="3522217"/>
              <a:ext cx="0" cy="251827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AEAA8640-8C98-5B52-3DD4-7A6F2CC4DDC5}"/>
                </a:ext>
              </a:extLst>
            </p:cNvPr>
            <p:cNvCxnSpPr>
              <a:cxnSpLocks/>
              <a:stCxn id="12" idx="2"/>
              <a:endCxn id="13" idx="0"/>
            </p:cNvCxnSpPr>
            <p:nvPr/>
          </p:nvCxnSpPr>
          <p:spPr>
            <a:xfrm>
              <a:off x="7280479" y="4235577"/>
              <a:ext cx="0" cy="251827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95DEC97-EA0B-49D1-AEB6-0D1911EEF58D}"/>
              </a:ext>
            </a:extLst>
          </p:cNvPr>
          <p:cNvSpPr txBox="1"/>
          <p:nvPr/>
        </p:nvSpPr>
        <p:spPr>
          <a:xfrm>
            <a:off x="801186" y="2236583"/>
            <a:ext cx="254812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This flowchart contains a function called </a:t>
            </a:r>
            <a:r>
              <a:rPr lang="en-GB" b="1" dirty="0"/>
              <a:t>calculation</a:t>
            </a:r>
            <a:r>
              <a:rPr lang="en-GB" dirty="0"/>
              <a:t>.</a:t>
            </a:r>
          </a:p>
          <a:p>
            <a:endParaRPr lang="en-GB" dirty="0"/>
          </a:p>
          <a:p>
            <a:r>
              <a:rPr lang="en-GB" dirty="0"/>
              <a:t>Can you work out the Output Answer if the Input Number is 5?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2EFD30E-00ED-E3A6-6F5E-3545C8C76613}"/>
              </a:ext>
            </a:extLst>
          </p:cNvPr>
          <p:cNvGrpSpPr/>
          <p:nvPr/>
        </p:nvGrpSpPr>
        <p:grpSpPr>
          <a:xfrm>
            <a:off x="6705793" y="1896863"/>
            <a:ext cx="1280160" cy="2775657"/>
            <a:chOff x="6705793" y="1605453"/>
            <a:chExt cx="1280160" cy="2775657"/>
          </a:xfrm>
        </p:grpSpPr>
        <p:sp>
          <p:nvSpPr>
            <p:cNvPr id="25" name="Flowchart: Process 24">
              <a:extLst>
                <a:ext uri="{FF2B5EF4-FFF2-40B4-BE49-F238E27FC236}">
                  <a16:creationId xmlns:a16="http://schemas.microsoft.com/office/drawing/2014/main" id="{58A17F6A-DE36-B87E-8CCF-AFE9BF4143FE}"/>
                </a:ext>
              </a:extLst>
            </p:cNvPr>
            <p:cNvSpPr/>
            <p:nvPr/>
          </p:nvSpPr>
          <p:spPr>
            <a:xfrm>
              <a:off x="6705793" y="1605453"/>
              <a:ext cx="1280160" cy="461533"/>
            </a:xfrm>
            <a:prstGeom prst="flowChartProcess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dirty="0"/>
                <a:t>calculation</a:t>
              </a:r>
            </a:p>
          </p:txBody>
        </p:sp>
        <p:sp>
          <p:nvSpPr>
            <p:cNvPr id="26" name="Flowchart: Process 25">
              <a:extLst>
                <a:ext uri="{FF2B5EF4-FFF2-40B4-BE49-F238E27FC236}">
                  <a16:creationId xmlns:a16="http://schemas.microsoft.com/office/drawing/2014/main" id="{ABF0043B-6174-FBF8-10AA-588D4449ACBB}"/>
                </a:ext>
              </a:extLst>
            </p:cNvPr>
            <p:cNvSpPr/>
            <p:nvPr/>
          </p:nvSpPr>
          <p:spPr>
            <a:xfrm>
              <a:off x="6705793" y="2378443"/>
              <a:ext cx="1280160" cy="461533"/>
            </a:xfrm>
            <a:prstGeom prst="flowChartProcess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/>
                <a:t>x 10</a:t>
              </a:r>
            </a:p>
          </p:txBody>
        </p:sp>
        <p:sp>
          <p:nvSpPr>
            <p:cNvPr id="27" name="Flowchart: Process 26">
              <a:extLst>
                <a:ext uri="{FF2B5EF4-FFF2-40B4-BE49-F238E27FC236}">
                  <a16:creationId xmlns:a16="http://schemas.microsoft.com/office/drawing/2014/main" id="{A34066A8-24A9-ACD5-02AC-D52F1FADE5C3}"/>
                </a:ext>
              </a:extLst>
            </p:cNvPr>
            <p:cNvSpPr/>
            <p:nvPr/>
          </p:nvSpPr>
          <p:spPr>
            <a:xfrm>
              <a:off x="6705793" y="3151433"/>
              <a:ext cx="1280160" cy="461533"/>
            </a:xfrm>
            <a:prstGeom prst="flowChartProcess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/>
                <a:t>+ 5</a:t>
              </a:r>
            </a:p>
          </p:txBody>
        </p:sp>
        <p:sp>
          <p:nvSpPr>
            <p:cNvPr id="28" name="Flowchart: Process 27">
              <a:extLst>
                <a:ext uri="{FF2B5EF4-FFF2-40B4-BE49-F238E27FC236}">
                  <a16:creationId xmlns:a16="http://schemas.microsoft.com/office/drawing/2014/main" id="{466946BE-CE37-8EC0-5297-A9E0484C74FA}"/>
                </a:ext>
              </a:extLst>
            </p:cNvPr>
            <p:cNvSpPr/>
            <p:nvPr/>
          </p:nvSpPr>
          <p:spPr>
            <a:xfrm>
              <a:off x="6705793" y="3919577"/>
              <a:ext cx="1280160" cy="461533"/>
            </a:xfrm>
            <a:prstGeom prst="flowChartProcess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/>
                <a:t>Return Value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4E3FB0AC-BC55-4891-8C39-03CD0125DEEA}"/>
                </a:ext>
              </a:extLst>
            </p:cNvPr>
            <p:cNvCxnSpPr>
              <a:stCxn id="25" idx="2"/>
              <a:endCxn id="26" idx="0"/>
            </p:cNvCxnSpPr>
            <p:nvPr/>
          </p:nvCxnSpPr>
          <p:spPr>
            <a:xfrm>
              <a:off x="7345873" y="2066986"/>
              <a:ext cx="0" cy="311457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97D4AA5D-C6BC-4B07-8EA2-A95EEF28C1AB}"/>
                </a:ext>
              </a:extLst>
            </p:cNvPr>
            <p:cNvCxnSpPr/>
            <p:nvPr/>
          </p:nvCxnSpPr>
          <p:spPr>
            <a:xfrm>
              <a:off x="7368829" y="2856817"/>
              <a:ext cx="0" cy="311457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28E854AE-F79D-A414-F3F7-9FF98525743E}"/>
                </a:ext>
              </a:extLst>
            </p:cNvPr>
            <p:cNvCxnSpPr/>
            <p:nvPr/>
          </p:nvCxnSpPr>
          <p:spPr>
            <a:xfrm>
              <a:off x="7368636" y="3612966"/>
              <a:ext cx="0" cy="311457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35410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D938AA-D78F-5B9D-3222-BB31A70305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0EFF6-AE2D-1814-D80B-516AF265E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a Function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26DBFD3-F5E9-9550-130C-2804FEBC5D86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3BF31C4D-C2DD-C58A-D08D-59FAB9768F59}"/>
              </a:ext>
            </a:extLst>
          </p:cNvPr>
          <p:cNvSpPr/>
          <p:nvPr/>
        </p:nvSpPr>
        <p:spPr>
          <a:xfrm>
            <a:off x="267900" y="194561"/>
            <a:ext cx="225000" cy="868667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29F68B-7682-701F-988F-320ABF49F8FD}"/>
              </a:ext>
            </a:extLst>
          </p:cNvPr>
          <p:cNvSpPr txBox="1"/>
          <p:nvPr/>
        </p:nvSpPr>
        <p:spPr>
          <a:xfrm>
            <a:off x="6751320" y="346199"/>
            <a:ext cx="1234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Ignite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580BD9C-5192-613E-CA5D-A9E4DA146CF8}"/>
              </a:ext>
            </a:extLst>
          </p:cNvPr>
          <p:cNvGrpSpPr/>
          <p:nvPr/>
        </p:nvGrpSpPr>
        <p:grpSpPr>
          <a:xfrm>
            <a:off x="3866525" y="1603690"/>
            <a:ext cx="1410948" cy="3297109"/>
            <a:chOff x="6575005" y="1651828"/>
            <a:chExt cx="1410948" cy="3297109"/>
          </a:xfrm>
        </p:grpSpPr>
        <p:sp>
          <p:nvSpPr>
            <p:cNvPr id="3" name="Flowchart: Terminator 2">
              <a:extLst>
                <a:ext uri="{FF2B5EF4-FFF2-40B4-BE49-F238E27FC236}">
                  <a16:creationId xmlns:a16="http://schemas.microsoft.com/office/drawing/2014/main" id="{939CC554-2EE1-9CA8-741F-8D2BABE94349}"/>
                </a:ext>
              </a:extLst>
            </p:cNvPr>
            <p:cNvSpPr/>
            <p:nvPr/>
          </p:nvSpPr>
          <p:spPr>
            <a:xfrm>
              <a:off x="6640399" y="1651828"/>
              <a:ext cx="1280160" cy="463296"/>
            </a:xfrm>
            <a:prstGeom prst="flowChartTerminator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START</a:t>
              </a:r>
            </a:p>
          </p:txBody>
        </p:sp>
        <p:sp>
          <p:nvSpPr>
            <p:cNvPr id="10" name="Flowchart: Data 9">
              <a:extLst>
                <a:ext uri="{FF2B5EF4-FFF2-40B4-BE49-F238E27FC236}">
                  <a16:creationId xmlns:a16="http://schemas.microsoft.com/office/drawing/2014/main" id="{E9758479-0C8C-F9B5-D07A-FEED79350C04}"/>
                </a:ext>
              </a:extLst>
            </p:cNvPr>
            <p:cNvSpPr/>
            <p:nvPr/>
          </p:nvSpPr>
          <p:spPr>
            <a:xfrm>
              <a:off x="6575005" y="2358043"/>
              <a:ext cx="1410948" cy="461533"/>
            </a:xfrm>
            <a:prstGeom prst="flowChartInputOutpu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/>
                <a:t>5</a:t>
              </a:r>
            </a:p>
          </p:txBody>
        </p:sp>
        <p:sp>
          <p:nvSpPr>
            <p:cNvPr id="11" name="Flowchart: Process 10">
              <a:extLst>
                <a:ext uri="{FF2B5EF4-FFF2-40B4-BE49-F238E27FC236}">
                  <a16:creationId xmlns:a16="http://schemas.microsoft.com/office/drawing/2014/main" id="{C0E00504-204F-763C-FC07-09D44A70ED84}"/>
                </a:ext>
              </a:extLst>
            </p:cNvPr>
            <p:cNvSpPr/>
            <p:nvPr/>
          </p:nvSpPr>
          <p:spPr>
            <a:xfrm>
              <a:off x="6640399" y="3060684"/>
              <a:ext cx="1280160" cy="461533"/>
            </a:xfrm>
            <a:prstGeom prst="flowChartProcess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dirty="0"/>
                <a:t>calculation</a:t>
              </a:r>
            </a:p>
          </p:txBody>
        </p:sp>
        <p:sp>
          <p:nvSpPr>
            <p:cNvPr id="12" name="Flowchart: Process 11">
              <a:extLst>
                <a:ext uri="{FF2B5EF4-FFF2-40B4-BE49-F238E27FC236}">
                  <a16:creationId xmlns:a16="http://schemas.microsoft.com/office/drawing/2014/main" id="{7C851C88-94F2-35A4-42F2-18EAC7EA5BC5}"/>
                </a:ext>
              </a:extLst>
            </p:cNvPr>
            <p:cNvSpPr/>
            <p:nvPr/>
          </p:nvSpPr>
          <p:spPr>
            <a:xfrm>
              <a:off x="6640399" y="3774044"/>
              <a:ext cx="1280160" cy="461533"/>
            </a:xfrm>
            <a:prstGeom prst="flowChartProcess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/>
                <a:t>55 - 2</a:t>
              </a:r>
            </a:p>
          </p:txBody>
        </p:sp>
        <p:sp>
          <p:nvSpPr>
            <p:cNvPr id="13" name="Flowchart: Process 12">
              <a:extLst>
                <a:ext uri="{FF2B5EF4-FFF2-40B4-BE49-F238E27FC236}">
                  <a16:creationId xmlns:a16="http://schemas.microsoft.com/office/drawing/2014/main" id="{9D61142E-0084-A396-A6A7-B31578F430BE}"/>
                </a:ext>
              </a:extLst>
            </p:cNvPr>
            <p:cNvSpPr/>
            <p:nvPr/>
          </p:nvSpPr>
          <p:spPr>
            <a:xfrm>
              <a:off x="6640399" y="4487404"/>
              <a:ext cx="1280160" cy="461533"/>
            </a:xfrm>
            <a:prstGeom prst="flowChartProcess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/>
                <a:t>Output Answer = 53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C2C88621-C6BC-9A31-BE05-4A1967B89F98}"/>
                </a:ext>
              </a:extLst>
            </p:cNvPr>
            <p:cNvCxnSpPr>
              <a:stCxn id="3" idx="2"/>
              <a:endCxn id="10" idx="1"/>
            </p:cNvCxnSpPr>
            <p:nvPr/>
          </p:nvCxnSpPr>
          <p:spPr>
            <a:xfrm>
              <a:off x="7280479" y="2115124"/>
              <a:ext cx="0" cy="242919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7E5FAEA3-5B47-A920-8ADC-38AC2AF7EAA6}"/>
                </a:ext>
              </a:extLst>
            </p:cNvPr>
            <p:cNvCxnSpPr>
              <a:stCxn id="10" idx="4"/>
              <a:endCxn id="11" idx="0"/>
            </p:cNvCxnSpPr>
            <p:nvPr/>
          </p:nvCxnSpPr>
          <p:spPr>
            <a:xfrm>
              <a:off x="7280479" y="2819576"/>
              <a:ext cx="0" cy="241108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3042BAA6-19D1-5201-3D50-0581685F9CE2}"/>
                </a:ext>
              </a:extLst>
            </p:cNvPr>
            <p:cNvCxnSpPr>
              <a:stCxn id="11" idx="2"/>
              <a:endCxn id="12" idx="0"/>
            </p:cNvCxnSpPr>
            <p:nvPr/>
          </p:nvCxnSpPr>
          <p:spPr>
            <a:xfrm>
              <a:off x="7280479" y="3522217"/>
              <a:ext cx="0" cy="251827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617B5FEC-9E79-B55B-EB67-82ECA0DD0689}"/>
                </a:ext>
              </a:extLst>
            </p:cNvPr>
            <p:cNvCxnSpPr>
              <a:cxnSpLocks/>
              <a:stCxn id="12" idx="2"/>
              <a:endCxn id="13" idx="0"/>
            </p:cNvCxnSpPr>
            <p:nvPr/>
          </p:nvCxnSpPr>
          <p:spPr>
            <a:xfrm>
              <a:off x="7280479" y="4235577"/>
              <a:ext cx="0" cy="251827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10F8A416-E823-4C2E-CFCE-4D674CD71F5E}"/>
              </a:ext>
            </a:extLst>
          </p:cNvPr>
          <p:cNvSpPr txBox="1"/>
          <p:nvPr/>
        </p:nvSpPr>
        <p:spPr>
          <a:xfrm>
            <a:off x="801186" y="2236583"/>
            <a:ext cx="254812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This flowchart contains a function called </a:t>
            </a:r>
            <a:r>
              <a:rPr lang="en-GB" b="1" dirty="0"/>
              <a:t>calculation</a:t>
            </a:r>
            <a:r>
              <a:rPr lang="en-GB" dirty="0"/>
              <a:t>.</a:t>
            </a:r>
          </a:p>
          <a:p>
            <a:endParaRPr lang="en-GB" dirty="0"/>
          </a:p>
          <a:p>
            <a:r>
              <a:rPr lang="en-GB" dirty="0"/>
              <a:t>Can you work out the Output Answer if the Input Number is 5?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2EE5C5A-CFDB-6903-685E-EFAF0ACF9892}"/>
              </a:ext>
            </a:extLst>
          </p:cNvPr>
          <p:cNvGrpSpPr/>
          <p:nvPr/>
        </p:nvGrpSpPr>
        <p:grpSpPr>
          <a:xfrm>
            <a:off x="6705793" y="1896863"/>
            <a:ext cx="1280160" cy="2775657"/>
            <a:chOff x="6705793" y="1605453"/>
            <a:chExt cx="1280160" cy="2775657"/>
          </a:xfrm>
        </p:grpSpPr>
        <p:sp>
          <p:nvSpPr>
            <p:cNvPr id="25" name="Flowchart: Process 24">
              <a:extLst>
                <a:ext uri="{FF2B5EF4-FFF2-40B4-BE49-F238E27FC236}">
                  <a16:creationId xmlns:a16="http://schemas.microsoft.com/office/drawing/2014/main" id="{FEAE66A2-495D-B2B1-9E7C-97BAD0DE26D1}"/>
                </a:ext>
              </a:extLst>
            </p:cNvPr>
            <p:cNvSpPr/>
            <p:nvPr/>
          </p:nvSpPr>
          <p:spPr>
            <a:xfrm>
              <a:off x="6705793" y="1605453"/>
              <a:ext cx="1280160" cy="461533"/>
            </a:xfrm>
            <a:prstGeom prst="flowChartProcess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b="1" dirty="0"/>
                <a:t>calculation</a:t>
              </a:r>
            </a:p>
          </p:txBody>
        </p:sp>
        <p:sp>
          <p:nvSpPr>
            <p:cNvPr id="26" name="Flowchart: Process 25">
              <a:extLst>
                <a:ext uri="{FF2B5EF4-FFF2-40B4-BE49-F238E27FC236}">
                  <a16:creationId xmlns:a16="http://schemas.microsoft.com/office/drawing/2014/main" id="{61EF794D-913E-B2C6-E536-8203DF7014F6}"/>
                </a:ext>
              </a:extLst>
            </p:cNvPr>
            <p:cNvSpPr/>
            <p:nvPr/>
          </p:nvSpPr>
          <p:spPr>
            <a:xfrm>
              <a:off x="6705793" y="2378443"/>
              <a:ext cx="1280160" cy="461533"/>
            </a:xfrm>
            <a:prstGeom prst="flowChartProcess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/>
                <a:t>5 x 10 = 50</a:t>
              </a:r>
            </a:p>
          </p:txBody>
        </p:sp>
        <p:sp>
          <p:nvSpPr>
            <p:cNvPr id="27" name="Flowchart: Process 26">
              <a:extLst>
                <a:ext uri="{FF2B5EF4-FFF2-40B4-BE49-F238E27FC236}">
                  <a16:creationId xmlns:a16="http://schemas.microsoft.com/office/drawing/2014/main" id="{8D6469EC-4622-0D39-37F2-06A978392FA2}"/>
                </a:ext>
              </a:extLst>
            </p:cNvPr>
            <p:cNvSpPr/>
            <p:nvPr/>
          </p:nvSpPr>
          <p:spPr>
            <a:xfrm>
              <a:off x="6705793" y="3151433"/>
              <a:ext cx="1280160" cy="461533"/>
            </a:xfrm>
            <a:prstGeom prst="flowChartProcess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/>
                <a:t>50 + 5 = 55</a:t>
              </a:r>
            </a:p>
          </p:txBody>
        </p:sp>
        <p:sp>
          <p:nvSpPr>
            <p:cNvPr id="28" name="Flowchart: Process 27">
              <a:extLst>
                <a:ext uri="{FF2B5EF4-FFF2-40B4-BE49-F238E27FC236}">
                  <a16:creationId xmlns:a16="http://schemas.microsoft.com/office/drawing/2014/main" id="{C2ABBD6A-6CC7-2AEF-087F-D3FF9128C5FB}"/>
                </a:ext>
              </a:extLst>
            </p:cNvPr>
            <p:cNvSpPr/>
            <p:nvPr/>
          </p:nvSpPr>
          <p:spPr>
            <a:xfrm>
              <a:off x="6705793" y="3919577"/>
              <a:ext cx="1280160" cy="461533"/>
            </a:xfrm>
            <a:prstGeom prst="flowChartProcess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/>
                <a:t>Return Value = 55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28D8DEE5-69C3-5070-374F-3052849EDBCF}"/>
                </a:ext>
              </a:extLst>
            </p:cNvPr>
            <p:cNvCxnSpPr>
              <a:stCxn id="25" idx="2"/>
              <a:endCxn id="26" idx="0"/>
            </p:cNvCxnSpPr>
            <p:nvPr/>
          </p:nvCxnSpPr>
          <p:spPr>
            <a:xfrm>
              <a:off x="7345873" y="2066986"/>
              <a:ext cx="0" cy="311457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26DCC020-4C60-E22A-64FB-6553A6AD127C}"/>
                </a:ext>
              </a:extLst>
            </p:cNvPr>
            <p:cNvCxnSpPr/>
            <p:nvPr/>
          </p:nvCxnSpPr>
          <p:spPr>
            <a:xfrm>
              <a:off x="7368829" y="2856817"/>
              <a:ext cx="0" cy="311457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1B17C63B-6982-E356-38E8-0B21AC03F9DD}"/>
                </a:ext>
              </a:extLst>
            </p:cNvPr>
            <p:cNvCxnSpPr/>
            <p:nvPr/>
          </p:nvCxnSpPr>
          <p:spPr>
            <a:xfrm>
              <a:off x="7368636" y="3612966"/>
              <a:ext cx="0" cy="311457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AB3FEECA-D436-8A69-7297-622B93C6E4A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890180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1488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B49A3A-A42F-A945-956E-BBB03356A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Let’s get back to Construct 3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EE877248-0F39-BC12-B27C-AE71A190973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372"/>
          <a:stretch/>
        </p:blipFill>
        <p:spPr>
          <a:xfrm>
            <a:off x="2220030" y="1563770"/>
            <a:ext cx="6587490" cy="32443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F41AC96-3A56-9797-ACF0-38F0DAB2A2C5}"/>
              </a:ext>
            </a:extLst>
          </p:cNvPr>
          <p:cNvSpPr txBox="1"/>
          <p:nvPr/>
        </p:nvSpPr>
        <p:spPr>
          <a:xfrm>
            <a:off x="940761" y="1715398"/>
            <a:ext cx="2332384" cy="1569660"/>
          </a:xfrm>
          <a:prstGeom prst="rect">
            <a:avLst/>
          </a:prstGeom>
          <a:solidFill>
            <a:srgbClr val="212121">
              <a:alpha val="70000"/>
            </a:srgbClr>
          </a:solidFill>
          <a:effectLst>
            <a:softEdge rad="0"/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Open Construct 3</a:t>
            </a:r>
          </a:p>
          <a:p>
            <a:endParaRPr lang="en-GB" sz="1600" dirty="0"/>
          </a:p>
          <a:p>
            <a:r>
              <a:rPr lang="en-GB" sz="1600" dirty="0">
                <a:solidFill>
                  <a:schemeClr val="tx1"/>
                </a:solidFill>
              </a:rPr>
              <a:t>Click the </a:t>
            </a:r>
            <a:r>
              <a:rPr lang="en-GB" sz="1600" b="1" dirty="0">
                <a:solidFill>
                  <a:schemeClr val="tx1"/>
                </a:solidFill>
              </a:rPr>
              <a:t>Open</a:t>
            </a:r>
            <a:r>
              <a:rPr lang="en-GB" sz="1600" dirty="0">
                <a:solidFill>
                  <a:schemeClr val="tx1"/>
                </a:solidFill>
              </a:rPr>
              <a:t> button and find your project from last lesson</a:t>
            </a:r>
          </a:p>
          <a:p>
            <a:endParaRPr lang="en-GB" sz="1600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75B76B4-95D7-2C0A-90C0-BBB84C91E962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3273145" y="1926336"/>
            <a:ext cx="3333395" cy="573892"/>
          </a:xfrm>
          <a:prstGeom prst="straightConnector1">
            <a:avLst/>
          </a:prstGeom>
          <a:ln w="31750">
            <a:solidFill>
              <a:srgbClr val="212121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5A049653-4E16-6EEA-8A53-6750292E93C3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A26D27A0-F973-92BE-6342-773B6D83ABF7}"/>
              </a:ext>
            </a:extLst>
          </p:cNvPr>
          <p:cNvSpPr/>
          <p:nvPr/>
        </p:nvSpPr>
        <p:spPr>
          <a:xfrm>
            <a:off x="267900" y="194561"/>
            <a:ext cx="225000" cy="112369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" name="Picture 5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E10703EA-A0DC-399A-61C2-0099C588459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1063228"/>
            <a:ext cx="627448" cy="7135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9667474-59E2-8FCF-2E8B-14C4685EBFBE}"/>
              </a:ext>
            </a:extLst>
          </p:cNvPr>
          <p:cNvSpPr txBox="1"/>
          <p:nvPr/>
        </p:nvSpPr>
        <p:spPr>
          <a:xfrm>
            <a:off x="660654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</p:spTree>
    <p:extLst>
      <p:ext uri="{BB962C8B-B14F-4D97-AF65-F5344CB8AC3E}">
        <p14:creationId xmlns:p14="http://schemas.microsoft.com/office/powerpoint/2010/main" val="3254307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5798E8-D68F-7150-24A3-18DE2FD12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0B3BBF6-BBFA-2233-D689-02510A1B4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Let’s get back to Construct 3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97E3DF-C983-79B4-2037-A1CDE8DE8D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1600" dirty="0"/>
              <a:t>We’re going to be building on the event blocks created in the last lesson. </a:t>
            </a:r>
          </a:p>
          <a:p>
            <a:pPr marL="0" indent="0" algn="ctr">
              <a:buNone/>
            </a:pPr>
            <a:r>
              <a:rPr lang="en-GB" sz="1600" dirty="0"/>
              <a:t>Your Toast now fades out when the Player collides with it, but we can also add more feedback for the player using sound effects.</a:t>
            </a:r>
          </a:p>
          <a:p>
            <a:pPr marL="0" indent="0" algn="ctr">
              <a:buNone/>
            </a:pPr>
            <a:endParaRPr lang="en-GB" sz="1600" dirty="0"/>
          </a:p>
          <a:p>
            <a:pPr marL="0" indent="0" algn="ctr">
              <a:buNone/>
            </a:pPr>
            <a:r>
              <a:rPr lang="en-GB" sz="1600" dirty="0"/>
              <a:t>We can create a function to do this for us.</a:t>
            </a:r>
          </a:p>
          <a:p>
            <a:pPr marL="0" indent="0" algn="ctr">
              <a:buNone/>
            </a:pPr>
            <a:endParaRPr lang="en-GB" sz="1600" dirty="0"/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22D39138-7374-C39E-BB61-DFBA55F33DD1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96604D63-7F63-0913-9172-9D5EE0005159}"/>
              </a:ext>
            </a:extLst>
          </p:cNvPr>
          <p:cNvSpPr/>
          <p:nvPr/>
        </p:nvSpPr>
        <p:spPr>
          <a:xfrm>
            <a:off x="267900" y="194562"/>
            <a:ext cx="225000" cy="1472154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14925D6-94C5-7989-9DE8-C730277FBD20}"/>
              </a:ext>
            </a:extLst>
          </p:cNvPr>
          <p:cNvSpPr txBox="1"/>
          <p:nvPr/>
        </p:nvSpPr>
        <p:spPr>
          <a:xfrm>
            <a:off x="660654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7" name="Picture 6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9CF29B1F-4BCF-1C11-C0BA-CAC58520275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620" r="16389" b="7623"/>
          <a:stretch/>
        </p:blipFill>
        <p:spPr>
          <a:xfrm>
            <a:off x="66676" y="1309961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451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3593C5-209E-B64E-B14E-035AB465A8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09A7918-C094-350E-5043-46AE748C5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Adding Sounds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B83A590-36E3-A04E-F492-7BA15F837CA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In Construct, if you want to add any music or sound effects, you need to add the Audio object.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Add it to your game in the same way you’ve added other objects.</a:t>
            </a:r>
          </a:p>
        </p:txBody>
      </p:sp>
      <p:sp>
        <p:nvSpPr>
          <p:cNvPr id="4" name="Google Shape;99;p16">
            <a:extLst>
              <a:ext uri="{FF2B5EF4-FFF2-40B4-BE49-F238E27FC236}">
                <a16:creationId xmlns:a16="http://schemas.microsoft.com/office/drawing/2014/main" id="{3BC49749-65FF-037C-EAE3-431740451580}"/>
              </a:ext>
            </a:extLst>
          </p:cNvPr>
          <p:cNvSpPr/>
          <p:nvPr/>
        </p:nvSpPr>
        <p:spPr>
          <a:xfrm>
            <a:off x="267900" y="487680"/>
            <a:ext cx="225000" cy="4461257"/>
          </a:xfrm>
          <a:prstGeom prst="roundRect">
            <a:avLst>
              <a:gd name="adj" fmla="val 16667"/>
            </a:avLst>
          </a:prstGeom>
          <a:solidFill>
            <a:srgbClr val="705FD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02;p16">
            <a:extLst>
              <a:ext uri="{FF2B5EF4-FFF2-40B4-BE49-F238E27FC236}">
                <a16:creationId xmlns:a16="http://schemas.microsoft.com/office/drawing/2014/main" id="{54F0CF2C-1AEE-EFF3-CA0B-5D38164129E5}"/>
              </a:ext>
            </a:extLst>
          </p:cNvPr>
          <p:cNvSpPr/>
          <p:nvPr/>
        </p:nvSpPr>
        <p:spPr>
          <a:xfrm>
            <a:off x="267900" y="194561"/>
            <a:ext cx="225000" cy="1398019"/>
          </a:xfrm>
          <a:prstGeom prst="roundRect">
            <a:avLst>
              <a:gd name="adj" fmla="val 16667"/>
            </a:avLst>
          </a:prstGeom>
          <a:solidFill>
            <a:srgbClr val="6EFAED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D49889-E3CE-6940-1F27-875013B82658}"/>
              </a:ext>
            </a:extLst>
          </p:cNvPr>
          <p:cNvSpPr txBox="1"/>
          <p:nvPr/>
        </p:nvSpPr>
        <p:spPr>
          <a:xfrm>
            <a:off x="6621780" y="335391"/>
            <a:ext cx="1539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spc="-100" dirty="0">
                <a:solidFill>
                  <a:srgbClr val="212121"/>
                </a:solidFill>
                <a:latin typeface="+mj-lt"/>
              </a:rPr>
              <a:t>Engage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238CC900-BDCA-B2A2-1E0B-936B1A26AA5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959751" y="1666875"/>
            <a:ext cx="3256749" cy="2728913"/>
          </a:xfrm>
          <a:prstGeom prst="rect">
            <a:avLst/>
          </a:prstGeom>
        </p:spPr>
      </p:pic>
      <p:pic>
        <p:nvPicPr>
          <p:cNvPr id="2" name="Picture 1" descr="A cartoon pig wearing a helmet&#10;&#10;Description automatically generated">
            <a:extLst>
              <a:ext uri="{FF2B5EF4-FFF2-40B4-BE49-F238E27FC236}">
                <a16:creationId xmlns:a16="http://schemas.microsoft.com/office/drawing/2014/main" id="{B748C600-C020-061B-4541-F5D0B04F2C4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620" r="16389" b="7623"/>
          <a:stretch/>
        </p:blipFill>
        <p:spPr>
          <a:xfrm>
            <a:off x="66676" y="1423269"/>
            <a:ext cx="627448" cy="71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3612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Custom 1">
      <a:majorFont>
        <a:latin typeface="Halis R Bold"/>
        <a:ea typeface=""/>
        <a:cs typeface=""/>
      </a:majorFont>
      <a:minorFont>
        <a:latin typeface="Roboto"/>
        <a:ea typeface=""/>
        <a:cs typeface="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TM03457503[[fn=Quotable]]</Template>
  <TotalTime>984</TotalTime>
  <Words>1121</Words>
  <Application>Microsoft Office PowerPoint</Application>
  <PresentationFormat>On-screen Show (16:9)</PresentationFormat>
  <Paragraphs>194</Paragraphs>
  <Slides>26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Wingdings 2</vt:lpstr>
      <vt:lpstr>Roboto</vt:lpstr>
      <vt:lpstr>Montserrat</vt:lpstr>
      <vt:lpstr>Arial</vt:lpstr>
      <vt:lpstr>Halis R Bold</vt:lpstr>
      <vt:lpstr>Quotable</vt:lpstr>
      <vt:lpstr>Introducing Functions</vt:lpstr>
      <vt:lpstr>Learning Objectives</vt:lpstr>
      <vt:lpstr>What is a Function?</vt:lpstr>
      <vt:lpstr>Functions vs Procedures</vt:lpstr>
      <vt:lpstr>Using a Function</vt:lpstr>
      <vt:lpstr>Using a Function</vt:lpstr>
      <vt:lpstr>Let’s get back to Construct 3</vt:lpstr>
      <vt:lpstr>Let’s get back to Construct 3</vt:lpstr>
      <vt:lpstr>Adding Sounds</vt:lpstr>
      <vt:lpstr>Adding Sounds</vt:lpstr>
      <vt:lpstr>Adding Sounds</vt:lpstr>
      <vt:lpstr>Building a Function</vt:lpstr>
      <vt:lpstr>Building a Function</vt:lpstr>
      <vt:lpstr>Building a Function</vt:lpstr>
      <vt:lpstr>Building a Function</vt:lpstr>
      <vt:lpstr>Building a Function</vt:lpstr>
      <vt:lpstr>Building a Function</vt:lpstr>
      <vt:lpstr>Building a Function</vt:lpstr>
      <vt:lpstr>Adding Enemies</vt:lpstr>
      <vt:lpstr>The Animations Editor</vt:lpstr>
      <vt:lpstr>Adding Enemies</vt:lpstr>
      <vt:lpstr>Adding Enemies</vt:lpstr>
      <vt:lpstr>Adding Enemies</vt:lpstr>
      <vt:lpstr>Testing your Game</vt:lpstr>
      <vt:lpstr>Extra Challenge</vt:lpstr>
      <vt:lpstr>Learning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Laura Donaghy</cp:lastModifiedBy>
  <cp:revision>1</cp:revision>
  <dcterms:modified xsi:type="dcterms:W3CDTF">2025-02-28T11:03:32Z</dcterms:modified>
</cp:coreProperties>
</file>