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6"/>
  </p:notesMasterIdLst>
  <p:sldIdLst>
    <p:sldId id="256" r:id="rId2"/>
    <p:sldId id="279" r:id="rId3"/>
    <p:sldId id="280" r:id="rId4"/>
    <p:sldId id="281" r:id="rId5"/>
    <p:sldId id="302" r:id="rId6"/>
    <p:sldId id="303" r:id="rId7"/>
    <p:sldId id="282" r:id="rId8"/>
    <p:sldId id="283" r:id="rId9"/>
    <p:sldId id="284" r:id="rId10"/>
    <p:sldId id="304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305" r:id="rId21"/>
    <p:sldId id="306" r:id="rId22"/>
    <p:sldId id="307" r:id="rId23"/>
    <p:sldId id="300" r:id="rId24"/>
    <p:sldId id="301" r:id="rId25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7"/>
    </p:embeddedFont>
    <p:embeddedFont>
      <p:font typeface="Montserrat" panose="00000500000000000000" pitchFamily="2" charset="0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  <p:embeddedFont>
      <p:font typeface="Wingdings 2" panose="05020102010507070707" pitchFamily="18" charset="2"/>
      <p:regular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121"/>
    <a:srgbClr val="5A5F64"/>
    <a:srgbClr val="00FFDA"/>
    <a:srgbClr val="705FD7"/>
    <a:srgbClr val="FBE905"/>
    <a:srgbClr val="6EFAED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9C8187-8E98-4BAF-8CCA-552A812A19DD}" v="9" dt="2025-02-28T10:05:26.793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F49C8187-8E98-4BAF-8CCA-552A812A19DD}"/>
    <pc:docChg chg="undo custSel modSld">
      <pc:chgData name="Laura Donaghy" userId="44c0ea4a7173295d" providerId="LiveId" clId="{F49C8187-8E98-4BAF-8CCA-552A812A19DD}" dt="2025-02-28T10:05:31.165" v="138" actId="14100"/>
      <pc:docMkLst>
        <pc:docMk/>
      </pc:docMkLst>
      <pc:sldChg chg="addSp delSp modSp mod modClrScheme chgLayout">
        <pc:chgData name="Laura Donaghy" userId="44c0ea4a7173295d" providerId="LiveId" clId="{F49C8187-8E98-4BAF-8CCA-552A812A19DD}" dt="2025-02-28T10:04:16.376" v="113" actId="255"/>
        <pc:sldMkLst>
          <pc:docMk/>
          <pc:sldMk cId="3283834461" sldId="282"/>
        </pc:sldMkLst>
        <pc:spChg chg="add mod ord">
          <ac:chgData name="Laura Donaghy" userId="44c0ea4a7173295d" providerId="LiveId" clId="{F49C8187-8E98-4BAF-8CCA-552A812A19DD}" dt="2025-02-28T10:04:16.376" v="113" actId="255"/>
          <ac:spMkLst>
            <pc:docMk/>
            <pc:sldMk cId="3283834461" sldId="282"/>
            <ac:spMk id="2" creationId="{B7148A2D-51CF-9602-5364-F56CCA408CA6}"/>
          </ac:spMkLst>
        </pc:spChg>
        <pc:spChg chg="mod ord">
          <ac:chgData name="Laura Donaghy" userId="44c0ea4a7173295d" providerId="LiveId" clId="{F49C8187-8E98-4BAF-8CCA-552A812A19DD}" dt="2025-02-28T10:04:06.635" v="106" actId="700"/>
          <ac:spMkLst>
            <pc:docMk/>
            <pc:sldMk cId="3283834461" sldId="282"/>
            <ac:spMk id="3" creationId="{2EB49A3A-A42F-A945-956E-BBB03356A23A}"/>
          </ac:spMkLst>
        </pc:spChg>
        <pc:spChg chg="mod">
          <ac:chgData name="Laura Donaghy" userId="44c0ea4a7173295d" providerId="LiveId" clId="{F49C8187-8E98-4BAF-8CCA-552A812A19DD}" dt="2025-02-28T10:00:24.914" v="93" actId="14100"/>
          <ac:spMkLst>
            <pc:docMk/>
            <pc:sldMk cId="3283834461" sldId="282"/>
            <ac:spMk id="5" creationId="{A26D27A0-F973-92BE-6342-773B6D83ABF7}"/>
          </ac:spMkLst>
        </pc:spChg>
        <pc:spChg chg="add del mod ord">
          <ac:chgData name="Laura Donaghy" userId="44c0ea4a7173295d" providerId="LiveId" clId="{F49C8187-8E98-4BAF-8CCA-552A812A19DD}" dt="2025-02-28T10:04:08.559" v="108"/>
          <ac:spMkLst>
            <pc:docMk/>
            <pc:sldMk cId="3283834461" sldId="282"/>
            <ac:spMk id="7" creationId="{4EC9E3D3-9A6B-476F-7632-07F03D358108}"/>
          </ac:spMkLst>
        </pc:spChg>
        <pc:spChg chg="del mod">
          <ac:chgData name="Laura Donaghy" userId="44c0ea4a7173295d" providerId="LiveId" clId="{F49C8187-8E98-4BAF-8CCA-552A812A19DD}" dt="2025-02-28T10:04:11.717" v="110" actId="478"/>
          <ac:spMkLst>
            <pc:docMk/>
            <pc:sldMk cId="3283834461" sldId="282"/>
            <ac:spMk id="8" creationId="{4F41AC96-3A56-9797-ACF0-38F0DAB2A2C5}"/>
          </ac:spMkLst>
        </pc:spChg>
        <pc:picChg chg="mod">
          <ac:chgData name="Laura Donaghy" userId="44c0ea4a7173295d" providerId="LiveId" clId="{F49C8187-8E98-4BAF-8CCA-552A812A19DD}" dt="2025-02-28T10:00:23.544" v="92" actId="1076"/>
          <ac:picMkLst>
            <pc:docMk/>
            <pc:sldMk cId="3283834461" sldId="282"/>
            <ac:picMk id="6" creationId="{E10703EA-A0DC-399A-61C2-0099C588459F}"/>
          </ac:picMkLst>
        </pc:picChg>
        <pc:picChg chg="add mod">
          <ac:chgData name="Laura Donaghy" userId="44c0ea4a7173295d" providerId="LiveId" clId="{F49C8187-8E98-4BAF-8CCA-552A812A19DD}" dt="2025-02-28T10:04:08.559" v="108"/>
          <ac:picMkLst>
            <pc:docMk/>
            <pc:sldMk cId="3283834461" sldId="282"/>
            <ac:picMk id="9" creationId="{A68E8986-1EE3-33E7-3291-56422E542B2A}"/>
          </ac:picMkLst>
        </pc:picChg>
        <pc:picChg chg="del mod">
          <ac:chgData name="Laura Donaghy" userId="44c0ea4a7173295d" providerId="LiveId" clId="{F49C8187-8E98-4BAF-8CCA-552A812A19DD}" dt="2025-02-28T10:04:08.039" v="107" actId="21"/>
          <ac:picMkLst>
            <pc:docMk/>
            <pc:sldMk cId="3283834461" sldId="282"/>
            <ac:picMk id="11" creationId="{A68E8986-1EE3-33E7-3291-56422E542B2A}"/>
          </ac:picMkLst>
        </pc:picChg>
      </pc:sldChg>
      <pc:sldChg chg="addSp delSp modSp mod modClrScheme chgLayout modNotesTx">
        <pc:chgData name="Laura Donaghy" userId="44c0ea4a7173295d" providerId="LiveId" clId="{F49C8187-8E98-4BAF-8CCA-552A812A19DD}" dt="2025-02-28T10:04:27.200" v="115" actId="14100"/>
        <pc:sldMkLst>
          <pc:docMk/>
          <pc:sldMk cId="2942550761" sldId="283"/>
        </pc:sldMkLst>
        <pc:spChg chg="mod ord">
          <ac:chgData name="Laura Donaghy" userId="44c0ea4a7173295d" providerId="LiveId" clId="{F49C8187-8E98-4BAF-8CCA-552A812A19DD}" dt="2025-02-28T10:03:47.298" v="99" actId="700"/>
          <ac:spMkLst>
            <pc:docMk/>
            <pc:sldMk cId="2942550761" sldId="283"/>
            <ac:spMk id="3" creationId="{6E4CE760-D770-6068-3E57-0F23A03E820D}"/>
          </ac:spMkLst>
        </pc:spChg>
        <pc:spChg chg="mod">
          <ac:chgData name="Laura Donaghy" userId="44c0ea4a7173295d" providerId="LiveId" clId="{F49C8187-8E98-4BAF-8CCA-552A812A19DD}" dt="2025-02-28T10:04:27.200" v="115" actId="14100"/>
          <ac:spMkLst>
            <pc:docMk/>
            <pc:sldMk cId="2942550761" sldId="283"/>
            <ac:spMk id="5" creationId="{EB1D2D21-A460-8277-7C4D-B2766F12E489}"/>
          </ac:spMkLst>
        </pc:spChg>
        <pc:spChg chg="add mod ord">
          <ac:chgData name="Laura Donaghy" userId="44c0ea4a7173295d" providerId="LiveId" clId="{F49C8187-8E98-4BAF-8CCA-552A812A19DD}" dt="2025-02-28T10:04:01.110" v="105" actId="255"/>
          <ac:spMkLst>
            <pc:docMk/>
            <pc:sldMk cId="2942550761" sldId="283"/>
            <ac:spMk id="8" creationId="{DD3D2F18-73B4-8D7B-C79B-FBB6068647D2}"/>
          </ac:spMkLst>
        </pc:spChg>
        <pc:spChg chg="add del mod ord">
          <ac:chgData name="Laura Donaghy" userId="44c0ea4a7173295d" providerId="LiveId" clId="{F49C8187-8E98-4BAF-8CCA-552A812A19DD}" dt="2025-02-28T10:03:48.883" v="100"/>
          <ac:spMkLst>
            <pc:docMk/>
            <pc:sldMk cId="2942550761" sldId="283"/>
            <ac:spMk id="9" creationId="{B33DF447-93D2-F0E9-A73B-7164F424842E}"/>
          </ac:spMkLst>
        </pc:spChg>
        <pc:spChg chg="del mod">
          <ac:chgData name="Laura Donaghy" userId="44c0ea4a7173295d" providerId="LiveId" clId="{F49C8187-8E98-4BAF-8CCA-552A812A19DD}" dt="2025-02-28T10:03:52.229" v="102" actId="478"/>
          <ac:spMkLst>
            <pc:docMk/>
            <pc:sldMk cId="2942550761" sldId="283"/>
            <ac:spMk id="11" creationId="{4F2069F5-0017-A497-C7F9-D557F8E11D7C}"/>
          </ac:spMkLst>
        </pc:spChg>
        <pc:picChg chg="add mod">
          <ac:chgData name="Laura Donaghy" userId="44c0ea4a7173295d" providerId="LiveId" clId="{F49C8187-8E98-4BAF-8CCA-552A812A19DD}" dt="2025-02-28T10:04:25.939" v="114" actId="1076"/>
          <ac:picMkLst>
            <pc:docMk/>
            <pc:sldMk cId="2942550761" sldId="283"/>
            <ac:picMk id="2" creationId="{D80415B0-F8CA-9F63-9881-B071AE18EE04}"/>
          </ac:picMkLst>
        </pc:picChg>
        <pc:picChg chg="del">
          <ac:chgData name="Laura Donaghy" userId="44c0ea4a7173295d" providerId="LiveId" clId="{F49C8187-8E98-4BAF-8CCA-552A812A19DD}" dt="2025-02-28T10:00:32.492" v="95" actId="478"/>
          <ac:picMkLst>
            <pc:docMk/>
            <pc:sldMk cId="2942550761" sldId="283"/>
            <ac:picMk id="6" creationId="{728ED79B-4E34-F685-BF37-6221B0CB5F70}"/>
          </ac:picMkLst>
        </pc:picChg>
        <pc:picChg chg="del">
          <ac:chgData name="Laura Donaghy" userId="44c0ea4a7173295d" providerId="LiveId" clId="{F49C8187-8E98-4BAF-8CCA-552A812A19DD}" dt="2025-02-28T10:03:43.895" v="98" actId="21"/>
          <ac:picMkLst>
            <pc:docMk/>
            <pc:sldMk cId="2942550761" sldId="283"/>
            <ac:picMk id="7" creationId="{2E8C2D90-CEED-4DC4-E971-03B0194285C3}"/>
          </ac:picMkLst>
        </pc:picChg>
        <pc:picChg chg="add mod">
          <ac:chgData name="Laura Donaghy" userId="44c0ea4a7173295d" providerId="LiveId" clId="{F49C8187-8E98-4BAF-8CCA-552A812A19DD}" dt="2025-02-28T10:03:48.883" v="100"/>
          <ac:picMkLst>
            <pc:docMk/>
            <pc:sldMk cId="2942550761" sldId="283"/>
            <ac:picMk id="12" creationId="{2E8C2D90-CEED-4DC4-E971-03B0194285C3}"/>
          </ac:picMkLst>
        </pc:picChg>
      </pc:sldChg>
      <pc:sldChg chg="addSp delSp modSp mod">
        <pc:chgData name="Laura Donaghy" userId="44c0ea4a7173295d" providerId="LiveId" clId="{F49C8187-8E98-4BAF-8CCA-552A812A19DD}" dt="2025-02-28T10:04:38.241" v="119" actId="14100"/>
        <pc:sldMkLst>
          <pc:docMk/>
          <pc:sldMk cId="4032164286" sldId="284"/>
        </pc:sldMkLst>
        <pc:spChg chg="mod">
          <ac:chgData name="Laura Donaghy" userId="44c0ea4a7173295d" providerId="LiveId" clId="{F49C8187-8E98-4BAF-8CCA-552A812A19DD}" dt="2025-02-28T10:04:38.241" v="119" actId="14100"/>
          <ac:spMkLst>
            <pc:docMk/>
            <pc:sldMk cId="4032164286" sldId="284"/>
            <ac:spMk id="5" creationId="{0DC14B9F-9E2D-7E7E-3267-350D7118BE00}"/>
          </ac:spMkLst>
        </pc:spChg>
        <pc:picChg chg="add mod">
          <ac:chgData name="Laura Donaghy" userId="44c0ea4a7173295d" providerId="LiveId" clId="{F49C8187-8E98-4BAF-8CCA-552A812A19DD}" dt="2025-02-28T10:04:36.836" v="118" actId="1076"/>
          <ac:picMkLst>
            <pc:docMk/>
            <pc:sldMk cId="4032164286" sldId="284"/>
            <ac:picMk id="2" creationId="{D6DA9D6D-5A5D-645C-A7EC-25770E515380}"/>
          </ac:picMkLst>
        </pc:picChg>
        <pc:picChg chg="del">
          <ac:chgData name="Laura Donaghy" userId="44c0ea4a7173295d" providerId="LiveId" clId="{F49C8187-8E98-4BAF-8CCA-552A812A19DD}" dt="2025-02-28T10:04:34.857" v="117" actId="478"/>
          <ac:picMkLst>
            <pc:docMk/>
            <pc:sldMk cId="4032164286" sldId="284"/>
            <ac:picMk id="6" creationId="{BEDE88DB-32B9-F387-A847-8EC36E76F677}"/>
          </ac:picMkLst>
        </pc:picChg>
      </pc:sldChg>
      <pc:sldChg chg="modSp mod">
        <pc:chgData name="Laura Donaghy" userId="44c0ea4a7173295d" providerId="LiveId" clId="{F49C8187-8E98-4BAF-8CCA-552A812A19DD}" dt="2025-01-15T09:18:16.926" v="10" actId="1076"/>
        <pc:sldMkLst>
          <pc:docMk/>
          <pc:sldMk cId="1651039367" sldId="293"/>
        </pc:sldMkLst>
        <pc:spChg chg="mod">
          <ac:chgData name="Laura Donaghy" userId="44c0ea4a7173295d" providerId="LiveId" clId="{F49C8187-8E98-4BAF-8CCA-552A812A19DD}" dt="2025-01-15T09:18:12.906" v="9" actId="1076"/>
          <ac:spMkLst>
            <pc:docMk/>
            <pc:sldMk cId="1651039367" sldId="293"/>
            <ac:spMk id="5" creationId="{F70B58F6-9514-5EB7-8523-1A9F5EDE9882}"/>
          </ac:spMkLst>
        </pc:spChg>
        <pc:picChg chg="mod">
          <ac:chgData name="Laura Donaghy" userId="44c0ea4a7173295d" providerId="LiveId" clId="{F49C8187-8E98-4BAF-8CCA-552A812A19DD}" dt="2025-01-15T09:18:16.926" v="10" actId="1076"/>
          <ac:picMkLst>
            <pc:docMk/>
            <pc:sldMk cId="1651039367" sldId="293"/>
            <ac:picMk id="7" creationId="{CFA5FAEE-0708-7762-0A63-D7728CA63F10}"/>
          </ac:picMkLst>
        </pc:picChg>
      </pc:sldChg>
      <pc:sldChg chg="addSp delSp modSp mod">
        <pc:chgData name="Laura Donaghy" userId="44c0ea4a7173295d" providerId="LiveId" clId="{F49C8187-8E98-4BAF-8CCA-552A812A19DD}" dt="2025-02-28T10:05:31.165" v="138" actId="14100"/>
        <pc:sldMkLst>
          <pc:docMk/>
          <pc:sldMk cId="3153331727" sldId="294"/>
        </pc:sldMkLst>
        <pc:spChg chg="mod">
          <ac:chgData name="Laura Donaghy" userId="44c0ea4a7173295d" providerId="LiveId" clId="{F49C8187-8E98-4BAF-8CCA-552A812A19DD}" dt="2025-02-28T10:05:31.165" v="138" actId="14100"/>
          <ac:spMkLst>
            <pc:docMk/>
            <pc:sldMk cId="3153331727" sldId="294"/>
            <ac:spMk id="22" creationId="{AEE27657-693D-0F07-BE42-469F9144B447}"/>
          </ac:spMkLst>
        </pc:spChg>
        <pc:picChg chg="add mod">
          <ac:chgData name="Laura Donaghy" userId="44c0ea4a7173295d" providerId="LiveId" clId="{F49C8187-8E98-4BAF-8CCA-552A812A19DD}" dt="2025-02-28T10:05:29.475" v="137" actId="1076"/>
          <ac:picMkLst>
            <pc:docMk/>
            <pc:sldMk cId="3153331727" sldId="294"/>
            <ac:picMk id="4" creationId="{BDB13802-3045-904D-CC22-0AD6BCDBD432}"/>
          </ac:picMkLst>
        </pc:picChg>
        <pc:picChg chg="del">
          <ac:chgData name="Laura Donaghy" userId="44c0ea4a7173295d" providerId="LiveId" clId="{F49C8187-8E98-4BAF-8CCA-552A812A19DD}" dt="2025-02-28T10:05:26.381" v="135" actId="478"/>
          <ac:picMkLst>
            <pc:docMk/>
            <pc:sldMk cId="3153331727" sldId="294"/>
            <ac:picMk id="23" creationId="{664A9EDA-1FBC-616F-4EAA-63F001797A65}"/>
          </ac:picMkLst>
        </pc:picChg>
      </pc:sldChg>
      <pc:sldChg chg="modSp mod">
        <pc:chgData name="Laura Donaghy" userId="44c0ea4a7173295d" providerId="LiveId" clId="{F49C8187-8E98-4BAF-8CCA-552A812A19DD}" dt="2025-02-28T10:00:19.097" v="91" actId="14100"/>
        <pc:sldMkLst>
          <pc:docMk/>
          <pc:sldMk cId="3254307494" sldId="303"/>
        </pc:sldMkLst>
        <pc:spChg chg="mod">
          <ac:chgData name="Laura Donaghy" userId="44c0ea4a7173295d" providerId="LiveId" clId="{F49C8187-8E98-4BAF-8CCA-552A812A19DD}" dt="2025-02-28T10:00:19.097" v="91" actId="14100"/>
          <ac:spMkLst>
            <pc:docMk/>
            <pc:sldMk cId="3254307494" sldId="303"/>
            <ac:spMk id="5" creationId="{A26D27A0-F973-92BE-6342-773B6D83ABF7}"/>
          </ac:spMkLst>
        </pc:spChg>
        <pc:picChg chg="mod">
          <ac:chgData name="Laura Donaghy" userId="44c0ea4a7173295d" providerId="LiveId" clId="{F49C8187-8E98-4BAF-8CCA-552A812A19DD}" dt="2025-02-28T10:00:16.973" v="90" actId="1076"/>
          <ac:picMkLst>
            <pc:docMk/>
            <pc:sldMk cId="3254307494" sldId="303"/>
            <ac:picMk id="6" creationId="{E10703EA-A0DC-399A-61C2-0099C588459F}"/>
          </ac:picMkLst>
        </pc:picChg>
      </pc:sldChg>
      <pc:sldChg chg="addSp delSp modSp mod">
        <pc:chgData name="Laura Donaghy" userId="44c0ea4a7173295d" providerId="LiveId" clId="{F49C8187-8E98-4BAF-8CCA-552A812A19DD}" dt="2025-02-28T10:04:44.892" v="123" actId="14100"/>
        <pc:sldMkLst>
          <pc:docMk/>
          <pc:sldMk cId="2991105649" sldId="304"/>
        </pc:sldMkLst>
        <pc:spChg chg="mod">
          <ac:chgData name="Laura Donaghy" userId="44c0ea4a7173295d" providerId="LiveId" clId="{F49C8187-8E98-4BAF-8CCA-552A812A19DD}" dt="2025-02-28T10:04:44.892" v="123" actId="14100"/>
          <ac:spMkLst>
            <pc:docMk/>
            <pc:sldMk cId="2991105649" sldId="304"/>
            <ac:spMk id="5" creationId="{B8B54B46-7E04-3DB6-8B2C-897C1B4BD995}"/>
          </ac:spMkLst>
        </pc:spChg>
        <pc:picChg chg="add mod">
          <ac:chgData name="Laura Donaghy" userId="44c0ea4a7173295d" providerId="LiveId" clId="{F49C8187-8E98-4BAF-8CCA-552A812A19DD}" dt="2025-02-28T10:04:43.514" v="122" actId="1076"/>
          <ac:picMkLst>
            <pc:docMk/>
            <pc:sldMk cId="2991105649" sldId="304"/>
            <ac:picMk id="2" creationId="{096C9133-9896-4C56-558C-7F00A457ED16}"/>
          </ac:picMkLst>
        </pc:picChg>
        <pc:picChg chg="del">
          <ac:chgData name="Laura Donaghy" userId="44c0ea4a7173295d" providerId="LiveId" clId="{F49C8187-8E98-4BAF-8CCA-552A812A19DD}" dt="2025-02-28T10:04:42.121" v="121" actId="478"/>
          <ac:picMkLst>
            <pc:docMk/>
            <pc:sldMk cId="2991105649" sldId="304"/>
            <ac:picMk id="6" creationId="{8C2FAB41-458C-2DF4-86A1-BBC04DB4446B}"/>
          </ac:picMkLst>
        </pc:picChg>
      </pc:sldChg>
      <pc:sldChg chg="addSp delSp modSp mod">
        <pc:chgData name="Laura Donaghy" userId="44c0ea4a7173295d" providerId="LiveId" clId="{F49C8187-8E98-4BAF-8CCA-552A812A19DD}" dt="2025-02-28T10:05:22.505" v="134" actId="14100"/>
        <pc:sldMkLst>
          <pc:docMk/>
          <pc:sldMk cId="1376997386" sldId="305"/>
        </pc:sldMkLst>
        <pc:spChg chg="mod">
          <ac:chgData name="Laura Donaghy" userId="44c0ea4a7173295d" providerId="LiveId" clId="{F49C8187-8E98-4BAF-8CCA-552A812A19DD}" dt="2025-02-28T10:05:22.505" v="134" actId="14100"/>
          <ac:spMkLst>
            <pc:docMk/>
            <pc:sldMk cId="1376997386" sldId="305"/>
            <ac:spMk id="22" creationId="{97E71162-43F0-5066-0A67-00F6DB7233C7}"/>
          </ac:spMkLst>
        </pc:spChg>
        <pc:picChg chg="add mod">
          <ac:chgData name="Laura Donaghy" userId="44c0ea4a7173295d" providerId="LiveId" clId="{F49C8187-8E98-4BAF-8CCA-552A812A19DD}" dt="2025-02-28T10:05:21.199" v="133" actId="1076"/>
          <ac:picMkLst>
            <pc:docMk/>
            <pc:sldMk cId="1376997386" sldId="305"/>
            <ac:picMk id="4" creationId="{DD7BD595-3FAB-9233-DEF8-14754392E036}"/>
          </ac:picMkLst>
        </pc:picChg>
        <pc:picChg chg="del">
          <ac:chgData name="Laura Donaghy" userId="44c0ea4a7173295d" providerId="LiveId" clId="{F49C8187-8E98-4BAF-8CCA-552A812A19DD}" dt="2025-02-28T10:05:19.073" v="132" actId="478"/>
          <ac:picMkLst>
            <pc:docMk/>
            <pc:sldMk cId="1376997386" sldId="305"/>
            <ac:picMk id="23" creationId="{FAA59BF6-A290-44AD-801F-A8108BBD41A1}"/>
          </ac:picMkLst>
        </pc:picChg>
      </pc:sldChg>
      <pc:sldChg chg="addSp delSp modSp mod">
        <pc:chgData name="Laura Donaghy" userId="44c0ea4a7173295d" providerId="LiveId" clId="{F49C8187-8E98-4BAF-8CCA-552A812A19DD}" dt="2025-02-28T10:05:12.887" v="130" actId="14100"/>
        <pc:sldMkLst>
          <pc:docMk/>
          <pc:sldMk cId="3616125142" sldId="306"/>
        </pc:sldMkLst>
        <pc:spChg chg="mod">
          <ac:chgData name="Laura Donaghy" userId="44c0ea4a7173295d" providerId="LiveId" clId="{F49C8187-8E98-4BAF-8CCA-552A812A19DD}" dt="2025-02-28T10:05:12.887" v="130" actId="14100"/>
          <ac:spMkLst>
            <pc:docMk/>
            <pc:sldMk cId="3616125142" sldId="306"/>
            <ac:spMk id="22" creationId="{52DBC4C1-D456-1C10-448E-B08EBBBBFBE6}"/>
          </ac:spMkLst>
        </pc:spChg>
        <pc:picChg chg="add mod">
          <ac:chgData name="Laura Donaghy" userId="44c0ea4a7173295d" providerId="LiveId" clId="{F49C8187-8E98-4BAF-8CCA-552A812A19DD}" dt="2025-02-28T10:05:11.484" v="129" actId="1076"/>
          <ac:picMkLst>
            <pc:docMk/>
            <pc:sldMk cId="3616125142" sldId="306"/>
            <ac:picMk id="2" creationId="{570B4D02-75F5-D926-F28F-936A102AA94F}"/>
          </ac:picMkLst>
        </pc:picChg>
        <pc:picChg chg="del">
          <ac:chgData name="Laura Donaghy" userId="44c0ea4a7173295d" providerId="LiveId" clId="{F49C8187-8E98-4BAF-8CCA-552A812A19DD}" dt="2025-02-28T10:05:08.681" v="127" actId="478"/>
          <ac:picMkLst>
            <pc:docMk/>
            <pc:sldMk cId="3616125142" sldId="306"/>
            <ac:picMk id="23" creationId="{4CDC2BC1-0274-DAA2-7E2A-76379E33DD14}"/>
          </ac:picMkLst>
        </pc:picChg>
      </pc:sldChg>
      <pc:sldChg chg="modSp mod">
        <pc:chgData name="Laura Donaghy" userId="44c0ea4a7173295d" providerId="LiveId" clId="{F49C8187-8E98-4BAF-8CCA-552A812A19DD}" dt="2025-02-28T10:05:05.367" v="125" actId="14100"/>
        <pc:sldMkLst>
          <pc:docMk/>
          <pc:sldMk cId="3402540491" sldId="307"/>
        </pc:sldMkLst>
        <pc:spChg chg="mod">
          <ac:chgData name="Laura Donaghy" userId="44c0ea4a7173295d" providerId="LiveId" clId="{F49C8187-8E98-4BAF-8CCA-552A812A19DD}" dt="2025-01-15T11:08:15.848" v="89" actId="20577"/>
          <ac:spMkLst>
            <pc:docMk/>
            <pc:sldMk cId="3402540491" sldId="307"/>
            <ac:spMk id="4" creationId="{273F70FC-DF68-2CCD-2D3A-01BF34D4E5D0}"/>
          </ac:spMkLst>
        </pc:spChg>
        <pc:spChg chg="mod">
          <ac:chgData name="Laura Donaghy" userId="44c0ea4a7173295d" providerId="LiveId" clId="{F49C8187-8E98-4BAF-8CCA-552A812A19DD}" dt="2025-02-28T10:05:05.367" v="125" actId="14100"/>
          <ac:spMkLst>
            <pc:docMk/>
            <pc:sldMk cId="3402540491" sldId="307"/>
            <ac:spMk id="22" creationId="{C6B4445F-9201-18BB-4CDE-90826102ADA8}"/>
          </ac:spMkLst>
        </pc:spChg>
        <pc:picChg chg="mod">
          <ac:chgData name="Laura Donaghy" userId="44c0ea4a7173295d" providerId="LiveId" clId="{F49C8187-8E98-4BAF-8CCA-552A812A19DD}" dt="2025-02-28T10:05:03.882" v="124" actId="1076"/>
          <ac:picMkLst>
            <pc:docMk/>
            <pc:sldMk cId="3402540491" sldId="307"/>
            <ac:picMk id="23" creationId="{63BBB05A-1B9E-CA22-FCB9-606E43DD2987}"/>
          </ac:picMkLst>
        </pc:picChg>
      </pc:sldChg>
    </pc:docChg>
  </pc:docChgLst>
  <pc:docChgLst>
    <pc:chgData name="Laura Donaghy" userId="44c0ea4a7173295d" providerId="LiveId" clId="{D84E48FD-CB17-4DF0-99F7-7FB8552D6722}"/>
    <pc:docChg chg="undo custSel addSld delSld modSld sldOrd">
      <pc:chgData name="Laura Donaghy" userId="44c0ea4a7173295d" providerId="LiveId" clId="{D84E48FD-CB17-4DF0-99F7-7FB8552D6722}" dt="2025-01-14T13:19:45.745" v="3407" actId="962"/>
      <pc:docMkLst>
        <pc:docMk/>
      </pc:docMkLst>
      <pc:sldChg chg="modSp mod">
        <pc:chgData name="Laura Donaghy" userId="44c0ea4a7173295d" providerId="LiveId" clId="{D84E48FD-CB17-4DF0-99F7-7FB8552D6722}" dt="2024-11-27T13:50:05.017" v="58" actId="20577"/>
        <pc:sldMkLst>
          <pc:docMk/>
          <pc:sldMk cId="0" sldId="256"/>
        </pc:sldMkLst>
      </pc:sldChg>
      <pc:sldChg chg="modSp mod">
        <pc:chgData name="Laura Donaghy" userId="44c0ea4a7173295d" providerId="LiveId" clId="{D84E48FD-CB17-4DF0-99F7-7FB8552D6722}" dt="2024-11-27T13:50:52.330" v="198" actId="20577"/>
        <pc:sldMkLst>
          <pc:docMk/>
          <pc:sldMk cId="3538790861" sldId="279"/>
        </pc:sldMkLst>
      </pc:sldChg>
      <pc:sldChg chg="addSp delSp modSp mod modClrScheme chgLayout">
        <pc:chgData name="Laura Donaghy" userId="44c0ea4a7173295d" providerId="LiveId" clId="{D84E48FD-CB17-4DF0-99F7-7FB8552D6722}" dt="2024-11-27T14:00:18.962" v="541" actId="2711"/>
        <pc:sldMkLst>
          <pc:docMk/>
          <pc:sldMk cId="1473607873" sldId="280"/>
        </pc:sldMkLst>
      </pc:sldChg>
      <pc:sldChg chg="addSp delSp modSp mod">
        <pc:chgData name="Laura Donaghy" userId="44c0ea4a7173295d" providerId="LiveId" clId="{D84E48FD-CB17-4DF0-99F7-7FB8552D6722}" dt="2024-11-27T14:08:02.584" v="892" actId="1076"/>
        <pc:sldMkLst>
          <pc:docMk/>
          <pc:sldMk cId="3765798180" sldId="281"/>
        </pc:sldMkLst>
      </pc:sldChg>
      <pc:sldChg chg="addSp delSp modSp mod">
        <pc:chgData name="Laura Donaghy" userId="44c0ea4a7173295d" providerId="LiveId" clId="{D84E48FD-CB17-4DF0-99F7-7FB8552D6722}" dt="2024-11-27T15:23:07.207" v="1806" actId="14100"/>
        <pc:sldMkLst>
          <pc:docMk/>
          <pc:sldMk cId="3283834461" sldId="282"/>
        </pc:sldMkLst>
      </pc:sldChg>
      <pc:sldChg chg="addSp delSp modSp mod modNotesTx">
        <pc:chgData name="Laura Donaghy" userId="44c0ea4a7173295d" providerId="LiveId" clId="{D84E48FD-CB17-4DF0-99F7-7FB8552D6722}" dt="2024-11-27T15:24:15.383" v="1888" actId="14100"/>
        <pc:sldMkLst>
          <pc:docMk/>
          <pc:sldMk cId="2942550761" sldId="283"/>
        </pc:sldMkLst>
      </pc:sldChg>
      <pc:sldChg chg="addSp delSp modSp mod">
        <pc:chgData name="Laura Donaghy" userId="44c0ea4a7173295d" providerId="LiveId" clId="{D84E48FD-CB17-4DF0-99F7-7FB8552D6722}" dt="2025-01-14T10:35:55.279" v="2185" actId="20577"/>
        <pc:sldMkLst>
          <pc:docMk/>
          <pc:sldMk cId="4032164286" sldId="284"/>
        </pc:sldMkLst>
        <pc:spChg chg="mod">
          <ac:chgData name="Laura Donaghy" userId="44c0ea4a7173295d" providerId="LiveId" clId="{D84E48FD-CB17-4DF0-99F7-7FB8552D6722}" dt="2025-01-14T10:35:55.279" v="2185" actId="20577"/>
          <ac:spMkLst>
            <pc:docMk/>
            <pc:sldMk cId="4032164286" sldId="284"/>
            <ac:spMk id="8" creationId="{265FAD1D-65B8-C294-C9AF-47366C8C2B2D}"/>
          </ac:spMkLst>
        </pc:spChg>
        <pc:picChg chg="add mod ord">
          <ac:chgData name="Laura Donaghy" userId="44c0ea4a7173295d" providerId="LiveId" clId="{D84E48FD-CB17-4DF0-99F7-7FB8552D6722}" dt="2025-01-14T10:35:41.569" v="2180" actId="167"/>
          <ac:picMkLst>
            <pc:docMk/>
            <pc:sldMk cId="4032164286" sldId="284"/>
            <ac:picMk id="7" creationId="{EF17EA96-9F37-06C7-F7EC-933B0174EC43}"/>
          </ac:picMkLst>
        </pc:picChg>
        <pc:cxnChg chg="mod">
          <ac:chgData name="Laura Donaghy" userId="44c0ea4a7173295d" providerId="LiveId" clId="{D84E48FD-CB17-4DF0-99F7-7FB8552D6722}" dt="2025-01-14T10:35:49.430" v="2182" actId="14100"/>
          <ac:cxnSpMkLst>
            <pc:docMk/>
            <pc:sldMk cId="4032164286" sldId="284"/>
            <ac:cxnSpMk id="9" creationId="{D7A70328-C8F7-3090-64C5-FC1EAC2C6A74}"/>
          </ac:cxnSpMkLst>
        </pc:cxnChg>
      </pc:sldChg>
      <pc:sldChg chg="addSp delSp modSp del mod modClrScheme chgLayout">
        <pc:chgData name="Laura Donaghy" userId="44c0ea4a7173295d" providerId="LiveId" clId="{D84E48FD-CB17-4DF0-99F7-7FB8552D6722}" dt="2025-01-14T10:33:04.924" v="2045" actId="2696"/>
        <pc:sldMkLst>
          <pc:docMk/>
          <pc:sldMk cId="1412017421" sldId="285"/>
        </pc:sldMkLst>
      </pc:sldChg>
      <pc:sldChg chg="addSp delSp modSp mod">
        <pc:chgData name="Laura Donaghy" userId="44c0ea4a7173295d" providerId="LiveId" clId="{D84E48FD-CB17-4DF0-99F7-7FB8552D6722}" dt="2025-01-14T10:41:45.962" v="2338" actId="1582"/>
        <pc:sldMkLst>
          <pc:docMk/>
          <pc:sldMk cId="335446355" sldId="286"/>
        </pc:sldMkLst>
        <pc:spChg chg="mod">
          <ac:chgData name="Laura Donaghy" userId="44c0ea4a7173295d" providerId="LiveId" clId="{D84E48FD-CB17-4DF0-99F7-7FB8552D6722}" dt="2025-01-14T10:41:18.439" v="2332" actId="1076"/>
          <ac:spMkLst>
            <pc:docMk/>
            <pc:sldMk cId="335446355" sldId="286"/>
            <ac:spMk id="11" creationId="{FC708DE2-BAAF-A128-C840-0F23B03FF685}"/>
          </ac:spMkLst>
        </pc:spChg>
        <pc:spChg chg="add mod">
          <ac:chgData name="Laura Donaghy" userId="44c0ea4a7173295d" providerId="LiveId" clId="{D84E48FD-CB17-4DF0-99F7-7FB8552D6722}" dt="2025-01-14T10:41:45.962" v="2338" actId="1582"/>
          <ac:spMkLst>
            <pc:docMk/>
            <pc:sldMk cId="335446355" sldId="286"/>
            <ac:spMk id="14" creationId="{CA9BDB2C-9A3D-819B-DC8D-D45B769DD548}"/>
          </ac:spMkLst>
        </pc:spChg>
        <pc:picChg chg="add mod ord">
          <ac:chgData name="Laura Donaghy" userId="44c0ea4a7173295d" providerId="LiveId" clId="{D84E48FD-CB17-4DF0-99F7-7FB8552D6722}" dt="2025-01-14T10:40:52.114" v="2324" actId="167"/>
          <ac:picMkLst>
            <pc:docMk/>
            <pc:sldMk cId="335446355" sldId="286"/>
            <ac:picMk id="10" creationId="{6AA79F46-31CB-7C11-B600-7A3F0A42FD4F}"/>
          </ac:picMkLst>
        </pc:picChg>
      </pc:sldChg>
      <pc:sldChg chg="addSp delSp modSp mod">
        <pc:chgData name="Laura Donaghy" userId="44c0ea4a7173295d" providerId="LiveId" clId="{D84E48FD-CB17-4DF0-99F7-7FB8552D6722}" dt="2025-01-14T10:53:19.832" v="2415" actId="20577"/>
        <pc:sldMkLst>
          <pc:docMk/>
          <pc:sldMk cId="1037248878" sldId="287"/>
        </pc:sldMkLst>
        <pc:spChg chg="mod">
          <ac:chgData name="Laura Donaghy" userId="44c0ea4a7173295d" providerId="LiveId" clId="{D84E48FD-CB17-4DF0-99F7-7FB8552D6722}" dt="2025-01-14T10:53:19.832" v="2415" actId="20577"/>
          <ac:spMkLst>
            <pc:docMk/>
            <pc:sldMk cId="1037248878" sldId="287"/>
            <ac:spMk id="2" creationId="{3238C2E3-2C24-5849-747F-A8059A345FF4}"/>
          </ac:spMkLst>
        </pc:spChg>
        <pc:picChg chg="add mod ord">
          <ac:chgData name="Laura Donaghy" userId="44c0ea4a7173295d" providerId="LiveId" clId="{D84E48FD-CB17-4DF0-99F7-7FB8552D6722}" dt="2025-01-14T10:52:59.051" v="2347" actId="167"/>
          <ac:picMkLst>
            <pc:docMk/>
            <pc:sldMk cId="1037248878" sldId="287"/>
            <ac:picMk id="8" creationId="{60323BDD-FFFF-FED7-2869-D15787C7D29F}"/>
          </ac:picMkLst>
        </pc:picChg>
        <pc:cxnChg chg="mod">
          <ac:chgData name="Laura Donaghy" userId="44c0ea4a7173295d" providerId="LiveId" clId="{D84E48FD-CB17-4DF0-99F7-7FB8552D6722}" dt="2025-01-14T10:53:05.535" v="2349" actId="14100"/>
          <ac:cxnSpMkLst>
            <pc:docMk/>
            <pc:sldMk cId="1037248878" sldId="287"/>
            <ac:cxnSpMk id="12" creationId="{657E228A-CB5A-CCA0-A68A-9DB2EBAC7875}"/>
          </ac:cxnSpMkLst>
        </pc:cxnChg>
      </pc:sldChg>
      <pc:sldChg chg="addSp delSp modSp mod">
        <pc:chgData name="Laura Donaghy" userId="44c0ea4a7173295d" providerId="LiveId" clId="{D84E48FD-CB17-4DF0-99F7-7FB8552D6722}" dt="2025-01-14T10:54:30.888" v="2419" actId="478"/>
        <pc:sldMkLst>
          <pc:docMk/>
          <pc:sldMk cId="2472596746" sldId="288"/>
        </pc:sldMkLst>
        <pc:picChg chg="add mod">
          <ac:chgData name="Laura Donaghy" userId="44c0ea4a7173295d" providerId="LiveId" clId="{D84E48FD-CB17-4DF0-99F7-7FB8552D6722}" dt="2025-01-14T10:54:28.556" v="2418" actId="962"/>
          <ac:picMkLst>
            <pc:docMk/>
            <pc:sldMk cId="2472596746" sldId="288"/>
            <ac:picMk id="9" creationId="{97D8C25B-6EE2-2F9F-B30A-7DF111B9AEB2}"/>
          </ac:picMkLst>
        </pc:picChg>
      </pc:sldChg>
      <pc:sldChg chg="addSp delSp modSp mod">
        <pc:chgData name="Laura Donaghy" userId="44c0ea4a7173295d" providerId="LiveId" clId="{D84E48FD-CB17-4DF0-99F7-7FB8552D6722}" dt="2025-01-14T10:56:15.336" v="2506" actId="20577"/>
        <pc:sldMkLst>
          <pc:docMk/>
          <pc:sldMk cId="1065261763" sldId="289"/>
        </pc:sldMkLst>
        <pc:spChg chg="mod">
          <ac:chgData name="Laura Donaghy" userId="44c0ea4a7173295d" providerId="LiveId" clId="{D84E48FD-CB17-4DF0-99F7-7FB8552D6722}" dt="2025-01-14T10:56:15.336" v="2506" actId="20577"/>
          <ac:spMkLst>
            <pc:docMk/>
            <pc:sldMk cId="1065261763" sldId="289"/>
            <ac:spMk id="7" creationId="{E1FE5E84-F491-596B-F589-8DC883BEF58C}"/>
          </ac:spMkLst>
        </pc:spChg>
        <pc:picChg chg="add mod">
          <ac:chgData name="Laura Donaghy" userId="44c0ea4a7173295d" providerId="LiveId" clId="{D84E48FD-CB17-4DF0-99F7-7FB8552D6722}" dt="2025-01-14T10:55:52.860" v="2423" actId="962"/>
          <ac:picMkLst>
            <pc:docMk/>
            <pc:sldMk cId="1065261763" sldId="289"/>
            <ac:picMk id="11" creationId="{658664BC-7567-70E8-C385-48E367D04F07}"/>
          </ac:picMkLst>
        </pc:picChg>
      </pc:sldChg>
      <pc:sldChg chg="modSp mod">
        <pc:chgData name="Laura Donaghy" userId="44c0ea4a7173295d" providerId="LiveId" clId="{D84E48FD-CB17-4DF0-99F7-7FB8552D6722}" dt="2025-01-14T10:56:22.997" v="2508" actId="404"/>
        <pc:sldMkLst>
          <pc:docMk/>
          <pc:sldMk cId="624147090" sldId="290"/>
        </pc:sldMkLst>
        <pc:spChg chg="mod">
          <ac:chgData name="Laura Donaghy" userId="44c0ea4a7173295d" providerId="LiveId" clId="{D84E48FD-CB17-4DF0-99F7-7FB8552D6722}" dt="2025-01-14T10:56:22.997" v="2508" actId="404"/>
          <ac:spMkLst>
            <pc:docMk/>
            <pc:sldMk cId="624147090" sldId="290"/>
            <ac:spMk id="8" creationId="{C2A4ABAF-206A-2303-A57B-E37608C52A5B}"/>
          </ac:spMkLst>
        </pc:spChg>
      </pc:sldChg>
      <pc:sldChg chg="addSp delSp modSp mod">
        <pc:chgData name="Laura Donaghy" userId="44c0ea4a7173295d" providerId="LiveId" clId="{D84E48FD-CB17-4DF0-99F7-7FB8552D6722}" dt="2025-01-14T12:58:32.982" v="2650" actId="962"/>
        <pc:sldMkLst>
          <pc:docMk/>
          <pc:sldMk cId="1765224218" sldId="292"/>
        </pc:sldMkLst>
        <pc:picChg chg="add mod">
          <ac:chgData name="Laura Donaghy" userId="44c0ea4a7173295d" providerId="LiveId" clId="{D84E48FD-CB17-4DF0-99F7-7FB8552D6722}" dt="2025-01-14T12:58:32.982" v="2650" actId="962"/>
          <ac:picMkLst>
            <pc:docMk/>
            <pc:sldMk cId="1765224218" sldId="292"/>
            <ac:picMk id="8" creationId="{C91DE488-ECB0-E0E9-D1A7-5F99571342F3}"/>
          </ac:picMkLst>
        </pc:picChg>
      </pc:sldChg>
      <pc:sldChg chg="modSp mod">
        <pc:chgData name="Laura Donaghy" userId="44c0ea4a7173295d" providerId="LiveId" clId="{D84E48FD-CB17-4DF0-99F7-7FB8552D6722}" dt="2025-01-14T10:58:23.676" v="2646" actId="403"/>
        <pc:sldMkLst>
          <pc:docMk/>
          <pc:sldMk cId="3153331727" sldId="294"/>
        </pc:sldMkLst>
        <pc:graphicFrameChg chg="modGraphic">
          <ac:chgData name="Laura Donaghy" userId="44c0ea4a7173295d" providerId="LiveId" clId="{D84E48FD-CB17-4DF0-99F7-7FB8552D6722}" dt="2025-01-14T10:58:23.676" v="2646" actId="403"/>
          <ac:graphicFrameMkLst>
            <pc:docMk/>
            <pc:sldMk cId="3153331727" sldId="294"/>
            <ac:graphicFrameMk id="2" creationId="{4F8F9E7B-56DD-5B87-C71D-B0A85ED977E3}"/>
          </ac:graphicFrameMkLst>
        </pc:graphicFrameChg>
      </pc:sldChg>
      <pc:sldChg chg="addSp modSp add mod">
        <pc:chgData name="Laura Donaghy" userId="44c0ea4a7173295d" providerId="LiveId" clId="{D84E48FD-CB17-4DF0-99F7-7FB8552D6722}" dt="2024-11-27T14:09:22.698" v="906" actId="14100"/>
        <pc:sldMkLst>
          <pc:docMk/>
          <pc:sldMk cId="1227348064" sldId="302"/>
        </pc:sldMkLst>
      </pc:sldChg>
      <pc:sldChg chg="modSp add mod ord">
        <pc:chgData name="Laura Donaghy" userId="44c0ea4a7173295d" providerId="LiveId" clId="{D84E48FD-CB17-4DF0-99F7-7FB8552D6722}" dt="2025-01-14T10:20:39.135" v="1988" actId="13822"/>
        <pc:sldMkLst>
          <pc:docMk/>
          <pc:sldMk cId="3254307494" sldId="303"/>
        </pc:sldMkLst>
        <pc:spChg chg="mod">
          <ac:chgData name="Laura Donaghy" userId="44c0ea4a7173295d" providerId="LiveId" clId="{D84E48FD-CB17-4DF0-99F7-7FB8552D6722}" dt="2025-01-14T10:20:22.967" v="1986" actId="14100"/>
          <ac:spMkLst>
            <pc:docMk/>
            <pc:sldMk cId="3254307494" sldId="303"/>
            <ac:spMk id="8" creationId="{4F41AC96-3A56-9797-ACF0-38F0DAB2A2C5}"/>
          </ac:spMkLst>
        </pc:spChg>
        <pc:cxnChg chg="mod">
          <ac:chgData name="Laura Donaghy" userId="44c0ea4a7173295d" providerId="LiveId" clId="{D84E48FD-CB17-4DF0-99F7-7FB8552D6722}" dt="2025-01-14T10:20:39.135" v="1988" actId="13822"/>
          <ac:cxnSpMkLst>
            <pc:docMk/>
            <pc:sldMk cId="3254307494" sldId="303"/>
            <ac:cxnSpMk id="9" creationId="{A75B76B4-95D7-2C0A-90C0-BBB84C91E962}"/>
          </ac:cxnSpMkLst>
        </pc:cxnChg>
      </pc:sldChg>
      <pc:sldChg chg="addSp delSp modSp mod">
        <pc:chgData name="Laura Donaghy" userId="44c0ea4a7173295d" providerId="LiveId" clId="{D84E48FD-CB17-4DF0-99F7-7FB8552D6722}" dt="2025-01-14T10:36:52.556" v="2189" actId="962"/>
        <pc:sldMkLst>
          <pc:docMk/>
          <pc:sldMk cId="2991105649" sldId="304"/>
        </pc:sldMkLst>
        <pc:picChg chg="add mod">
          <ac:chgData name="Laura Donaghy" userId="44c0ea4a7173295d" providerId="LiveId" clId="{D84E48FD-CB17-4DF0-99F7-7FB8552D6722}" dt="2025-01-14T10:36:52.556" v="2189" actId="962"/>
          <ac:picMkLst>
            <pc:docMk/>
            <pc:sldMk cId="2991105649" sldId="304"/>
            <ac:picMk id="12" creationId="{AA0F691C-941D-31DF-50EB-535AFBF55DAA}"/>
          </ac:picMkLst>
        </pc:picChg>
      </pc:sldChg>
      <pc:sldChg chg="delSp modSp mod">
        <pc:chgData name="Laura Donaghy" userId="44c0ea4a7173295d" providerId="LiveId" clId="{D84E48FD-CB17-4DF0-99F7-7FB8552D6722}" dt="2025-01-14T13:08:20.894" v="2689" actId="20577"/>
        <pc:sldMkLst>
          <pc:docMk/>
          <pc:sldMk cId="1376997386" sldId="305"/>
        </pc:sldMkLst>
        <pc:graphicFrameChg chg="modGraphic">
          <ac:chgData name="Laura Donaghy" userId="44c0ea4a7173295d" providerId="LiveId" clId="{D84E48FD-CB17-4DF0-99F7-7FB8552D6722}" dt="2025-01-14T13:08:20.894" v="2689" actId="20577"/>
          <ac:graphicFrameMkLst>
            <pc:docMk/>
            <pc:sldMk cId="1376997386" sldId="305"/>
            <ac:graphicFrameMk id="2" creationId="{A744ECCD-4A04-157B-87DB-A177C3A416ED}"/>
          </ac:graphicFrameMkLst>
        </pc:graphicFrameChg>
      </pc:sldChg>
      <pc:sldChg chg="addSp delSp modSp add mod modClrScheme chgLayout">
        <pc:chgData name="Laura Donaghy" userId="44c0ea4a7173295d" providerId="LiveId" clId="{D84E48FD-CB17-4DF0-99F7-7FB8552D6722}" dt="2025-01-14T13:14:52.990" v="3105" actId="20577"/>
        <pc:sldMkLst>
          <pc:docMk/>
          <pc:sldMk cId="3616125142" sldId="306"/>
        </pc:sldMkLst>
        <pc:spChg chg="mod ord">
          <ac:chgData name="Laura Donaghy" userId="44c0ea4a7173295d" providerId="LiveId" clId="{D84E48FD-CB17-4DF0-99F7-7FB8552D6722}" dt="2025-01-14T13:08:24.725" v="2694" actId="20577"/>
          <ac:spMkLst>
            <pc:docMk/>
            <pc:sldMk cId="3616125142" sldId="306"/>
            <ac:spMk id="3" creationId="{08C287AB-F510-B734-2AC9-2EAC5B36EA4E}"/>
          </ac:spMkLst>
        </pc:spChg>
        <pc:spChg chg="add mod ord">
          <ac:chgData name="Laura Donaghy" userId="44c0ea4a7173295d" providerId="LiveId" clId="{D84E48FD-CB17-4DF0-99F7-7FB8552D6722}" dt="2025-01-14T13:14:52.990" v="3105" actId="20577"/>
          <ac:spMkLst>
            <pc:docMk/>
            <pc:sldMk cId="3616125142" sldId="306"/>
            <ac:spMk id="4" creationId="{A6EBF145-EAB1-5B23-8BA1-C8D55F8B71DD}"/>
          </ac:spMkLst>
        </pc:spChg>
        <pc:picChg chg="add mod">
          <ac:chgData name="Laura Donaghy" userId="44c0ea4a7173295d" providerId="LiveId" clId="{D84E48FD-CB17-4DF0-99F7-7FB8552D6722}" dt="2025-01-14T13:14:49.073" v="3103" actId="1076"/>
          <ac:picMkLst>
            <pc:docMk/>
            <pc:sldMk cId="3616125142" sldId="306"/>
            <ac:picMk id="6" creationId="{F690ED01-5E2E-0EE8-B1E3-6FB0A9083C72}"/>
          </ac:picMkLst>
        </pc:picChg>
      </pc:sldChg>
      <pc:sldChg chg="addSp delSp modSp add mod modClrScheme chgLayout">
        <pc:chgData name="Laura Donaghy" userId="44c0ea4a7173295d" providerId="LiveId" clId="{D84E48FD-CB17-4DF0-99F7-7FB8552D6722}" dt="2025-01-14T13:19:45.745" v="3407" actId="962"/>
        <pc:sldMkLst>
          <pc:docMk/>
          <pc:sldMk cId="3402540491" sldId="307"/>
        </pc:sldMkLst>
        <pc:spChg chg="mod ord">
          <ac:chgData name="Laura Donaghy" userId="44c0ea4a7173295d" providerId="LiveId" clId="{D84E48FD-CB17-4DF0-99F7-7FB8552D6722}" dt="2025-01-14T13:17:50.958" v="3125" actId="700"/>
          <ac:spMkLst>
            <pc:docMk/>
            <pc:sldMk cId="3402540491" sldId="307"/>
            <ac:spMk id="3" creationId="{C00250DC-3687-1C9F-A8B1-682CACF64D02}"/>
          </ac:spMkLst>
        </pc:spChg>
        <pc:spChg chg="mod ord">
          <ac:chgData name="Laura Donaghy" userId="44c0ea4a7173295d" providerId="LiveId" clId="{D84E48FD-CB17-4DF0-99F7-7FB8552D6722}" dt="2025-01-14T13:19:12.791" v="3404" actId="20577"/>
          <ac:spMkLst>
            <pc:docMk/>
            <pc:sldMk cId="3402540491" sldId="307"/>
            <ac:spMk id="4" creationId="{273F70FC-DF68-2CCD-2D3A-01BF34D4E5D0}"/>
          </ac:spMkLst>
        </pc:spChg>
        <pc:picChg chg="add mod">
          <ac:chgData name="Laura Donaghy" userId="44c0ea4a7173295d" providerId="LiveId" clId="{D84E48FD-CB17-4DF0-99F7-7FB8552D6722}" dt="2025-01-14T13:19:45.745" v="3407" actId="962"/>
          <ac:picMkLst>
            <pc:docMk/>
            <pc:sldMk cId="3402540491" sldId="307"/>
            <ac:picMk id="7" creationId="{08A5E866-9E09-89CA-5B0E-EA921A808D03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  <pc:docChgLst>
    <pc:chgData name="Laura Donaghy" userId="44c0ea4a7173295d" providerId="LiveId" clId="{0AF25949-33C2-4F83-8BE8-A7ABE4F2BA78}"/>
    <pc:docChg chg="undo custSel addSld delSld modSld">
      <pc:chgData name="Laura Donaghy" userId="44c0ea4a7173295d" providerId="LiveId" clId="{0AF25949-33C2-4F83-8BE8-A7ABE4F2BA78}" dt="2024-11-29T12:26:52.121" v="2052"/>
      <pc:docMkLst>
        <pc:docMk/>
      </pc:docMkLst>
      <pc:sldChg chg="modSp mod">
        <pc:chgData name="Laura Donaghy" userId="44c0ea4a7173295d" providerId="LiveId" clId="{0AF25949-33C2-4F83-8BE8-A7ABE4F2BA78}" dt="2024-11-29T11:26:43.371" v="298" actId="20577"/>
        <pc:sldMkLst>
          <pc:docMk/>
          <pc:sldMk cId="1412017421" sldId="285"/>
        </pc:sldMkLst>
      </pc:sldChg>
      <pc:sldChg chg="modSp mod">
        <pc:chgData name="Laura Donaghy" userId="44c0ea4a7173295d" providerId="LiveId" clId="{0AF25949-33C2-4F83-8BE8-A7ABE4F2BA78}" dt="2024-11-29T11:27:25.492" v="391" actId="20577"/>
        <pc:sldMkLst>
          <pc:docMk/>
          <pc:sldMk cId="335446355" sldId="286"/>
        </pc:sldMkLst>
      </pc:sldChg>
      <pc:sldChg chg="addSp delSp modSp mod">
        <pc:chgData name="Laura Donaghy" userId="44c0ea4a7173295d" providerId="LiveId" clId="{0AF25949-33C2-4F83-8BE8-A7ABE4F2BA78}" dt="2024-11-29T11:39:02.319" v="759" actId="255"/>
        <pc:sldMkLst>
          <pc:docMk/>
          <pc:sldMk cId="1037248878" sldId="287"/>
        </pc:sldMkLst>
      </pc:sldChg>
      <pc:sldChg chg="addSp delSp modSp mod modClrScheme chgLayout">
        <pc:chgData name="Laura Donaghy" userId="44c0ea4a7173295d" providerId="LiveId" clId="{0AF25949-33C2-4F83-8BE8-A7ABE4F2BA78}" dt="2024-11-29T11:38:57.766" v="758" actId="255"/>
        <pc:sldMkLst>
          <pc:docMk/>
          <pc:sldMk cId="2472596746" sldId="288"/>
        </pc:sldMkLst>
      </pc:sldChg>
      <pc:sldChg chg="addSp delSp modSp mod modClrScheme chgLayout">
        <pc:chgData name="Laura Donaghy" userId="44c0ea4a7173295d" providerId="LiveId" clId="{0AF25949-33C2-4F83-8BE8-A7ABE4F2BA78}" dt="2024-11-29T11:40:07.930" v="912" actId="20577"/>
        <pc:sldMkLst>
          <pc:docMk/>
          <pc:sldMk cId="1065261763" sldId="289"/>
        </pc:sldMkLst>
      </pc:sldChg>
      <pc:sldChg chg="addSp delSp modSp mod">
        <pc:chgData name="Laura Donaghy" userId="44c0ea4a7173295d" providerId="LiveId" clId="{0AF25949-33C2-4F83-8BE8-A7ABE4F2BA78}" dt="2024-11-29T11:54:28.497" v="1093" actId="14100"/>
        <pc:sldMkLst>
          <pc:docMk/>
          <pc:sldMk cId="624147090" sldId="290"/>
        </pc:sldMkLst>
      </pc:sldChg>
      <pc:sldChg chg="addSp delSp modSp mod modClrScheme chgLayout">
        <pc:chgData name="Laura Donaghy" userId="44c0ea4a7173295d" providerId="LiveId" clId="{0AF25949-33C2-4F83-8BE8-A7ABE4F2BA78}" dt="2024-11-29T12:00:27.391" v="1409" actId="14100"/>
        <pc:sldMkLst>
          <pc:docMk/>
          <pc:sldMk cId="465106509" sldId="291"/>
        </pc:sldMkLst>
      </pc:sldChg>
      <pc:sldChg chg="addSp delSp modSp mod modClrScheme chgLayout">
        <pc:chgData name="Laura Donaghy" userId="44c0ea4a7173295d" providerId="LiveId" clId="{0AF25949-33C2-4F83-8BE8-A7ABE4F2BA78}" dt="2024-11-29T12:10:57.524" v="1605" actId="20577"/>
        <pc:sldMkLst>
          <pc:docMk/>
          <pc:sldMk cId="1765224218" sldId="292"/>
        </pc:sldMkLst>
      </pc:sldChg>
      <pc:sldChg chg="addSp delSp modSp mod modClrScheme chgLayout">
        <pc:chgData name="Laura Donaghy" userId="44c0ea4a7173295d" providerId="LiveId" clId="{0AF25949-33C2-4F83-8BE8-A7ABE4F2BA78}" dt="2024-11-29T12:12:05.555" v="1720"/>
        <pc:sldMkLst>
          <pc:docMk/>
          <pc:sldMk cId="1651039367" sldId="293"/>
        </pc:sldMkLst>
      </pc:sldChg>
      <pc:sldChg chg="addSp delSp modSp mod">
        <pc:chgData name="Laura Donaghy" userId="44c0ea4a7173295d" providerId="LiveId" clId="{0AF25949-33C2-4F83-8BE8-A7ABE4F2BA78}" dt="2024-11-29T12:23:36.046" v="1957" actId="20577"/>
        <pc:sldMkLst>
          <pc:docMk/>
          <pc:sldMk cId="3153331727" sldId="294"/>
        </pc:sldMkLst>
      </pc:sldChg>
      <pc:sldChg chg="del">
        <pc:chgData name="Laura Donaghy" userId="44c0ea4a7173295d" providerId="LiveId" clId="{0AF25949-33C2-4F83-8BE8-A7ABE4F2BA78}" dt="2024-11-29T12:22:40.126" v="1845" actId="2696"/>
        <pc:sldMkLst>
          <pc:docMk/>
          <pc:sldMk cId="2309200315" sldId="295"/>
        </pc:sldMkLst>
      </pc:sldChg>
      <pc:sldChg chg="del">
        <pc:chgData name="Laura Donaghy" userId="44c0ea4a7173295d" providerId="LiveId" clId="{0AF25949-33C2-4F83-8BE8-A7ABE4F2BA78}" dt="2024-11-29T12:22:47.066" v="1847" actId="47"/>
        <pc:sldMkLst>
          <pc:docMk/>
          <pc:sldMk cId="522670982" sldId="296"/>
        </pc:sldMkLst>
      </pc:sldChg>
      <pc:sldChg chg="del">
        <pc:chgData name="Laura Donaghy" userId="44c0ea4a7173295d" providerId="LiveId" clId="{0AF25949-33C2-4F83-8BE8-A7ABE4F2BA78}" dt="2024-11-29T12:22:48.568" v="1848" actId="47"/>
        <pc:sldMkLst>
          <pc:docMk/>
          <pc:sldMk cId="3660752248" sldId="297"/>
        </pc:sldMkLst>
      </pc:sldChg>
      <pc:sldChg chg="del">
        <pc:chgData name="Laura Donaghy" userId="44c0ea4a7173295d" providerId="LiveId" clId="{0AF25949-33C2-4F83-8BE8-A7ABE4F2BA78}" dt="2024-11-29T12:22:50.189" v="1849" actId="47"/>
        <pc:sldMkLst>
          <pc:docMk/>
          <pc:sldMk cId="3306825124" sldId="298"/>
        </pc:sldMkLst>
      </pc:sldChg>
      <pc:sldChg chg="del">
        <pc:chgData name="Laura Donaghy" userId="44c0ea4a7173295d" providerId="LiveId" clId="{0AF25949-33C2-4F83-8BE8-A7ABE4F2BA78}" dt="2024-11-29T12:22:42.383" v="1846" actId="2696"/>
        <pc:sldMkLst>
          <pc:docMk/>
          <pc:sldMk cId="786260167" sldId="299"/>
        </pc:sldMkLst>
      </pc:sldChg>
      <pc:sldChg chg="delSp modSp mod">
        <pc:chgData name="Laura Donaghy" userId="44c0ea4a7173295d" providerId="LiveId" clId="{0AF25949-33C2-4F83-8BE8-A7ABE4F2BA78}" dt="2024-11-29T12:26:37.558" v="2051" actId="14100"/>
        <pc:sldMkLst>
          <pc:docMk/>
          <pc:sldMk cId="4204443419" sldId="300"/>
        </pc:sldMkLst>
      </pc:sldChg>
      <pc:sldChg chg="modSp mod">
        <pc:chgData name="Laura Donaghy" userId="44c0ea4a7173295d" providerId="LiveId" clId="{0AF25949-33C2-4F83-8BE8-A7ABE4F2BA78}" dt="2024-11-29T12:26:52.121" v="2052"/>
        <pc:sldMkLst>
          <pc:docMk/>
          <pc:sldMk cId="543195847" sldId="301"/>
        </pc:sldMkLst>
      </pc:sldChg>
      <pc:sldChg chg="addSp delSp modSp add mod">
        <pc:chgData name="Laura Donaghy" userId="44c0ea4a7173295d" providerId="LiveId" clId="{0AF25949-33C2-4F83-8BE8-A7ABE4F2BA78}" dt="2024-11-29T11:30:07.508" v="592" actId="20577"/>
        <pc:sldMkLst>
          <pc:docMk/>
          <pc:sldMk cId="2991105649" sldId="304"/>
        </pc:sldMkLst>
      </pc:sldChg>
      <pc:sldChg chg="modSp add mod">
        <pc:chgData name="Laura Donaghy" userId="44c0ea4a7173295d" providerId="LiveId" clId="{0AF25949-33C2-4F83-8BE8-A7ABE4F2BA78}" dt="2024-11-29T12:23:39.140" v="1963" actId="20577"/>
        <pc:sldMkLst>
          <pc:docMk/>
          <pc:sldMk cId="1376997386" sldId="30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5AFB1B-C6CC-450D-877B-752C42AF1B3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F4DDC72-20CE-4231-9DDB-5E0DD8C27E3A}">
      <dgm:prSet phldrT="[Text]"/>
      <dgm:spPr/>
      <dgm:t>
        <a:bodyPr/>
        <a:lstStyle/>
        <a:p>
          <a:r>
            <a:rPr lang="en-GB" dirty="0">
              <a:latin typeface="+mj-lt"/>
            </a:rPr>
            <a:t>Decomposition</a:t>
          </a:r>
        </a:p>
      </dgm:t>
    </dgm:pt>
    <dgm:pt modelId="{14203361-E77E-432A-A142-A87F7D6D0B4E}" type="parTrans" cxnId="{FF799886-48EE-44C0-BBB6-87A68619AB35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2574F79-98C3-4763-B9FF-2615A735A248}" type="sibTrans" cxnId="{FF799886-48EE-44C0-BBB6-87A68619AB35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B14AEE8-033F-4D5E-B4BF-C4ECE62DA9D9}">
      <dgm:prSet phldrT="[Text]"/>
      <dgm:spPr/>
      <dgm:t>
        <a:bodyPr/>
        <a:lstStyle/>
        <a:p>
          <a:r>
            <a:rPr lang="en-GB" dirty="0">
              <a:latin typeface="+mj-lt"/>
            </a:rPr>
            <a:t>Abstraction</a:t>
          </a:r>
        </a:p>
      </dgm:t>
    </dgm:pt>
    <dgm:pt modelId="{01685207-05CE-40D3-AC21-87CE105C67DE}" type="parTrans" cxnId="{415D56EA-14E1-4009-8003-140F9E6627E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E59C51A7-AFAF-475F-ADE8-ED7DF3415F19}" type="sibTrans" cxnId="{415D56EA-14E1-4009-8003-140F9E6627E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01EBDD6-2401-4071-8843-779604EA4225}">
      <dgm:prSet phldrT="[Text]"/>
      <dgm:spPr/>
      <dgm:t>
        <a:bodyPr/>
        <a:lstStyle/>
        <a:p>
          <a:r>
            <a:rPr lang="en-GB" dirty="0">
              <a:latin typeface="+mj-lt"/>
            </a:rPr>
            <a:t>Algorithm</a:t>
          </a:r>
        </a:p>
      </dgm:t>
    </dgm:pt>
    <dgm:pt modelId="{A1B5A00D-E262-43A0-8146-3DE1C3178684}" type="parTrans" cxnId="{23FABC67-69EC-4D19-A195-FD1F2F80BE3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04C88CF-1BB7-4B41-B4A5-5F15DC74BEE6}" type="sibTrans" cxnId="{23FABC67-69EC-4D19-A195-FD1F2F80BE3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359FBBE-F6DE-475F-9CFF-23717A066798}">
      <dgm:prSet phldrT="[Text]"/>
      <dgm:spPr/>
      <dgm:t>
        <a:bodyPr/>
        <a:lstStyle/>
        <a:p>
          <a:r>
            <a:rPr lang="en-GB" dirty="0">
              <a:latin typeface="+mj-lt"/>
            </a:rPr>
            <a:t>Pattern Recognition</a:t>
          </a:r>
        </a:p>
      </dgm:t>
    </dgm:pt>
    <dgm:pt modelId="{F7E39EB6-8A72-47C8-A539-5969437775B5}" type="parTrans" cxnId="{8D8EBC4A-2E0D-4D4F-9BCB-307CAF53F8D1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2A403FDC-72E8-4464-820E-F40F93F3BF74}" type="sibTrans" cxnId="{8D8EBC4A-2E0D-4D4F-9BCB-307CAF53F8D1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ABF4C9B-D5D3-404A-BF41-920DD29C8C37}" type="pres">
      <dgm:prSet presAssocID="{1B5AFB1B-C6CC-450D-877B-752C42AF1B38}" presName="diagram" presStyleCnt="0">
        <dgm:presLayoutVars>
          <dgm:dir/>
          <dgm:resizeHandles val="exact"/>
        </dgm:presLayoutVars>
      </dgm:prSet>
      <dgm:spPr/>
    </dgm:pt>
    <dgm:pt modelId="{03DE4883-583B-45D6-8244-F26CB1F588F3}" type="pres">
      <dgm:prSet presAssocID="{FF4DDC72-20CE-4231-9DDB-5E0DD8C27E3A}" presName="node" presStyleLbl="node1" presStyleIdx="0" presStyleCnt="4">
        <dgm:presLayoutVars>
          <dgm:bulletEnabled val="1"/>
        </dgm:presLayoutVars>
      </dgm:prSet>
      <dgm:spPr/>
    </dgm:pt>
    <dgm:pt modelId="{9A5B9E98-B3BE-4E97-8FDB-253D0E6B84A1}" type="pres">
      <dgm:prSet presAssocID="{92574F79-98C3-4763-B9FF-2615A735A248}" presName="sibTrans" presStyleCnt="0"/>
      <dgm:spPr/>
    </dgm:pt>
    <dgm:pt modelId="{402CA2A9-8915-4448-BFC4-5C36E3D2C2E8}" type="pres">
      <dgm:prSet presAssocID="{9B14AEE8-033F-4D5E-B4BF-C4ECE62DA9D9}" presName="node" presStyleLbl="node1" presStyleIdx="1" presStyleCnt="4">
        <dgm:presLayoutVars>
          <dgm:bulletEnabled val="1"/>
        </dgm:presLayoutVars>
      </dgm:prSet>
      <dgm:spPr/>
    </dgm:pt>
    <dgm:pt modelId="{162B8955-6F3B-40F9-ADB2-FBB8957EEBA5}" type="pres">
      <dgm:prSet presAssocID="{E59C51A7-AFAF-475F-ADE8-ED7DF3415F19}" presName="sibTrans" presStyleCnt="0"/>
      <dgm:spPr/>
    </dgm:pt>
    <dgm:pt modelId="{858E7A22-6A95-428C-A5A8-2A2BA0A1908B}" type="pres">
      <dgm:prSet presAssocID="{801EBDD6-2401-4071-8843-779604EA4225}" presName="node" presStyleLbl="node1" presStyleIdx="2" presStyleCnt="4">
        <dgm:presLayoutVars>
          <dgm:bulletEnabled val="1"/>
        </dgm:presLayoutVars>
      </dgm:prSet>
      <dgm:spPr/>
    </dgm:pt>
    <dgm:pt modelId="{FDF8E946-FA03-463A-A841-61E7F67B5CBA}" type="pres">
      <dgm:prSet presAssocID="{504C88CF-1BB7-4B41-B4A5-5F15DC74BEE6}" presName="sibTrans" presStyleCnt="0"/>
      <dgm:spPr/>
    </dgm:pt>
    <dgm:pt modelId="{9B29A259-04D8-4508-B81F-D46BBDDD4039}" type="pres">
      <dgm:prSet presAssocID="{9359FBBE-F6DE-475F-9CFF-23717A066798}" presName="node" presStyleLbl="node1" presStyleIdx="3" presStyleCnt="4">
        <dgm:presLayoutVars>
          <dgm:bulletEnabled val="1"/>
        </dgm:presLayoutVars>
      </dgm:prSet>
      <dgm:spPr/>
    </dgm:pt>
  </dgm:ptLst>
  <dgm:cxnLst>
    <dgm:cxn modelId="{1D1C7208-ADAD-4EFB-B467-7ECE24DA293B}" type="presOf" srcId="{1B5AFB1B-C6CC-450D-877B-752C42AF1B38}" destId="{8ABF4C9B-D5D3-404A-BF41-920DD29C8C37}" srcOrd="0" destOrd="0" presId="urn:microsoft.com/office/officeart/2005/8/layout/default"/>
    <dgm:cxn modelId="{23FABC67-69EC-4D19-A195-FD1F2F80BE3A}" srcId="{1B5AFB1B-C6CC-450D-877B-752C42AF1B38}" destId="{801EBDD6-2401-4071-8843-779604EA4225}" srcOrd="2" destOrd="0" parTransId="{A1B5A00D-E262-43A0-8146-3DE1C3178684}" sibTransId="{504C88CF-1BB7-4B41-B4A5-5F15DC74BEE6}"/>
    <dgm:cxn modelId="{8D8EBC4A-2E0D-4D4F-9BCB-307CAF53F8D1}" srcId="{1B5AFB1B-C6CC-450D-877B-752C42AF1B38}" destId="{9359FBBE-F6DE-475F-9CFF-23717A066798}" srcOrd="3" destOrd="0" parTransId="{F7E39EB6-8A72-47C8-A539-5969437775B5}" sibTransId="{2A403FDC-72E8-4464-820E-F40F93F3BF74}"/>
    <dgm:cxn modelId="{FF799886-48EE-44C0-BBB6-87A68619AB35}" srcId="{1B5AFB1B-C6CC-450D-877B-752C42AF1B38}" destId="{FF4DDC72-20CE-4231-9DDB-5E0DD8C27E3A}" srcOrd="0" destOrd="0" parTransId="{14203361-E77E-432A-A142-A87F7D6D0B4E}" sibTransId="{92574F79-98C3-4763-B9FF-2615A735A248}"/>
    <dgm:cxn modelId="{FD0D0E87-FE86-4E5B-AEAA-D1431081AB5F}" type="presOf" srcId="{9359FBBE-F6DE-475F-9CFF-23717A066798}" destId="{9B29A259-04D8-4508-B81F-D46BBDDD4039}" srcOrd="0" destOrd="0" presId="urn:microsoft.com/office/officeart/2005/8/layout/default"/>
    <dgm:cxn modelId="{8CCCA9A2-4402-4979-A636-60628F06A8C9}" type="presOf" srcId="{9B14AEE8-033F-4D5E-B4BF-C4ECE62DA9D9}" destId="{402CA2A9-8915-4448-BFC4-5C36E3D2C2E8}" srcOrd="0" destOrd="0" presId="urn:microsoft.com/office/officeart/2005/8/layout/default"/>
    <dgm:cxn modelId="{04B690C1-8FD1-430F-8558-6CAD328117F6}" type="presOf" srcId="{FF4DDC72-20CE-4231-9DDB-5E0DD8C27E3A}" destId="{03DE4883-583B-45D6-8244-F26CB1F588F3}" srcOrd="0" destOrd="0" presId="urn:microsoft.com/office/officeart/2005/8/layout/default"/>
    <dgm:cxn modelId="{415D56EA-14E1-4009-8003-140F9E6627E6}" srcId="{1B5AFB1B-C6CC-450D-877B-752C42AF1B38}" destId="{9B14AEE8-033F-4D5E-B4BF-C4ECE62DA9D9}" srcOrd="1" destOrd="0" parTransId="{01685207-05CE-40D3-AC21-87CE105C67DE}" sibTransId="{E59C51A7-AFAF-475F-ADE8-ED7DF3415F19}"/>
    <dgm:cxn modelId="{8026FAF3-7D5D-4908-9C92-2773ADAAC164}" type="presOf" srcId="{801EBDD6-2401-4071-8843-779604EA4225}" destId="{858E7A22-6A95-428C-A5A8-2A2BA0A1908B}" srcOrd="0" destOrd="0" presId="urn:microsoft.com/office/officeart/2005/8/layout/default"/>
    <dgm:cxn modelId="{5C978052-EFA4-4E6E-ACC2-077204A16C6A}" type="presParOf" srcId="{8ABF4C9B-D5D3-404A-BF41-920DD29C8C37}" destId="{03DE4883-583B-45D6-8244-F26CB1F588F3}" srcOrd="0" destOrd="0" presId="urn:microsoft.com/office/officeart/2005/8/layout/default"/>
    <dgm:cxn modelId="{712F65FA-9863-4009-AE7C-6FFA1F9B450A}" type="presParOf" srcId="{8ABF4C9B-D5D3-404A-BF41-920DD29C8C37}" destId="{9A5B9E98-B3BE-4E97-8FDB-253D0E6B84A1}" srcOrd="1" destOrd="0" presId="urn:microsoft.com/office/officeart/2005/8/layout/default"/>
    <dgm:cxn modelId="{D4AEB18B-1771-4B2B-BA55-CCA8E7787C36}" type="presParOf" srcId="{8ABF4C9B-D5D3-404A-BF41-920DD29C8C37}" destId="{402CA2A9-8915-4448-BFC4-5C36E3D2C2E8}" srcOrd="2" destOrd="0" presId="urn:microsoft.com/office/officeart/2005/8/layout/default"/>
    <dgm:cxn modelId="{6C1F524D-E95D-463B-A2F7-332C605E24CA}" type="presParOf" srcId="{8ABF4C9B-D5D3-404A-BF41-920DD29C8C37}" destId="{162B8955-6F3B-40F9-ADB2-FBB8957EEBA5}" srcOrd="3" destOrd="0" presId="urn:microsoft.com/office/officeart/2005/8/layout/default"/>
    <dgm:cxn modelId="{6473F317-DFAC-413D-BEBF-0D8ED8897549}" type="presParOf" srcId="{8ABF4C9B-D5D3-404A-BF41-920DD29C8C37}" destId="{858E7A22-6A95-428C-A5A8-2A2BA0A1908B}" srcOrd="4" destOrd="0" presId="urn:microsoft.com/office/officeart/2005/8/layout/default"/>
    <dgm:cxn modelId="{F2AD268B-C17B-4768-AF98-B27705AE3EA7}" type="presParOf" srcId="{8ABF4C9B-D5D3-404A-BF41-920DD29C8C37}" destId="{FDF8E946-FA03-463A-A841-61E7F67B5CBA}" srcOrd="5" destOrd="0" presId="urn:microsoft.com/office/officeart/2005/8/layout/default"/>
    <dgm:cxn modelId="{9431A086-8356-48D7-8552-2FD9966DFA8B}" type="presParOf" srcId="{8ABF4C9B-D5D3-404A-BF41-920DD29C8C37}" destId="{9B29A259-04D8-4508-B81F-D46BBDDD403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DE4883-583B-45D6-8244-F26CB1F588F3}">
      <dsp:nvSpPr>
        <dsp:cNvPr id="0" name=""/>
        <dsp:cNvSpPr/>
      </dsp:nvSpPr>
      <dsp:spPr>
        <a:xfrm>
          <a:off x="475" y="158931"/>
          <a:ext cx="1854654" cy="1112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Decomposition</a:t>
          </a:r>
        </a:p>
      </dsp:txBody>
      <dsp:txXfrm>
        <a:off x="475" y="158931"/>
        <a:ext cx="1854654" cy="1112792"/>
      </dsp:txXfrm>
    </dsp:sp>
    <dsp:sp modelId="{402CA2A9-8915-4448-BFC4-5C36E3D2C2E8}">
      <dsp:nvSpPr>
        <dsp:cNvPr id="0" name=""/>
        <dsp:cNvSpPr/>
      </dsp:nvSpPr>
      <dsp:spPr>
        <a:xfrm>
          <a:off x="2040595" y="158931"/>
          <a:ext cx="1854654" cy="1112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Abstraction</a:t>
          </a:r>
        </a:p>
      </dsp:txBody>
      <dsp:txXfrm>
        <a:off x="2040595" y="158931"/>
        <a:ext cx="1854654" cy="1112792"/>
      </dsp:txXfrm>
    </dsp:sp>
    <dsp:sp modelId="{858E7A22-6A95-428C-A5A8-2A2BA0A1908B}">
      <dsp:nvSpPr>
        <dsp:cNvPr id="0" name=""/>
        <dsp:cNvSpPr/>
      </dsp:nvSpPr>
      <dsp:spPr>
        <a:xfrm>
          <a:off x="475" y="1457189"/>
          <a:ext cx="1854654" cy="1112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Algorithm</a:t>
          </a:r>
        </a:p>
      </dsp:txBody>
      <dsp:txXfrm>
        <a:off x="475" y="1457189"/>
        <a:ext cx="1854654" cy="1112792"/>
      </dsp:txXfrm>
    </dsp:sp>
    <dsp:sp modelId="{9B29A259-04D8-4508-B81F-D46BBDDD4039}">
      <dsp:nvSpPr>
        <dsp:cNvPr id="0" name=""/>
        <dsp:cNvSpPr/>
      </dsp:nvSpPr>
      <dsp:spPr>
        <a:xfrm>
          <a:off x="2040595" y="1457189"/>
          <a:ext cx="1854654" cy="1112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Pattern Recognition</a:t>
          </a:r>
        </a:p>
      </dsp:txBody>
      <dsp:txXfrm>
        <a:off x="2040595" y="1457189"/>
        <a:ext cx="1854654" cy="1112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22063-933B-7A1F-006D-196658EFC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12324E-2C77-CB8F-4E97-13C74355AA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185555-7B29-7218-BB66-7213D5DA88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627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1DF8E-9C41-5B5B-EE44-EB1414EC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82DAD-F429-5B88-FDC8-83189B1E4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88D59-5F1E-31D6-26EA-C864E498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8068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DD4E8-0BB1-914C-1152-F22ED3DA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6A440-7164-8FF2-C4A0-96A322B7D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00AA6-30BD-59C4-1274-099EFB5F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003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31586-1E1F-DFCC-3599-30035695A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97DE99-45F8-8351-CC1B-1A3988F53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59E58-999C-A822-8337-927B07CA6E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7267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9821D-03B1-9DF7-3B23-43512F556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308FAB-9BF0-2A5B-4101-BAA9602E2B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FFDAB2-2BDC-9866-3B70-E75D8E5D8E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02153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5F8072-EFED-43A4-1816-7BDE8282B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EAE6ED-8144-39CA-BB26-B7E3DF094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E4320B-5079-4948-3AEA-96227D300F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18089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2FEDA-AC1B-134E-E243-412473A68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2D393F-A306-2899-B496-E64A1FC54F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C89043-9D3A-FFD1-3FB5-011F1067CA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5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1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147203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Computational Thinking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But what IS Computational Thinking?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EAE47-1A14-14DC-A0CD-0007B2838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85EEEA-75FF-D279-A0FB-9C3862F1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Animating your Sprite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1CCD004-3F44-882F-A61D-03864D9410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Your sprite has a lot of excess space which might cause problems with collisions later.</a:t>
            </a:r>
          </a:p>
          <a:p>
            <a:pPr marL="0" indent="0">
              <a:buNone/>
            </a:pPr>
            <a:r>
              <a:rPr lang="en-GB" sz="1600" dirty="0">
                <a:solidFill>
                  <a:schemeClr val="tx1"/>
                </a:solidFill>
              </a:rPr>
              <a:t>Click the dropdown arrow next to the Crop icon and select Apply to Animation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B24AA74-F3E5-B991-886A-DB4AEDABA5B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B54B46-7E04-3DB6-8B2C-897C1B4BD995}"/>
              </a:ext>
            </a:extLst>
          </p:cNvPr>
          <p:cNvSpPr/>
          <p:nvPr/>
        </p:nvSpPr>
        <p:spPr>
          <a:xfrm>
            <a:off x="267900" y="194561"/>
            <a:ext cx="225000" cy="1472155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83B713-F21D-A6AB-4A49-37A3CB883A6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2" name="Content Placeholder 11" descr="A screenshot of a computer&#10;&#10;Description automatically generated">
            <a:extLst>
              <a:ext uri="{FF2B5EF4-FFF2-40B4-BE49-F238E27FC236}">
                <a16:creationId xmlns:a16="http://schemas.microsoft.com/office/drawing/2014/main" id="{AA0F691C-941D-31DF-50EB-535AFBF55D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1877477"/>
            <a:ext cx="3895725" cy="2307708"/>
          </a:xfr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96C9133-9896-4C56-558C-7F00A457ED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414644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05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6AA79F46-31CB-7C11-B600-7A3F0A42F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0493" y="1620819"/>
            <a:ext cx="4406006" cy="325961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Animating your Sprite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766965" y="2695586"/>
            <a:ext cx="3210125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Use the Animation Properties to adjust the animation’s speed and ensure it’s set to Loop.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9BDB2C-9A3D-819B-DC8D-D45B769DD548}"/>
              </a:ext>
            </a:extLst>
          </p:cNvPr>
          <p:cNvSpPr/>
          <p:nvPr/>
        </p:nvSpPr>
        <p:spPr>
          <a:xfrm>
            <a:off x="7315200" y="2126255"/>
            <a:ext cx="1221299" cy="145422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60323BDD-FFFF-FED7-2869-D15787C7D2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830" y="1666716"/>
            <a:ext cx="3482669" cy="302963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Animating your Sprite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035" y="1666716"/>
            <a:ext cx="3310522" cy="272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Right click on your animation name in the right-hand bar to open the menu.</a:t>
            </a:r>
          </a:p>
          <a:p>
            <a:pPr marL="0" indent="0">
              <a:buNone/>
            </a:pPr>
            <a:r>
              <a:rPr lang="en-GB" sz="1600" dirty="0"/>
              <a:t>You can then click Preview to see your animation in action!</a:t>
            </a:r>
          </a:p>
          <a:p>
            <a:pPr marL="0" indent="0">
              <a:buNone/>
            </a:pPr>
            <a:r>
              <a:rPr lang="en-GB" sz="1600" dirty="0"/>
              <a:t>Use this opportunity to adjust the animation speed if you need to.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7E228A-CB5A-CCA0-A68A-9DB2EBAC7875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3924557" y="2445745"/>
            <a:ext cx="3633014" cy="58550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Animating your Sprite</a:t>
            </a:r>
          </a:p>
        </p:txBody>
      </p:sp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97D8C25B-6EE2-2F9F-B30A-7DF111B9AEB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14363" y="2201789"/>
            <a:ext cx="3889375" cy="1659085"/>
          </a:xfr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47E54EF-90CF-1872-126D-93639150E96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Close the Animations Editor when you’re done working on your animation.</a:t>
            </a:r>
          </a:p>
          <a:p>
            <a:pPr marL="0" indent="0">
              <a:buNone/>
            </a:pPr>
            <a:r>
              <a:rPr lang="en-GB" sz="1600" dirty="0"/>
              <a:t>Make sure you resize your sprite and rename it to Player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Tilemaps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1FE5E84-F491-596B-F589-8DC883BEF5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You’re going to need a Tilemap for your game’s background.</a:t>
            </a:r>
          </a:p>
          <a:p>
            <a:pPr marL="0" indent="0">
              <a:buNone/>
            </a:pPr>
            <a:r>
              <a:rPr lang="en-GB" sz="1600" dirty="0"/>
              <a:t>Add a new object to your project – select Tilemap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Don’t confuse this with the Tiled Background object we used last time!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658664BC-7567-70E8-C385-48E367D04F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46823" y="1666875"/>
            <a:ext cx="3282605" cy="2728913"/>
          </a:xfrm>
        </p:spPr>
      </p:pic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Tilemaps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035" y="1666716"/>
            <a:ext cx="3624570" cy="272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When you place your Tilemap, the Image Editor will open with the default tilemap. </a:t>
            </a:r>
          </a:p>
          <a:p>
            <a:pPr marL="0" indent="0">
              <a:buNone/>
            </a:pPr>
            <a:r>
              <a:rPr lang="en-GB" sz="1600" dirty="0"/>
              <a:t>Close the editor as we don’t need it now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9DAE8D-6AFA-A109-FE25-CA0D7EC7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Google Shape;279;p28">
            <a:extLst>
              <a:ext uri="{FF2B5EF4-FFF2-40B4-BE49-F238E27FC236}">
                <a16:creationId xmlns:a16="http://schemas.microsoft.com/office/drawing/2014/main" id="{2BF5E115-A4A8-1FAC-4490-F0EFE857AAD2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14657" t="12679" r="11645" b="11849"/>
          <a:stretch/>
        </p:blipFill>
        <p:spPr>
          <a:xfrm>
            <a:off x="4238604" y="1727536"/>
            <a:ext cx="4637496" cy="26714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Tilemaps</a:t>
            </a:r>
            <a:endParaRPr lang="en-GB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4EA6F20-914A-581F-C46E-2185DD36526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You can edit your Tilemap using the Tilemap Bar in the bottom right corner – tabbed with the Layers Bar.</a:t>
            </a:r>
          </a:p>
          <a:p>
            <a:pPr marL="0" indent="0">
              <a:buNone/>
            </a:pPr>
            <a:r>
              <a:rPr lang="en-GB" sz="1600" dirty="0"/>
              <a:t>To draw your tilemap, click the pencil icon in the Tilemap Bar and pick a tile. You can then start drawing in the layout view.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4" name="Google Shape;280;p28">
            <a:extLst>
              <a:ext uri="{FF2B5EF4-FFF2-40B4-BE49-F238E27FC236}">
                <a16:creationId xmlns:a16="http://schemas.microsoft.com/office/drawing/2014/main" id="{35CEB39D-E164-2A64-70BD-71B6710A3E71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80807" t="50069" b="8886"/>
          <a:stretch/>
        </p:blipFill>
        <p:spPr>
          <a:xfrm>
            <a:off x="5453847" y="1666875"/>
            <a:ext cx="2268557" cy="27289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9D30032-1433-6A18-E80E-42DF91253EBE}"/>
              </a:ext>
            </a:extLst>
          </p:cNvPr>
          <p:cNvCxnSpPr>
            <a:cxnSpLocks/>
            <a:stCxn id="12" idx="3"/>
          </p:cNvCxnSpPr>
          <p:nvPr/>
        </p:nvCxnSpPr>
        <p:spPr>
          <a:xfrm flipV="1">
            <a:off x="4503439" y="2097024"/>
            <a:ext cx="1251185" cy="934228"/>
          </a:xfrm>
          <a:prstGeom prst="straightConnector1">
            <a:avLst/>
          </a:prstGeom>
          <a:ln w="190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Tilemaps</a:t>
            </a:r>
            <a:endParaRPr lang="en-GB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9EBA55F-F1B4-7940-A202-F87714D78A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Draw a maze with the tiles in your tilemap.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To keep things simple, keep your maze within the viewport.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AA454BD-245D-CB1D-1E3E-389E3F919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 descr="A green maze with red dots&#10;&#10;Description automatically generated">
            <a:extLst>
              <a:ext uri="{FF2B5EF4-FFF2-40B4-BE49-F238E27FC236}">
                <a16:creationId xmlns:a16="http://schemas.microsoft.com/office/drawing/2014/main" id="{C91DE488-ECB0-E0E9-D1A7-5F99571342F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0263" y="1916065"/>
            <a:ext cx="3895725" cy="2230533"/>
          </a:xfrm>
        </p:spPr>
      </p:pic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B178-4B26-85C7-D7E0-4613BA149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D4A-2657-DEAD-CEED-08B0C5B0B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Tilemaps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70B58F6-9514-5EB7-8523-1A9F5EDE98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5348" y="1896824"/>
            <a:ext cx="3409326" cy="272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To stop editing your Tilemap, click the cursor icon on the toolbar to leave edit mode.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96822B-A18C-49D3-1206-06EDC53ADB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FA6E8F8-BC09-5C15-7898-1FF2BB19396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B8A0F32-CDC9-9DEB-4CE5-272DB8E78367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37E3363-733F-5B19-600B-3ECED179D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pic>
        <p:nvPicPr>
          <p:cNvPr id="7" name="Google Shape;317;p31">
            <a:extLst>
              <a:ext uri="{FF2B5EF4-FFF2-40B4-BE49-F238E27FC236}">
                <a16:creationId xmlns:a16="http://schemas.microsoft.com/office/drawing/2014/main" id="{CFA5FAEE-0708-7762-0A63-D7728CA63F10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80781" t="50062" b="9846"/>
          <a:stretch/>
        </p:blipFill>
        <p:spPr>
          <a:xfrm>
            <a:off x="5458966" y="1896983"/>
            <a:ext cx="2325628" cy="272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039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9D71-40BF-11D9-2D91-8C9AC2E8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ABD1D6-F92E-1477-76CF-EC44E248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ABDA2-4FBC-4420-41F1-E0C3B1E89B9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DB598E7-D078-11CD-5E0F-0D9EDAB30B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EE27657-693D-0F07-BE42-469F9144B447}"/>
              </a:ext>
            </a:extLst>
          </p:cNvPr>
          <p:cNvSpPr/>
          <p:nvPr/>
        </p:nvSpPr>
        <p:spPr>
          <a:xfrm>
            <a:off x="267900" y="194560"/>
            <a:ext cx="225000" cy="3447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229;p26">
            <a:extLst>
              <a:ext uri="{FF2B5EF4-FFF2-40B4-BE49-F238E27FC236}">
                <a16:creationId xmlns:a16="http://schemas.microsoft.com/office/drawing/2014/main" id="{85C00F3D-3D4D-DCFE-9E16-21D9211CF952}"/>
              </a:ext>
            </a:extLst>
          </p:cNvPr>
          <p:cNvSpPr txBox="1"/>
          <p:nvPr/>
        </p:nvSpPr>
        <p:spPr>
          <a:xfrm>
            <a:off x="976823" y="1640179"/>
            <a:ext cx="7937100" cy="50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Even though we don’t have any game logic, we have some things to test.</a:t>
            </a:r>
            <a:endParaRPr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8F9E7B-56DD-5B87-C71D-B0A85ED97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576625"/>
              </p:ext>
            </p:extLst>
          </p:nvPr>
        </p:nvGraphicFramePr>
        <p:xfrm>
          <a:off x="1110935" y="2366055"/>
          <a:ext cx="7350313" cy="16458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3107084789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2635287992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3953271566"/>
                    </a:ext>
                  </a:extLst>
                </a:gridCol>
                <a:gridCol w="1407163">
                  <a:extLst>
                    <a:ext uri="{9D8B030D-6E8A-4147-A177-3AD203B41FA5}">
                      <a16:colId xmlns:a16="http://schemas.microsoft.com/office/drawing/2014/main" val="32091604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52179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Check maze is visible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maze is visible when the game plays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47872683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Check the size of the Player</a:t>
                      </a:r>
                      <a:endParaRPr sz="12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sprite is correct size within maze</a:t>
                      </a:r>
                      <a:endParaRPr sz="12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737609270"/>
                  </a:ext>
                </a:extLst>
              </a:tr>
            </a:tbl>
          </a:graphicData>
        </a:graphic>
      </p:graphicFrame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DB13802-3045-904D-CC22-0AD6BCDBD4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35280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31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strands in </a:t>
            </a:r>
            <a:r>
              <a:rPr lang="en-GB" sz="1800" b="1" dirty="0"/>
              <a:t>Computational Thinking</a:t>
            </a:r>
            <a:endParaRPr lang="en-GB" sz="1800" dirty="0"/>
          </a:p>
          <a:p>
            <a:r>
              <a:rPr lang="en-GB" sz="1800" dirty="0"/>
              <a:t>To create a </a:t>
            </a:r>
            <a:r>
              <a:rPr lang="en-GB" sz="1800" b="1" dirty="0"/>
              <a:t>Tilemap </a:t>
            </a:r>
            <a:r>
              <a:rPr lang="en-GB" sz="1800" dirty="0"/>
              <a:t>and an </a:t>
            </a:r>
            <a:r>
              <a:rPr lang="en-GB" sz="1800" b="1" dirty="0"/>
              <a:t>Animated Sprite</a:t>
            </a:r>
            <a:endParaRPr lang="en-GB" sz="1800" dirty="0"/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1AC6D-1985-C978-9C5A-B1C20F68C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3B4F6-50DF-73F3-64FB-BC756FDE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F0C902-0D43-E332-B82D-6A00D36D45C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03A0C03C-6A96-7E19-198F-7474688B45A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97E71162-43F0-5066-0A67-00F6DB7233C7}"/>
              </a:ext>
            </a:extLst>
          </p:cNvPr>
          <p:cNvSpPr/>
          <p:nvPr/>
        </p:nvSpPr>
        <p:spPr>
          <a:xfrm>
            <a:off x="267900" y="194560"/>
            <a:ext cx="225000" cy="35773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744ECCD-4A04-157B-87DB-A177C3A41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334135"/>
              </p:ext>
            </p:extLst>
          </p:nvPr>
        </p:nvGraphicFramePr>
        <p:xfrm>
          <a:off x="1110935" y="2366055"/>
          <a:ext cx="7350313" cy="185919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3107084789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2635287992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3953271566"/>
                    </a:ext>
                  </a:extLst>
                </a:gridCol>
                <a:gridCol w="1407163">
                  <a:extLst>
                    <a:ext uri="{9D8B030D-6E8A-4147-A177-3AD203B41FA5}">
                      <a16:colId xmlns:a16="http://schemas.microsoft.com/office/drawing/2014/main" val="32091604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52179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Check maze is visible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maze is visible when the game plays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Maze is visible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47872683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Check the player is visible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sprite is visible within the walls of the maze</a:t>
                      </a:r>
                      <a:endParaRPr sz="1400" dirty="0"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is not currently visible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Adjust Z Index for Player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737609270"/>
                  </a:ext>
                </a:extLst>
              </a:tr>
            </a:tbl>
          </a:graphicData>
        </a:graphic>
      </p:graphicFrame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D7BD595-3FAB-9233-DEF8-14754392E0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43735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97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46B38-8D78-1822-E69C-C5F9CF1E7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C287AB-F510-B734-2AC9-2EAC5B36E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Z Index?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EBF145-EAB1-5B23-8BA1-C8D55F8B7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035" y="1666716"/>
            <a:ext cx="3875338" cy="3282221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Z Index is a way of defining where objects sit on a layer from top to bottom.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 smaller the number, the closer to the top of layer an object is.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If a blue sprite had a Z Index of 3 and a red sprite had a Z Index of 2, the red sprite would appear on top of the blue sprite.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CF6181-F0BB-7276-4124-054034BA74E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A4DEDF15-5315-014D-2666-E427FED302C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52DBC4C1-D456-1C10-448E-B08EBBBBFBE6}"/>
              </a:ext>
            </a:extLst>
          </p:cNvPr>
          <p:cNvSpPr/>
          <p:nvPr/>
        </p:nvSpPr>
        <p:spPr>
          <a:xfrm>
            <a:off x="267900" y="194560"/>
            <a:ext cx="225000" cy="37983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F690ED01-5E2E-0EE8-B1E3-6FB0A9083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930" y="2137271"/>
            <a:ext cx="3419700" cy="1992321"/>
          </a:xfrm>
          <a:prstGeom prst="rect">
            <a:avLst/>
          </a:prstGeo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0B4D02-75F5-D926-F28F-936A102AA9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64592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25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8EE6D-D6D6-838F-6A33-011B7FA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0250DC-3687-1C9F-A8B1-682CACF64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Player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3F70FC-DF68-2CCD-2D3A-01BF34D4E5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Currently our Player is invisible because it’s behind the Tilemap.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Right-click the Tilemap object to open the menu, look for Z-Order and then select Send to bottom of layer.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Position your player so that it will start </a:t>
            </a:r>
            <a:r>
              <a:rPr lang="en-GB"/>
              <a:t>at the beginning of your maze.</a:t>
            </a:r>
            <a:endParaRPr lang="en-GB" dirty="0"/>
          </a:p>
        </p:txBody>
      </p:sp>
      <p:pic>
        <p:nvPicPr>
          <p:cNvPr id="7" name="Content Placeholder 6" descr="A screenshot of a computer&#10;&#10;Description automatically generated">
            <a:extLst>
              <a:ext uri="{FF2B5EF4-FFF2-40B4-BE49-F238E27FC236}">
                <a16:creationId xmlns:a16="http://schemas.microsoft.com/office/drawing/2014/main" id="{08A5E866-9E09-89CA-5B0E-EA921A808D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83295" y="1666875"/>
            <a:ext cx="3409661" cy="2728913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4B094B-05C5-DCA8-D099-0E06069D0D3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4E954F60-4BF3-7F7F-B5F4-2A1C5B6E52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C6B4445F-9201-18BB-4CDE-90826102ADA8}"/>
              </a:ext>
            </a:extLst>
          </p:cNvPr>
          <p:cNvSpPr/>
          <p:nvPr/>
        </p:nvSpPr>
        <p:spPr>
          <a:xfrm>
            <a:off x="267900" y="194560"/>
            <a:ext cx="225000" cy="420122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3BBB05A-1B9E-CA22-FCB9-606E43DD29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97539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540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4201020" y="2789365"/>
            <a:ext cx="375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Can you create an Algorithm for adding a Tilemap to Construct?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2346960" y="3243072"/>
            <a:ext cx="2055284" cy="1329707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strands in </a:t>
            </a:r>
            <a:r>
              <a:rPr lang="en-GB" sz="1800" b="1" dirty="0"/>
              <a:t>Computational Thinking</a:t>
            </a:r>
            <a:endParaRPr lang="en-GB" sz="1800" dirty="0"/>
          </a:p>
          <a:p>
            <a:r>
              <a:rPr lang="en-GB" sz="1800" dirty="0"/>
              <a:t>To create a </a:t>
            </a:r>
            <a:r>
              <a:rPr lang="en-GB" sz="1800" b="1" dirty="0"/>
              <a:t>Tilemap </a:t>
            </a:r>
            <a:r>
              <a:rPr lang="en-GB" sz="1800" dirty="0"/>
              <a:t>and an </a:t>
            </a:r>
            <a:r>
              <a:rPr lang="en-GB" sz="1800" b="1" dirty="0"/>
              <a:t>Animated Sprite</a:t>
            </a:r>
            <a:endParaRPr lang="en-GB" sz="1800" dirty="0"/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Computational Thinking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107C477-C2F6-E617-1CBA-ADE0152F40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Computational thinking is a set of skills that can be applied to numerous situations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When you have a new problem, you can use these skills to help solve it.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E260C3D8-34F2-1CEA-906E-37C85CAA804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99178311"/>
              </p:ext>
            </p:extLst>
          </p:nvPr>
        </p:nvGraphicFramePr>
        <p:xfrm>
          <a:off x="4640263" y="1666875"/>
          <a:ext cx="3895725" cy="2728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Skill Definitions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BA8531A-7571-58D3-F428-16036BFEC434}"/>
              </a:ext>
            </a:extLst>
          </p:cNvPr>
          <p:cNvSpPr txBox="1"/>
          <p:nvPr/>
        </p:nvSpPr>
        <p:spPr>
          <a:xfrm>
            <a:off x="3140682" y="1559085"/>
            <a:ext cx="424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 you match the skill to its definition?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1C2D3DE-C634-6DF7-06C9-9366CD767EE5}"/>
              </a:ext>
            </a:extLst>
          </p:cNvPr>
          <p:cNvSpPr/>
          <p:nvPr/>
        </p:nvSpPr>
        <p:spPr>
          <a:xfrm>
            <a:off x="694124" y="1980104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Decomposition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59518D1-2359-DF34-7B30-DD4B12D4D771}"/>
              </a:ext>
            </a:extLst>
          </p:cNvPr>
          <p:cNvSpPr/>
          <p:nvPr/>
        </p:nvSpPr>
        <p:spPr>
          <a:xfrm>
            <a:off x="694124" y="2661524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Abstraction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F73F50-123F-49AA-D57B-D8A65989BF2A}"/>
              </a:ext>
            </a:extLst>
          </p:cNvPr>
          <p:cNvSpPr/>
          <p:nvPr/>
        </p:nvSpPr>
        <p:spPr>
          <a:xfrm>
            <a:off x="694124" y="3342943"/>
            <a:ext cx="1983292" cy="64357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Pattern Recognition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B0753FC-D266-0F8C-0B99-871AB75D3401}"/>
              </a:ext>
            </a:extLst>
          </p:cNvPr>
          <p:cNvSpPr/>
          <p:nvPr/>
        </p:nvSpPr>
        <p:spPr>
          <a:xfrm>
            <a:off x="694124" y="4159000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Algorithm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DAAE167-BC70-F496-201B-C6224C2A96E9}"/>
              </a:ext>
            </a:extLst>
          </p:cNvPr>
          <p:cNvSpPr/>
          <p:nvPr/>
        </p:nvSpPr>
        <p:spPr>
          <a:xfrm>
            <a:off x="4499637" y="1944863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Step by step instructions to solve the problem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180581B-B773-70F4-84F6-D57FDE804C18}"/>
              </a:ext>
            </a:extLst>
          </p:cNvPr>
          <p:cNvSpPr/>
          <p:nvPr/>
        </p:nvSpPr>
        <p:spPr>
          <a:xfrm>
            <a:off x="4499637" y="2718308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Look for patterns within and in other problems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F0033A2-94BC-4D1D-C8AF-57F846A62B9A}"/>
              </a:ext>
            </a:extLst>
          </p:cNvPr>
          <p:cNvSpPr/>
          <p:nvPr/>
        </p:nvSpPr>
        <p:spPr>
          <a:xfrm>
            <a:off x="4499637" y="3434519"/>
            <a:ext cx="3653727" cy="45391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Break the problem down into smaller parts to solve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BC5717B-CD91-9065-73C1-A59B5DA5F9E9}"/>
              </a:ext>
            </a:extLst>
          </p:cNvPr>
          <p:cNvSpPr/>
          <p:nvPr/>
        </p:nvSpPr>
        <p:spPr>
          <a:xfrm>
            <a:off x="4499637" y="4123759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Remove the parts that are not required to solve the problem</a:t>
            </a:r>
          </a:p>
        </p:txBody>
      </p:sp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F397A-8E57-8EA8-99A9-8C1FA9962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C4127-2C5C-6D94-5F24-B1B22FBC9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Skill Definitions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3CC9C1-741D-9D3D-7130-A3A2AF6C10C5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6FB5E9A-62D2-804D-F61C-3C1F765791A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2793FA5A-5670-4AC1-546C-54E35F259460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8E61B1D0-D183-0F3C-470C-B1E15D2680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1362CB-2E5B-B03A-0C6F-8BF3B610D332}"/>
              </a:ext>
            </a:extLst>
          </p:cNvPr>
          <p:cNvSpPr txBox="1"/>
          <p:nvPr/>
        </p:nvSpPr>
        <p:spPr>
          <a:xfrm>
            <a:off x="3140682" y="1559085"/>
            <a:ext cx="4243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 you match the skill to its definition?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69356D3-865E-A5EF-6D1F-A8FB16BC4BBB}"/>
              </a:ext>
            </a:extLst>
          </p:cNvPr>
          <p:cNvSpPr/>
          <p:nvPr/>
        </p:nvSpPr>
        <p:spPr>
          <a:xfrm>
            <a:off x="694124" y="1980104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Decomposition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5E8838C-4302-7B0B-F040-E167B67546EC}"/>
              </a:ext>
            </a:extLst>
          </p:cNvPr>
          <p:cNvSpPr/>
          <p:nvPr/>
        </p:nvSpPr>
        <p:spPr>
          <a:xfrm>
            <a:off x="694124" y="2661524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Abstraction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3D8EDA6-22ED-F805-33C1-D07180E2358A}"/>
              </a:ext>
            </a:extLst>
          </p:cNvPr>
          <p:cNvSpPr/>
          <p:nvPr/>
        </p:nvSpPr>
        <p:spPr>
          <a:xfrm>
            <a:off x="694124" y="3342943"/>
            <a:ext cx="1983292" cy="64357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Pattern Recognition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893551B-44A4-5D11-A042-4DF170C852D8}"/>
              </a:ext>
            </a:extLst>
          </p:cNvPr>
          <p:cNvSpPr/>
          <p:nvPr/>
        </p:nvSpPr>
        <p:spPr>
          <a:xfrm>
            <a:off x="694124" y="4159000"/>
            <a:ext cx="1983292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+mj-lt"/>
              </a:rPr>
              <a:t>Algorithm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E458FD1-D24E-AD68-E3AD-DBE1A95FE2D2}"/>
              </a:ext>
            </a:extLst>
          </p:cNvPr>
          <p:cNvSpPr/>
          <p:nvPr/>
        </p:nvSpPr>
        <p:spPr>
          <a:xfrm>
            <a:off x="4499637" y="1944863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Step by step instructions to solve the problem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64E4444-C95D-F5EE-F3A5-70DC8A4FD4EF}"/>
              </a:ext>
            </a:extLst>
          </p:cNvPr>
          <p:cNvSpPr/>
          <p:nvPr/>
        </p:nvSpPr>
        <p:spPr>
          <a:xfrm>
            <a:off x="4499637" y="2718308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Look for patterns within and in other problems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9CBBA36-2E17-D5B0-69EB-34A9AC5B63BD}"/>
              </a:ext>
            </a:extLst>
          </p:cNvPr>
          <p:cNvSpPr/>
          <p:nvPr/>
        </p:nvSpPr>
        <p:spPr>
          <a:xfrm>
            <a:off x="4499637" y="3434519"/>
            <a:ext cx="3653727" cy="45391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Break the problem down into smaller parts to solve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33DAE72-3AF8-7690-10C2-E9A720405544}"/>
              </a:ext>
            </a:extLst>
          </p:cNvPr>
          <p:cNvSpPr/>
          <p:nvPr/>
        </p:nvSpPr>
        <p:spPr>
          <a:xfrm>
            <a:off x="4499637" y="4123759"/>
            <a:ext cx="3653727" cy="4539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latin typeface="+mj-lt"/>
              </a:rPr>
              <a:t>Remove the parts that are not required to solve the problem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2E62730-1B25-FA53-194A-594C33A9FB9A}"/>
              </a:ext>
            </a:extLst>
          </p:cNvPr>
          <p:cNvCxnSpPr>
            <a:stCxn id="14" idx="3"/>
            <a:endCxn id="20" idx="1"/>
          </p:cNvCxnSpPr>
          <p:nvPr/>
        </p:nvCxnSpPr>
        <p:spPr>
          <a:xfrm>
            <a:off x="2677416" y="2207059"/>
            <a:ext cx="1822221" cy="145441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EC917DF-DB08-BE09-87F7-C41F35A16543}"/>
              </a:ext>
            </a:extLst>
          </p:cNvPr>
          <p:cNvCxnSpPr>
            <a:cxnSpLocks/>
            <a:stCxn id="15" idx="3"/>
            <a:endCxn id="21" idx="1"/>
          </p:cNvCxnSpPr>
          <p:nvPr/>
        </p:nvCxnSpPr>
        <p:spPr>
          <a:xfrm>
            <a:off x="2677416" y="2888479"/>
            <a:ext cx="1822221" cy="146223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35F92F3-4E78-9C0F-B821-F4A66E7FFA6D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 flipV="1">
            <a:off x="2677416" y="2171818"/>
            <a:ext cx="1822221" cy="2214137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861D9A-1BB2-FA72-5816-7AF2ADBCE275}"/>
              </a:ext>
            </a:extLst>
          </p:cNvPr>
          <p:cNvCxnSpPr>
            <a:cxnSpLocks/>
            <a:stCxn id="16" idx="3"/>
            <a:endCxn id="19" idx="1"/>
          </p:cNvCxnSpPr>
          <p:nvPr/>
        </p:nvCxnSpPr>
        <p:spPr>
          <a:xfrm flipV="1">
            <a:off x="2677416" y="2945263"/>
            <a:ext cx="1822221" cy="719469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34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694124" y="1715398"/>
            <a:ext cx="2579021" cy="2308324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New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/>
              <a:t>We’re going to be making a Maze Game, so g</a:t>
            </a:r>
            <a:r>
              <a:rPr lang="en-GB" sz="1600" dirty="0">
                <a:solidFill>
                  <a:schemeClr val="tx1"/>
                </a:solidFill>
              </a:rPr>
              <a:t>ive your project a suitable name</a:t>
            </a:r>
          </a:p>
          <a:p>
            <a:endParaRPr lang="en-GB" sz="16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34055"/>
            <a:ext cx="1963275" cy="9355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7807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761810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54307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the Input Object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148A2D-51CF-9602-5364-F56CCA408C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/>
              <a:t>As you have done before, add a new object.</a:t>
            </a:r>
          </a:p>
          <a:p>
            <a:pPr marL="0" indent="0">
              <a:buNone/>
            </a:pPr>
            <a:endParaRPr lang="en-GB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600" dirty="0"/>
              <a:t>This game will use Keyboard controls so add the Keyboard object.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111607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92016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158;p19">
            <a:extLst>
              <a:ext uri="{FF2B5EF4-FFF2-40B4-BE49-F238E27FC236}">
                <a16:creationId xmlns:a16="http://schemas.microsoft.com/office/drawing/2014/main" id="{A68E8986-1EE3-33E7-3291-56422E542B2A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29796" t="25190" r="38233" b="27126"/>
          <a:stretch/>
        </p:blipFill>
        <p:spPr>
          <a:xfrm>
            <a:off x="4961751" y="1666875"/>
            <a:ext cx="3252749" cy="272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Sprite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3D2F18-73B4-8D7B-C79B-FBB6068647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>
                <a:solidFill>
                  <a:schemeClr val="tx1"/>
                </a:solidFill>
              </a:rPr>
              <a:t>Again, add a new object.</a:t>
            </a:r>
          </a:p>
          <a:p>
            <a:pPr marL="0" indent="0">
              <a:buNone/>
            </a:pPr>
            <a:endParaRPr lang="en-GB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sz="1600" dirty="0">
                <a:solidFill>
                  <a:schemeClr val="tx1"/>
                </a:solidFill>
              </a:rPr>
              <a:t>This time it should be a </a:t>
            </a:r>
            <a:r>
              <a:rPr lang="en-GB" sz="1600" b="1" dirty="0">
                <a:solidFill>
                  <a:schemeClr val="tx1"/>
                </a:solidFill>
              </a:rPr>
              <a:t>Sprite</a:t>
            </a:r>
          </a:p>
          <a:p>
            <a:pPr marL="0" indent="0">
              <a:buNone/>
            </a:pPr>
            <a:endParaRPr lang="en-GB" sz="1600" b="1" dirty="0"/>
          </a:p>
          <a:p>
            <a:pPr marL="0" indent="0">
              <a:buNone/>
            </a:pPr>
            <a:r>
              <a:rPr lang="en-GB" sz="1600" dirty="0"/>
              <a:t>Remember you can use the search bar in the top left</a:t>
            </a:r>
            <a:endParaRPr lang="en-GB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12075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80415B0-F8CA-9F63-9881-B071AE18EE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163402"/>
            <a:ext cx="627448" cy="713510"/>
          </a:xfrm>
          <a:prstGeom prst="rect">
            <a:avLst/>
          </a:prstGeom>
        </p:spPr>
      </p:pic>
      <p:pic>
        <p:nvPicPr>
          <p:cNvPr id="12" name="Google Shape;172;p20">
            <a:extLst>
              <a:ext uri="{FF2B5EF4-FFF2-40B4-BE49-F238E27FC236}">
                <a16:creationId xmlns:a16="http://schemas.microsoft.com/office/drawing/2014/main" id="{2E8C2D90-CEED-4DC4-E971-03B0194285C3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30221" t="28013" r="37555" b="25567"/>
          <a:stretch/>
        </p:blipFill>
        <p:spPr>
          <a:xfrm>
            <a:off x="4904244" y="1666875"/>
            <a:ext cx="3367762" cy="272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mputer screen shot of a cartoon&#10;&#10;Description automatically generated">
            <a:extLst>
              <a:ext uri="{FF2B5EF4-FFF2-40B4-BE49-F238E27FC236}">
                <a16:creationId xmlns:a16="http://schemas.microsoft.com/office/drawing/2014/main" id="{EF17EA96-9F37-06C7-F7EC-933B0174E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201" y="1591937"/>
            <a:ext cx="4280790" cy="315495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Sprite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1397376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694124" y="2347362"/>
            <a:ext cx="3441153" cy="1569660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When the </a:t>
            </a:r>
            <a:r>
              <a:rPr lang="en-GB" sz="1600" b="1" dirty="0">
                <a:solidFill>
                  <a:schemeClr val="tx1"/>
                </a:solidFill>
              </a:rPr>
              <a:t>Animations Editor </a:t>
            </a:r>
            <a:r>
              <a:rPr lang="en-GB" sz="1600" dirty="0">
                <a:solidFill>
                  <a:schemeClr val="tx1"/>
                </a:solidFill>
              </a:rPr>
              <a:t>opens, click the Open icon to import assets.</a:t>
            </a:r>
          </a:p>
          <a:p>
            <a:endParaRPr lang="en-GB" sz="1600" b="1" dirty="0"/>
          </a:p>
          <a:p>
            <a:r>
              <a:rPr lang="en-GB" sz="1600" dirty="0"/>
              <a:t>Select all the files in the Idle Animation folder and import them.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A70328-C8F7-3090-64C5-FC1EAC2C6A74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4135277" y="1751682"/>
            <a:ext cx="1191378" cy="1380510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6DA9D6D-5A5D-645C-A7EC-25770E51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302154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548</TotalTime>
  <Words>855</Words>
  <Application>Microsoft Office PowerPoint</Application>
  <PresentationFormat>On-screen Show (16:9)</PresentationFormat>
  <Paragraphs>152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Wingdings 2</vt:lpstr>
      <vt:lpstr>Arial</vt:lpstr>
      <vt:lpstr>Halis R Bold</vt:lpstr>
      <vt:lpstr>Montserrat</vt:lpstr>
      <vt:lpstr>Roboto</vt:lpstr>
      <vt:lpstr>Quotable</vt:lpstr>
      <vt:lpstr>Computational Thinking</vt:lpstr>
      <vt:lpstr>Learning Objectives</vt:lpstr>
      <vt:lpstr>Computational Thinking</vt:lpstr>
      <vt:lpstr>Skill Definitions</vt:lpstr>
      <vt:lpstr>Skill Definitions</vt:lpstr>
      <vt:lpstr>Let’s get back to Construct 3</vt:lpstr>
      <vt:lpstr>Add the Input Object</vt:lpstr>
      <vt:lpstr>Adding a Sprite</vt:lpstr>
      <vt:lpstr>Adding a Sprite</vt:lpstr>
      <vt:lpstr>Animating your Sprite</vt:lpstr>
      <vt:lpstr>Animating your Sprite</vt:lpstr>
      <vt:lpstr>Animating your Sprite</vt:lpstr>
      <vt:lpstr>Animating your Sprite</vt:lpstr>
      <vt:lpstr>Using Tilemaps</vt:lpstr>
      <vt:lpstr>Using Tilemaps</vt:lpstr>
      <vt:lpstr>Using Tilemaps</vt:lpstr>
      <vt:lpstr>Using Tilemaps</vt:lpstr>
      <vt:lpstr>Using Tilemaps</vt:lpstr>
      <vt:lpstr>Testing your Game</vt:lpstr>
      <vt:lpstr>Testing your Game</vt:lpstr>
      <vt:lpstr>What is Z Index?</vt:lpstr>
      <vt:lpstr>Fixing the Player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2025-02-28T10:05:41Z</dcterms:modified>
</cp:coreProperties>
</file>