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6"/>
  </p:notesMasterIdLst>
  <p:sldIdLst>
    <p:sldId id="256" r:id="rId2"/>
    <p:sldId id="279" r:id="rId3"/>
    <p:sldId id="280" r:id="rId4"/>
    <p:sldId id="281" r:id="rId5"/>
    <p:sldId id="302" r:id="rId6"/>
    <p:sldId id="303" r:id="rId7"/>
    <p:sldId id="282" r:id="rId8"/>
    <p:sldId id="283" r:id="rId9"/>
    <p:sldId id="284" r:id="rId10"/>
    <p:sldId id="285" r:id="rId11"/>
    <p:sldId id="286" r:id="rId12"/>
    <p:sldId id="304" r:id="rId13"/>
    <p:sldId id="307" r:id="rId14"/>
    <p:sldId id="288" r:id="rId15"/>
    <p:sldId id="292" r:id="rId16"/>
    <p:sldId id="305" r:id="rId17"/>
    <p:sldId id="289" r:id="rId18"/>
    <p:sldId id="290" r:id="rId19"/>
    <p:sldId id="291" r:id="rId20"/>
    <p:sldId id="308" r:id="rId21"/>
    <p:sldId id="309" r:id="rId22"/>
    <p:sldId id="306" r:id="rId23"/>
    <p:sldId id="300" r:id="rId24"/>
    <p:sldId id="301" r:id="rId25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7"/>
    </p:embeddedFont>
    <p:embeddedFont>
      <p:font typeface="Montserrat" panose="00000500000000000000" pitchFamily="2" charset="0"/>
      <p:regular r:id="rId28"/>
      <p:bold r:id="rId29"/>
      <p:italic r:id="rId30"/>
      <p:boldItalic r:id="rId31"/>
    </p:embeddedFont>
    <p:embeddedFont>
      <p:font typeface="Roboto" panose="02000000000000000000" pitchFamily="2" charset="0"/>
      <p:regular r:id="rId32"/>
      <p:bold r:id="rId33"/>
      <p:italic r:id="rId34"/>
      <p:boldItalic r:id="rId35"/>
    </p:embeddedFont>
    <p:embeddedFont>
      <p:font typeface="Wingdings 2" panose="05020102010507070707" pitchFamily="18" charset="2"/>
      <p:regular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F64"/>
    <a:srgbClr val="212121"/>
    <a:srgbClr val="00FFD9"/>
    <a:srgbClr val="705FD7"/>
    <a:srgbClr val="00FFDA"/>
    <a:srgbClr val="FBE905"/>
    <a:srgbClr val="6EFAED"/>
    <a:srgbClr val="00FFFF"/>
    <a:srgbClr val="F672B4"/>
    <a:srgbClr val="E90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38844F-7C75-4A83-99C8-858C7C100F91}" v="5" dt="2025-02-28T09:45:02.446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1438844F-7C75-4A83-99C8-858C7C100F91}"/>
    <pc:docChg chg="custSel modSld">
      <pc:chgData name="Laura Donaghy" userId="44c0ea4a7173295d" providerId="LiveId" clId="{1438844F-7C75-4A83-99C8-858C7C100F91}" dt="2025-02-28T09:45:07.483" v="24" actId="14100"/>
      <pc:docMkLst>
        <pc:docMk/>
      </pc:docMkLst>
      <pc:sldChg chg="modSp mod">
        <pc:chgData name="Laura Donaghy" userId="44c0ea4a7173295d" providerId="LiveId" clId="{1438844F-7C75-4A83-99C8-858C7C100F91}" dt="2025-02-28T09:44:25.569" v="8" actId="1076"/>
        <pc:sldMkLst>
          <pc:docMk/>
          <pc:sldMk cId="628670567" sldId="289"/>
        </pc:sldMkLst>
        <pc:picChg chg="mod">
          <ac:chgData name="Laura Donaghy" userId="44c0ea4a7173295d" providerId="LiveId" clId="{1438844F-7C75-4A83-99C8-858C7C100F91}" dt="2025-02-28T09:44:25.569" v="8" actId="1076"/>
          <ac:picMkLst>
            <pc:docMk/>
            <pc:sldMk cId="628670567" sldId="289"/>
            <ac:picMk id="6" creationId="{3A3E72C2-F92F-4898-E2D5-991A94A12DA2}"/>
          </ac:picMkLst>
        </pc:picChg>
      </pc:sldChg>
      <pc:sldChg chg="addSp delSp modSp mod">
        <pc:chgData name="Laura Donaghy" userId="44c0ea4a7173295d" providerId="LiveId" clId="{1438844F-7C75-4A83-99C8-858C7C100F91}" dt="2025-02-28T09:44:36.337" v="12" actId="14100"/>
        <pc:sldMkLst>
          <pc:docMk/>
          <pc:sldMk cId="3318109487" sldId="290"/>
        </pc:sldMkLst>
        <pc:spChg chg="mod">
          <ac:chgData name="Laura Donaghy" userId="44c0ea4a7173295d" providerId="LiveId" clId="{1438844F-7C75-4A83-99C8-858C7C100F91}" dt="2025-02-28T09:44:36.337" v="12" actId="14100"/>
          <ac:spMkLst>
            <pc:docMk/>
            <pc:sldMk cId="3318109487" sldId="290"/>
            <ac:spMk id="5" creationId="{80B801D4-3933-3FDF-3701-9D2B21011D23}"/>
          </ac:spMkLst>
        </pc:spChg>
        <pc:picChg chg="add mod">
          <ac:chgData name="Laura Donaghy" userId="44c0ea4a7173295d" providerId="LiveId" clId="{1438844F-7C75-4A83-99C8-858C7C100F91}" dt="2025-02-28T09:44:35.222" v="11" actId="1076"/>
          <ac:picMkLst>
            <pc:docMk/>
            <pc:sldMk cId="3318109487" sldId="290"/>
            <ac:picMk id="2" creationId="{AF6B8C7F-20B9-3577-9A4C-425A2D5C7306}"/>
          </ac:picMkLst>
        </pc:picChg>
        <pc:picChg chg="del">
          <ac:chgData name="Laura Donaghy" userId="44c0ea4a7173295d" providerId="LiveId" clId="{1438844F-7C75-4A83-99C8-858C7C100F91}" dt="2025-02-28T09:44:30.773" v="9" actId="478"/>
          <ac:picMkLst>
            <pc:docMk/>
            <pc:sldMk cId="3318109487" sldId="290"/>
            <ac:picMk id="6" creationId="{0D9DAE8D-6AFA-A109-FE25-CA0D7EC71457}"/>
          </ac:picMkLst>
        </pc:picChg>
      </pc:sldChg>
      <pc:sldChg chg="modSp mod">
        <pc:chgData name="Laura Donaghy" userId="44c0ea4a7173295d" providerId="LiveId" clId="{1438844F-7C75-4A83-99C8-858C7C100F91}" dt="2025-02-28T09:44:40.785" v="14" actId="14100"/>
        <pc:sldMkLst>
          <pc:docMk/>
          <pc:sldMk cId="3933313082" sldId="291"/>
        </pc:sldMkLst>
        <pc:spChg chg="mod">
          <ac:chgData name="Laura Donaghy" userId="44c0ea4a7173295d" providerId="LiveId" clId="{1438844F-7C75-4A83-99C8-858C7C100F91}" dt="2025-02-28T09:44:40.785" v="14" actId="14100"/>
          <ac:spMkLst>
            <pc:docMk/>
            <pc:sldMk cId="3933313082" sldId="291"/>
            <ac:spMk id="5" creationId="{0A84629F-F4DC-82A5-4780-BADA5ED1AF85}"/>
          </ac:spMkLst>
        </pc:spChg>
        <pc:picChg chg="mod">
          <ac:chgData name="Laura Donaghy" userId="44c0ea4a7173295d" providerId="LiveId" clId="{1438844F-7C75-4A83-99C8-858C7C100F91}" dt="2025-02-28T09:44:39.549" v="13" actId="1076"/>
          <ac:picMkLst>
            <pc:docMk/>
            <pc:sldMk cId="3933313082" sldId="291"/>
            <ac:picMk id="6" creationId="{ADF80380-8F7D-9AC2-6E15-AE15FBFF228A}"/>
          </ac:picMkLst>
        </pc:picChg>
      </pc:sldChg>
      <pc:sldChg chg="addSp delSp modSp mod">
        <pc:chgData name="Laura Donaghy" userId="44c0ea4a7173295d" providerId="LiveId" clId="{1438844F-7C75-4A83-99C8-858C7C100F91}" dt="2025-02-28T09:44:13.508" v="4" actId="14100"/>
        <pc:sldMkLst>
          <pc:docMk/>
          <pc:sldMk cId="1765224218" sldId="292"/>
        </pc:sldMkLst>
        <pc:spChg chg="mod">
          <ac:chgData name="Laura Donaghy" userId="44c0ea4a7173295d" providerId="LiveId" clId="{1438844F-7C75-4A83-99C8-858C7C100F91}" dt="2025-02-28T09:44:13.508" v="4" actId="14100"/>
          <ac:spMkLst>
            <pc:docMk/>
            <pc:sldMk cId="1765224218" sldId="292"/>
            <ac:spMk id="5" creationId="{0B59FDC1-7661-7ACB-E03B-D39AE0027511}"/>
          </ac:spMkLst>
        </pc:spChg>
        <pc:picChg chg="add mod">
          <ac:chgData name="Laura Donaghy" userId="44c0ea4a7173295d" providerId="LiveId" clId="{1438844F-7C75-4A83-99C8-858C7C100F91}" dt="2025-02-28T09:44:11.817" v="3" actId="1076"/>
          <ac:picMkLst>
            <pc:docMk/>
            <pc:sldMk cId="1765224218" sldId="292"/>
            <ac:picMk id="2" creationId="{59A1B115-E358-A1A6-4E0F-CF2BF288D3AB}"/>
          </ac:picMkLst>
        </pc:picChg>
        <pc:picChg chg="del">
          <ac:chgData name="Laura Donaghy" userId="44c0ea4a7173295d" providerId="LiveId" clId="{1438844F-7C75-4A83-99C8-858C7C100F91}" dt="2025-02-28T09:44:02.817" v="0" actId="478"/>
          <ac:picMkLst>
            <pc:docMk/>
            <pc:sldMk cId="1765224218" sldId="292"/>
            <ac:picMk id="6" creationId="{9AA454BD-245D-CB1D-1E3E-389E3F919EC0}"/>
          </ac:picMkLst>
        </pc:picChg>
      </pc:sldChg>
      <pc:sldChg chg="addSp delSp modSp mod">
        <pc:chgData name="Laura Donaghy" userId="44c0ea4a7173295d" providerId="LiveId" clId="{1438844F-7C75-4A83-99C8-858C7C100F91}" dt="2025-02-28T09:44:20.682" v="7" actId="14100"/>
        <pc:sldMkLst>
          <pc:docMk/>
          <pc:sldMk cId="4192513438" sldId="305"/>
        </pc:sldMkLst>
        <pc:spChg chg="mod">
          <ac:chgData name="Laura Donaghy" userId="44c0ea4a7173295d" providerId="LiveId" clId="{1438844F-7C75-4A83-99C8-858C7C100F91}" dt="2025-02-28T09:44:20.682" v="7" actId="14100"/>
          <ac:spMkLst>
            <pc:docMk/>
            <pc:sldMk cId="4192513438" sldId="305"/>
            <ac:spMk id="5" creationId="{C5CBF984-F8A8-8303-E1FA-AC7B8AD84A3B}"/>
          </ac:spMkLst>
        </pc:spChg>
        <pc:picChg chg="add mod">
          <ac:chgData name="Laura Donaghy" userId="44c0ea4a7173295d" providerId="LiveId" clId="{1438844F-7C75-4A83-99C8-858C7C100F91}" dt="2025-02-28T09:44:18.217" v="6"/>
          <ac:picMkLst>
            <pc:docMk/>
            <pc:sldMk cId="4192513438" sldId="305"/>
            <ac:picMk id="2" creationId="{0901FAA2-9D34-277F-8664-1CB3A2CB8FB9}"/>
          </ac:picMkLst>
        </pc:picChg>
        <pc:picChg chg="del">
          <ac:chgData name="Laura Donaghy" userId="44c0ea4a7173295d" providerId="LiveId" clId="{1438844F-7C75-4A83-99C8-858C7C100F91}" dt="2025-02-28T09:44:15.885" v="5" actId="478"/>
          <ac:picMkLst>
            <pc:docMk/>
            <pc:sldMk cId="4192513438" sldId="305"/>
            <ac:picMk id="6" creationId="{C6823E15-EBD1-E09F-53CA-DFE17499B433}"/>
          </ac:picMkLst>
        </pc:picChg>
      </pc:sldChg>
      <pc:sldChg chg="addSp delSp modSp mod">
        <pc:chgData name="Laura Donaghy" userId="44c0ea4a7173295d" providerId="LiveId" clId="{1438844F-7C75-4A83-99C8-858C7C100F91}" dt="2025-02-28T09:45:07.483" v="24" actId="14100"/>
        <pc:sldMkLst>
          <pc:docMk/>
          <pc:sldMk cId="2316272694" sldId="306"/>
        </pc:sldMkLst>
        <pc:spChg chg="mod">
          <ac:chgData name="Laura Donaghy" userId="44c0ea4a7173295d" providerId="LiveId" clId="{1438844F-7C75-4A83-99C8-858C7C100F91}" dt="2025-02-28T09:45:07.483" v="24" actId="14100"/>
          <ac:spMkLst>
            <pc:docMk/>
            <pc:sldMk cId="2316272694" sldId="306"/>
            <ac:spMk id="22" creationId="{3F85A3CA-9130-C6B9-D89F-CC81E6D0BD85}"/>
          </ac:spMkLst>
        </pc:spChg>
        <pc:picChg chg="add mod">
          <ac:chgData name="Laura Donaghy" userId="44c0ea4a7173295d" providerId="LiveId" clId="{1438844F-7C75-4A83-99C8-858C7C100F91}" dt="2025-02-28T09:45:06.117" v="23" actId="1076"/>
          <ac:picMkLst>
            <pc:docMk/>
            <pc:sldMk cId="2316272694" sldId="306"/>
            <ac:picMk id="5" creationId="{402C1F92-78C1-583D-E4AF-A0C00E4F5418}"/>
          </ac:picMkLst>
        </pc:picChg>
        <pc:picChg chg="del">
          <ac:chgData name="Laura Donaghy" userId="44c0ea4a7173295d" providerId="LiveId" clId="{1438844F-7C75-4A83-99C8-858C7C100F91}" dt="2025-02-28T09:45:01.738" v="21" actId="478"/>
          <ac:picMkLst>
            <pc:docMk/>
            <pc:sldMk cId="2316272694" sldId="306"/>
            <ac:picMk id="23" creationId="{7FA66116-7EBE-4ADC-822C-E0C14A9936DB}"/>
          </ac:picMkLst>
        </pc:picChg>
      </pc:sldChg>
      <pc:sldChg chg="modSp mod">
        <pc:chgData name="Laura Donaghy" userId="44c0ea4a7173295d" providerId="LiveId" clId="{1438844F-7C75-4A83-99C8-858C7C100F91}" dt="2025-02-28T09:44:45.971" v="16" actId="14100"/>
        <pc:sldMkLst>
          <pc:docMk/>
          <pc:sldMk cId="2938066351" sldId="308"/>
        </pc:sldMkLst>
        <pc:spChg chg="mod">
          <ac:chgData name="Laura Donaghy" userId="44c0ea4a7173295d" providerId="LiveId" clId="{1438844F-7C75-4A83-99C8-858C7C100F91}" dt="2025-02-28T09:44:45.971" v="16" actId="14100"/>
          <ac:spMkLst>
            <pc:docMk/>
            <pc:sldMk cId="2938066351" sldId="308"/>
            <ac:spMk id="5" creationId="{37C1223E-8C7E-C655-7114-71AD81FC3379}"/>
          </ac:spMkLst>
        </pc:spChg>
        <pc:picChg chg="mod">
          <ac:chgData name="Laura Donaghy" userId="44c0ea4a7173295d" providerId="LiveId" clId="{1438844F-7C75-4A83-99C8-858C7C100F91}" dt="2025-02-28T09:44:44.694" v="15" actId="1076"/>
          <ac:picMkLst>
            <pc:docMk/>
            <pc:sldMk cId="2938066351" sldId="308"/>
            <ac:picMk id="6" creationId="{50F6D19F-0D3D-8B92-16E5-AA8DB1C12E03}"/>
          </ac:picMkLst>
        </pc:picChg>
      </pc:sldChg>
      <pc:sldChg chg="addSp delSp modSp mod">
        <pc:chgData name="Laura Donaghy" userId="44c0ea4a7173295d" providerId="LiveId" clId="{1438844F-7C75-4A83-99C8-858C7C100F91}" dt="2025-02-28T09:44:57.945" v="20" actId="14100"/>
        <pc:sldMkLst>
          <pc:docMk/>
          <pc:sldMk cId="1060065464" sldId="309"/>
        </pc:sldMkLst>
        <pc:spChg chg="mod">
          <ac:chgData name="Laura Donaghy" userId="44c0ea4a7173295d" providerId="LiveId" clId="{1438844F-7C75-4A83-99C8-858C7C100F91}" dt="2025-02-28T09:44:57.945" v="20" actId="14100"/>
          <ac:spMkLst>
            <pc:docMk/>
            <pc:sldMk cId="1060065464" sldId="309"/>
            <ac:spMk id="5" creationId="{9474950E-BB6D-2DDC-0121-845018F1669D}"/>
          </ac:spMkLst>
        </pc:spChg>
        <pc:picChg chg="add mod">
          <ac:chgData name="Laura Donaghy" userId="44c0ea4a7173295d" providerId="LiveId" clId="{1438844F-7C75-4A83-99C8-858C7C100F91}" dt="2025-02-28T09:44:55.289" v="18" actId="1076"/>
          <ac:picMkLst>
            <pc:docMk/>
            <pc:sldMk cId="1060065464" sldId="309"/>
            <ac:picMk id="2" creationId="{250EF491-1467-D2D3-342B-E2C74616C18B}"/>
          </ac:picMkLst>
        </pc:picChg>
        <pc:picChg chg="del">
          <ac:chgData name="Laura Donaghy" userId="44c0ea4a7173295d" providerId="LiveId" clId="{1438844F-7C75-4A83-99C8-858C7C100F91}" dt="2025-02-28T09:44:56.430" v="19" actId="478"/>
          <ac:picMkLst>
            <pc:docMk/>
            <pc:sldMk cId="1060065464" sldId="309"/>
            <ac:picMk id="6" creationId="{0B9ABCFB-8BA6-6A17-70AA-E227A37700BA}"/>
          </ac:picMkLst>
        </pc:picChg>
      </pc:sldChg>
    </pc:docChg>
  </pc:docChgLst>
  <pc:docChgLst>
    <pc:chgData name="Laura Donaghy" userId="44c0ea4a7173295d" providerId="LiveId" clId="{481BDCFE-A16D-47D5-BD70-292B3A7823E6}"/>
    <pc:docChg chg="undo custSel addSld delSld modSld sldOrd">
      <pc:chgData name="Laura Donaghy" userId="44c0ea4a7173295d" providerId="LiveId" clId="{481BDCFE-A16D-47D5-BD70-292B3A7823E6}" dt="2025-01-13T14:36:17.585" v="1654"/>
      <pc:docMkLst>
        <pc:docMk/>
      </pc:docMkLst>
      <pc:sldChg chg="addSp modSp mod modAnim">
        <pc:chgData name="Laura Donaghy" userId="44c0ea4a7173295d" providerId="LiveId" clId="{481BDCFE-A16D-47D5-BD70-292B3A7823E6}" dt="2025-01-10T13:37:43.939" v="7"/>
        <pc:sldMkLst>
          <pc:docMk/>
          <pc:sldMk cId="3283834461" sldId="282"/>
        </pc:sldMkLst>
        <pc:spChg chg="add mod">
          <ac:chgData name="Laura Donaghy" userId="44c0ea4a7173295d" providerId="LiveId" clId="{481BDCFE-A16D-47D5-BD70-292B3A7823E6}" dt="2025-01-10T13:37:41.423" v="6" actId="1076"/>
          <ac:spMkLst>
            <pc:docMk/>
            <pc:sldMk cId="3283834461" sldId="282"/>
            <ac:spMk id="2" creationId="{EFEA0633-1799-26DA-3EED-60BB87BC9628}"/>
          </ac:spMkLst>
        </pc:spChg>
        <pc:spChg chg="mod">
          <ac:chgData name="Laura Donaghy" userId="44c0ea4a7173295d" providerId="LiveId" clId="{481BDCFE-A16D-47D5-BD70-292B3A7823E6}" dt="2025-01-10T13:37:32.429" v="2" actId="14100"/>
          <ac:spMkLst>
            <pc:docMk/>
            <pc:sldMk cId="3283834461" sldId="282"/>
            <ac:spMk id="11" creationId="{9377534E-B3A5-5D0B-2F7E-7AD9CAD3D267}"/>
          </ac:spMkLst>
        </pc:spChg>
      </pc:sldChg>
      <pc:sldChg chg="addSp delSp modSp mod">
        <pc:chgData name="Laura Donaghy" userId="44c0ea4a7173295d" providerId="LiveId" clId="{481BDCFE-A16D-47D5-BD70-292B3A7823E6}" dt="2025-01-10T14:29:10.537" v="22" actId="1076"/>
        <pc:sldMkLst>
          <pc:docMk/>
          <pc:sldMk cId="2942550761" sldId="283"/>
        </pc:sldMkLst>
        <pc:spChg chg="mod">
          <ac:chgData name="Laura Donaghy" userId="44c0ea4a7173295d" providerId="LiveId" clId="{481BDCFE-A16D-47D5-BD70-292B3A7823E6}" dt="2025-01-10T13:38:43.197" v="15" actId="20577"/>
          <ac:spMkLst>
            <pc:docMk/>
            <pc:sldMk cId="2942550761" sldId="283"/>
            <ac:spMk id="11" creationId="{4F2069F5-0017-A497-C7F9-D557F8E11D7C}"/>
          </ac:spMkLst>
        </pc:spChg>
        <pc:picChg chg="add mod">
          <ac:chgData name="Laura Donaghy" userId="44c0ea4a7173295d" providerId="LiveId" clId="{481BDCFE-A16D-47D5-BD70-292B3A7823E6}" dt="2025-01-10T14:29:10.537" v="22" actId="1076"/>
          <ac:picMkLst>
            <pc:docMk/>
            <pc:sldMk cId="2942550761" sldId="283"/>
            <ac:picMk id="8" creationId="{DB456840-712F-3748-3501-ABE0E7E2CFF9}"/>
          </ac:picMkLst>
        </pc:picChg>
      </pc:sldChg>
      <pc:sldChg chg="addSp delSp modSp mod">
        <pc:chgData name="Laura Donaghy" userId="44c0ea4a7173295d" providerId="LiveId" clId="{481BDCFE-A16D-47D5-BD70-292B3A7823E6}" dt="2025-01-10T14:30:28.997" v="38" actId="122"/>
        <pc:sldMkLst>
          <pc:docMk/>
          <pc:sldMk cId="4032164286" sldId="284"/>
        </pc:sldMkLst>
        <pc:spChg chg="mod">
          <ac:chgData name="Laura Donaghy" userId="44c0ea4a7173295d" providerId="LiveId" clId="{481BDCFE-A16D-47D5-BD70-292B3A7823E6}" dt="2025-01-10T14:30:28.997" v="38" actId="122"/>
          <ac:spMkLst>
            <pc:docMk/>
            <pc:sldMk cId="4032164286" sldId="284"/>
            <ac:spMk id="8" creationId="{265FAD1D-65B8-C294-C9AF-47366C8C2B2D}"/>
          </ac:spMkLst>
        </pc:spChg>
        <pc:spChg chg="mod">
          <ac:chgData name="Laura Donaghy" userId="44c0ea4a7173295d" providerId="LiveId" clId="{481BDCFE-A16D-47D5-BD70-292B3A7823E6}" dt="2025-01-10T14:30:26.497" v="37" actId="122"/>
          <ac:spMkLst>
            <pc:docMk/>
            <pc:sldMk cId="4032164286" sldId="284"/>
            <ac:spMk id="14" creationId="{0DCE948F-0DB5-E7C8-3207-1C371CB4267C}"/>
          </ac:spMkLst>
        </pc:spChg>
        <pc:picChg chg="add mod">
          <ac:chgData name="Laura Donaghy" userId="44c0ea4a7173295d" providerId="LiveId" clId="{481BDCFE-A16D-47D5-BD70-292B3A7823E6}" dt="2025-01-10T14:30:11.799" v="32" actId="1076"/>
          <ac:picMkLst>
            <pc:docMk/>
            <pc:sldMk cId="4032164286" sldId="284"/>
            <ac:picMk id="10" creationId="{968007A4-380C-10B0-52D2-580A5C1D9616}"/>
          </ac:picMkLst>
        </pc:picChg>
      </pc:sldChg>
      <pc:sldChg chg="addSp delSp modSp mod">
        <pc:chgData name="Laura Donaghy" userId="44c0ea4a7173295d" providerId="LiveId" clId="{481BDCFE-A16D-47D5-BD70-292B3A7823E6}" dt="2025-01-10T14:36:44.845" v="66" actId="1076"/>
        <pc:sldMkLst>
          <pc:docMk/>
          <pc:sldMk cId="1412017421" sldId="285"/>
        </pc:sldMkLst>
        <pc:spChg chg="mod">
          <ac:chgData name="Laura Donaghy" userId="44c0ea4a7173295d" providerId="LiveId" clId="{481BDCFE-A16D-47D5-BD70-292B3A7823E6}" dt="2025-01-10T14:36:41.261" v="64" actId="1076"/>
          <ac:spMkLst>
            <pc:docMk/>
            <pc:sldMk cId="1412017421" sldId="285"/>
            <ac:spMk id="7" creationId="{F8035CBD-A952-0342-D321-90374A26ADB6}"/>
          </ac:spMkLst>
        </pc:spChg>
        <pc:picChg chg="add mod">
          <ac:chgData name="Laura Donaghy" userId="44c0ea4a7173295d" providerId="LiveId" clId="{481BDCFE-A16D-47D5-BD70-292B3A7823E6}" dt="2025-01-10T14:36:44.845" v="66" actId="1076"/>
          <ac:picMkLst>
            <pc:docMk/>
            <pc:sldMk cId="1412017421" sldId="285"/>
            <ac:picMk id="12" creationId="{6911FB1D-FA4E-1C47-191D-E847BF55F489}"/>
          </ac:picMkLst>
        </pc:picChg>
      </pc:sldChg>
      <pc:sldChg chg="addSp delSp modSp mod">
        <pc:chgData name="Laura Donaghy" userId="44c0ea4a7173295d" providerId="LiveId" clId="{481BDCFE-A16D-47D5-BD70-292B3A7823E6}" dt="2025-01-10T14:43:34.033" v="71" actId="1076"/>
        <pc:sldMkLst>
          <pc:docMk/>
          <pc:sldMk cId="335446355" sldId="286"/>
        </pc:sldMkLst>
        <pc:spChg chg="mod">
          <ac:chgData name="Laura Donaghy" userId="44c0ea4a7173295d" providerId="LiveId" clId="{481BDCFE-A16D-47D5-BD70-292B3A7823E6}" dt="2025-01-10T14:43:34.033" v="71" actId="1076"/>
          <ac:spMkLst>
            <pc:docMk/>
            <pc:sldMk cId="335446355" sldId="286"/>
            <ac:spMk id="11" creationId="{FC708DE2-BAAF-A128-C840-0F23B03FF685}"/>
          </ac:spMkLst>
        </pc:spChg>
        <pc:picChg chg="add mod">
          <ac:chgData name="Laura Donaghy" userId="44c0ea4a7173295d" providerId="LiveId" clId="{481BDCFE-A16D-47D5-BD70-292B3A7823E6}" dt="2025-01-10T14:43:31.308" v="70" actId="1076"/>
          <ac:picMkLst>
            <pc:docMk/>
            <pc:sldMk cId="335446355" sldId="286"/>
            <ac:picMk id="2" creationId="{802F87BD-1B3C-1745-7296-23C4B97E17CF}"/>
          </ac:picMkLst>
        </pc:picChg>
      </pc:sldChg>
      <pc:sldChg chg="modSp del mod">
        <pc:chgData name="Laura Donaghy" userId="44c0ea4a7173295d" providerId="LiveId" clId="{481BDCFE-A16D-47D5-BD70-292B3A7823E6}" dt="2025-01-10T14:50:35.283" v="89" actId="47"/>
        <pc:sldMkLst>
          <pc:docMk/>
          <pc:sldMk cId="1037248878" sldId="287"/>
        </pc:sldMkLst>
      </pc:sldChg>
      <pc:sldChg chg="addSp delSp modSp mod">
        <pc:chgData name="Laura Donaghy" userId="44c0ea4a7173295d" providerId="LiveId" clId="{481BDCFE-A16D-47D5-BD70-292B3A7823E6}" dt="2025-01-13T10:51:03.469" v="1075" actId="1076"/>
        <pc:sldMkLst>
          <pc:docMk/>
          <pc:sldMk cId="2472596746" sldId="288"/>
        </pc:sldMkLst>
        <pc:spChg chg="mod">
          <ac:chgData name="Laura Donaghy" userId="44c0ea4a7173295d" providerId="LiveId" clId="{481BDCFE-A16D-47D5-BD70-292B3A7823E6}" dt="2025-01-13T10:51:03.469" v="1075" actId="1076"/>
          <ac:spMkLst>
            <pc:docMk/>
            <pc:sldMk cId="2472596746" sldId="288"/>
            <ac:spMk id="14" creationId="{B2CA28EE-9E35-D8FD-7BA7-5D7C0BB8F2E4}"/>
          </ac:spMkLst>
        </pc:spChg>
        <pc:picChg chg="add mod">
          <ac:chgData name="Laura Donaghy" userId="44c0ea4a7173295d" providerId="LiveId" clId="{481BDCFE-A16D-47D5-BD70-292B3A7823E6}" dt="2025-01-13T09:40:20.819" v="213" actId="1076"/>
          <ac:picMkLst>
            <pc:docMk/>
            <pc:sldMk cId="2472596746" sldId="288"/>
            <ac:picMk id="7" creationId="{99996C8B-79EF-8888-E955-266EB7DCEE28}"/>
          </ac:picMkLst>
        </pc:picChg>
      </pc:sldChg>
      <pc:sldChg chg="modSp add mod">
        <pc:chgData name="Laura Donaghy" userId="44c0ea4a7173295d" providerId="LiveId" clId="{481BDCFE-A16D-47D5-BD70-292B3A7823E6}" dt="2025-01-13T14:36:04.751" v="1650" actId="20577"/>
        <pc:sldMkLst>
          <pc:docMk/>
          <pc:sldMk cId="628670567" sldId="289"/>
        </pc:sldMkLst>
        <pc:spChg chg="mod">
          <ac:chgData name="Laura Donaghy" userId="44c0ea4a7173295d" providerId="LiveId" clId="{481BDCFE-A16D-47D5-BD70-292B3A7823E6}" dt="2025-01-13T14:36:04.751" v="1650" actId="20577"/>
          <ac:spMkLst>
            <pc:docMk/>
            <pc:sldMk cId="628670567" sldId="289"/>
            <ac:spMk id="3" creationId="{624EEB5E-9887-F119-2FD1-C7602179268A}"/>
          </ac:spMkLst>
        </pc:spChg>
      </pc:sldChg>
      <pc:sldChg chg="addSp modSp del mod">
        <pc:chgData name="Laura Donaghy" userId="44c0ea4a7173295d" providerId="LiveId" clId="{481BDCFE-A16D-47D5-BD70-292B3A7823E6}" dt="2025-01-13T14:31:57.711" v="1229" actId="2696"/>
        <pc:sldMkLst>
          <pc:docMk/>
          <pc:sldMk cId="1065261763" sldId="289"/>
        </pc:sldMkLst>
      </pc:sldChg>
      <pc:sldChg chg="addSp delSp modSp del mod">
        <pc:chgData name="Laura Donaghy" userId="44c0ea4a7173295d" providerId="LiveId" clId="{481BDCFE-A16D-47D5-BD70-292B3A7823E6}" dt="2025-01-13T14:31:57.711" v="1229" actId="2696"/>
        <pc:sldMkLst>
          <pc:docMk/>
          <pc:sldMk cId="624147090" sldId="290"/>
        </pc:sldMkLst>
      </pc:sldChg>
      <pc:sldChg chg="modSp add mod">
        <pc:chgData name="Laura Donaghy" userId="44c0ea4a7173295d" providerId="LiveId" clId="{481BDCFE-A16D-47D5-BD70-292B3A7823E6}" dt="2025-01-13T14:36:10.412" v="1651"/>
        <pc:sldMkLst>
          <pc:docMk/>
          <pc:sldMk cId="3318109487" sldId="290"/>
        </pc:sldMkLst>
        <pc:spChg chg="mod">
          <ac:chgData name="Laura Donaghy" userId="44c0ea4a7173295d" providerId="LiveId" clId="{481BDCFE-A16D-47D5-BD70-292B3A7823E6}" dt="2025-01-13T14:36:10.412" v="1651"/>
          <ac:spMkLst>
            <pc:docMk/>
            <pc:sldMk cId="3318109487" sldId="290"/>
            <ac:spMk id="3" creationId="{3D578D15-EAF5-65F6-C02D-1DCF2B438146}"/>
          </ac:spMkLst>
        </pc:spChg>
      </pc:sldChg>
      <pc:sldChg chg="addSp modSp del mod">
        <pc:chgData name="Laura Donaghy" userId="44c0ea4a7173295d" providerId="LiveId" clId="{481BDCFE-A16D-47D5-BD70-292B3A7823E6}" dt="2025-01-13T14:31:57.711" v="1229" actId="2696"/>
        <pc:sldMkLst>
          <pc:docMk/>
          <pc:sldMk cId="465106509" sldId="291"/>
        </pc:sldMkLst>
      </pc:sldChg>
      <pc:sldChg chg="modSp add mod">
        <pc:chgData name="Laura Donaghy" userId="44c0ea4a7173295d" providerId="LiveId" clId="{481BDCFE-A16D-47D5-BD70-292B3A7823E6}" dt="2025-01-13T14:36:13.143" v="1652"/>
        <pc:sldMkLst>
          <pc:docMk/>
          <pc:sldMk cId="3933313082" sldId="291"/>
        </pc:sldMkLst>
        <pc:spChg chg="mod">
          <ac:chgData name="Laura Donaghy" userId="44c0ea4a7173295d" providerId="LiveId" clId="{481BDCFE-A16D-47D5-BD70-292B3A7823E6}" dt="2025-01-13T14:36:13.143" v="1652"/>
          <ac:spMkLst>
            <pc:docMk/>
            <pc:sldMk cId="3933313082" sldId="291"/>
            <ac:spMk id="3" creationId="{C98F3E0F-B2B6-C39C-9327-A08A86C11F30}"/>
          </ac:spMkLst>
        </pc:spChg>
      </pc:sldChg>
      <pc:sldChg chg="modSp mod">
        <pc:chgData name="Laura Donaghy" userId="44c0ea4a7173295d" providerId="LiveId" clId="{481BDCFE-A16D-47D5-BD70-292B3A7823E6}" dt="2025-01-13T14:34:54.474" v="1482" actId="20577"/>
        <pc:sldMkLst>
          <pc:docMk/>
          <pc:sldMk cId="1765224218" sldId="292"/>
        </pc:sldMkLst>
        <pc:graphicFrameChg chg="mod modGraphic">
          <ac:chgData name="Laura Donaghy" userId="44c0ea4a7173295d" providerId="LiveId" clId="{481BDCFE-A16D-47D5-BD70-292B3A7823E6}" dt="2025-01-13T14:34:54.474" v="1482" actId="20577"/>
          <ac:graphicFrameMkLst>
            <pc:docMk/>
            <pc:sldMk cId="1765224218" sldId="292"/>
            <ac:graphicFrameMk id="20" creationId="{B4549713-7475-D2CA-DCAC-E3D2EAF31144}"/>
          </ac:graphicFrameMkLst>
        </pc:graphicFrameChg>
      </pc:sldChg>
      <pc:sldChg chg="modSp del mod">
        <pc:chgData name="Laura Donaghy" userId="44c0ea4a7173295d" providerId="LiveId" clId="{481BDCFE-A16D-47D5-BD70-292B3A7823E6}" dt="2025-01-13T14:32:06.282" v="1231" actId="47"/>
        <pc:sldMkLst>
          <pc:docMk/>
          <pc:sldMk cId="1651039367" sldId="293"/>
        </pc:sldMkLst>
      </pc:sldChg>
      <pc:sldChg chg="addSp delSp modSp mod ord">
        <pc:chgData name="Laura Donaghy" userId="44c0ea4a7173295d" providerId="LiveId" clId="{481BDCFE-A16D-47D5-BD70-292B3A7823E6}" dt="2025-01-13T14:31:45.731" v="1228" actId="20577"/>
        <pc:sldMkLst>
          <pc:docMk/>
          <pc:sldMk cId="3875051546" sldId="304"/>
        </pc:sldMkLst>
        <pc:spChg chg="mod">
          <ac:chgData name="Laura Donaghy" userId="44c0ea4a7173295d" providerId="LiveId" clId="{481BDCFE-A16D-47D5-BD70-292B3A7823E6}" dt="2025-01-13T14:31:45.731" v="1228" actId="20577"/>
          <ac:spMkLst>
            <pc:docMk/>
            <pc:sldMk cId="3875051546" sldId="304"/>
            <ac:spMk id="2" creationId="{54ACB43A-E28B-BC9F-E0CE-2F3C8BC3648A}"/>
          </ac:spMkLst>
        </pc:spChg>
        <pc:picChg chg="add mod">
          <ac:chgData name="Laura Donaghy" userId="44c0ea4a7173295d" providerId="LiveId" clId="{481BDCFE-A16D-47D5-BD70-292B3A7823E6}" dt="2025-01-13T09:39:04.859" v="178" actId="27614"/>
          <ac:picMkLst>
            <pc:docMk/>
            <pc:sldMk cId="3875051546" sldId="304"/>
            <ac:picMk id="11" creationId="{B4713A47-A7DA-5DED-8368-56D063CDA01C}"/>
          </ac:picMkLst>
        </pc:picChg>
      </pc:sldChg>
      <pc:sldChg chg="modSp mod">
        <pc:chgData name="Laura Donaghy" userId="44c0ea4a7173295d" providerId="LiveId" clId="{481BDCFE-A16D-47D5-BD70-292B3A7823E6}" dt="2025-01-13T14:35:33.104" v="1616" actId="20577"/>
        <pc:sldMkLst>
          <pc:docMk/>
          <pc:sldMk cId="4192513438" sldId="305"/>
        </pc:sldMkLst>
        <pc:graphicFrameChg chg="mod modGraphic">
          <ac:chgData name="Laura Donaghy" userId="44c0ea4a7173295d" providerId="LiveId" clId="{481BDCFE-A16D-47D5-BD70-292B3A7823E6}" dt="2025-01-13T14:35:33.104" v="1616" actId="20577"/>
          <ac:graphicFrameMkLst>
            <pc:docMk/>
            <pc:sldMk cId="4192513438" sldId="305"/>
            <ac:graphicFrameMk id="20" creationId="{C9E61DF5-444E-75FB-390C-B20C2C17FED8}"/>
          </ac:graphicFrameMkLst>
        </pc:graphicFrameChg>
      </pc:sldChg>
      <pc:sldChg chg="modSp add mod ord">
        <pc:chgData name="Laura Donaghy" userId="44c0ea4a7173295d" providerId="LiveId" clId="{481BDCFE-A16D-47D5-BD70-292B3A7823E6}" dt="2025-01-13T09:40:00.979" v="183"/>
        <pc:sldMkLst>
          <pc:docMk/>
          <pc:sldMk cId="823718740" sldId="307"/>
        </pc:sldMkLst>
        <pc:spChg chg="mod">
          <ac:chgData name="Laura Donaghy" userId="44c0ea4a7173295d" providerId="LiveId" clId="{481BDCFE-A16D-47D5-BD70-292B3A7823E6}" dt="2025-01-13T09:39:55.685" v="181" actId="20577"/>
          <ac:spMkLst>
            <pc:docMk/>
            <pc:sldMk cId="823718740" sldId="307"/>
            <ac:spMk id="14" creationId="{3941BC8E-A8D1-0516-89BD-A78E72C005A5}"/>
          </ac:spMkLst>
        </pc:spChg>
      </pc:sldChg>
      <pc:sldChg chg="modSp add mod">
        <pc:chgData name="Laura Donaghy" userId="44c0ea4a7173295d" providerId="LiveId" clId="{481BDCFE-A16D-47D5-BD70-292B3A7823E6}" dt="2025-01-13T14:36:15.102" v="1653"/>
        <pc:sldMkLst>
          <pc:docMk/>
          <pc:sldMk cId="2938066351" sldId="308"/>
        </pc:sldMkLst>
        <pc:spChg chg="mod">
          <ac:chgData name="Laura Donaghy" userId="44c0ea4a7173295d" providerId="LiveId" clId="{481BDCFE-A16D-47D5-BD70-292B3A7823E6}" dt="2025-01-13T14:36:15.102" v="1653"/>
          <ac:spMkLst>
            <pc:docMk/>
            <pc:sldMk cId="2938066351" sldId="308"/>
            <ac:spMk id="3" creationId="{CCBF9B88-6133-DECF-2970-CF72322EDE81}"/>
          </ac:spMkLst>
        </pc:spChg>
      </pc:sldChg>
      <pc:sldChg chg="addSp delSp modSp add del mod">
        <pc:chgData name="Laura Donaghy" userId="44c0ea4a7173295d" providerId="LiveId" clId="{481BDCFE-A16D-47D5-BD70-292B3A7823E6}" dt="2025-01-13T14:31:57.711" v="1229" actId="2696"/>
        <pc:sldMkLst>
          <pc:docMk/>
          <pc:sldMk cId="3468806002" sldId="308"/>
        </pc:sldMkLst>
      </pc:sldChg>
      <pc:sldChg chg="modSp add mod">
        <pc:chgData name="Laura Donaghy" userId="44c0ea4a7173295d" providerId="LiveId" clId="{481BDCFE-A16D-47D5-BD70-292B3A7823E6}" dt="2025-01-13T14:36:17.585" v="1654"/>
        <pc:sldMkLst>
          <pc:docMk/>
          <pc:sldMk cId="1060065464" sldId="309"/>
        </pc:sldMkLst>
        <pc:spChg chg="mod">
          <ac:chgData name="Laura Donaghy" userId="44c0ea4a7173295d" providerId="LiveId" clId="{481BDCFE-A16D-47D5-BD70-292B3A7823E6}" dt="2025-01-13T14:36:17.585" v="1654"/>
          <ac:spMkLst>
            <pc:docMk/>
            <pc:sldMk cId="1060065464" sldId="309"/>
            <ac:spMk id="3" creationId="{A0AAE249-6430-739B-1B7E-6E0661115787}"/>
          </ac:spMkLst>
        </pc:spChg>
      </pc:sldChg>
      <pc:sldChg chg="addSp delSp modSp add del mod">
        <pc:chgData name="Laura Donaghy" userId="44c0ea4a7173295d" providerId="LiveId" clId="{481BDCFE-A16D-47D5-BD70-292B3A7823E6}" dt="2025-01-13T14:31:57.711" v="1229" actId="2696"/>
        <pc:sldMkLst>
          <pc:docMk/>
          <pc:sldMk cId="2419485764" sldId="309"/>
        </pc:sldMkLst>
      </pc:sldChg>
    </pc:docChg>
  </pc:docChgLst>
  <pc:docChgLst>
    <pc:chgData name="Laura Donaghy" userId="44c0ea4a7173295d" providerId="LiveId" clId="{DB197B8A-D64F-4AB3-B19F-3E94F531E472}"/>
    <pc:docChg chg="undo redo custSel addSld delSld modSld sldOrd">
      <pc:chgData name="Laura Donaghy" userId="44c0ea4a7173295d" providerId="LiveId" clId="{DB197B8A-D64F-4AB3-B19F-3E94F531E472}" dt="2024-11-26T11:06:13.224" v="4355"/>
      <pc:docMkLst>
        <pc:docMk/>
      </pc:docMkLst>
      <pc:sldChg chg="modSp mod modNotesTx">
        <pc:chgData name="Laura Donaghy" userId="44c0ea4a7173295d" providerId="LiveId" clId="{DB197B8A-D64F-4AB3-B19F-3E94F531E472}" dt="2024-11-25T16:55:21.703" v="104" actId="20577"/>
        <pc:sldMkLst>
          <pc:docMk/>
          <pc:sldMk cId="0" sldId="256"/>
        </pc:sldMkLst>
      </pc:sldChg>
      <pc:sldChg chg="modSp mod">
        <pc:chgData name="Laura Donaghy" userId="44c0ea4a7173295d" providerId="LiveId" clId="{DB197B8A-D64F-4AB3-B19F-3E94F531E472}" dt="2024-11-25T16:57:15.490" v="266" actId="20577"/>
        <pc:sldMkLst>
          <pc:docMk/>
          <pc:sldMk cId="3538790861" sldId="279"/>
        </pc:sldMkLst>
      </pc:sldChg>
      <pc:sldChg chg="addSp delSp modSp mod modClrScheme chgLayout">
        <pc:chgData name="Laura Donaghy" userId="44c0ea4a7173295d" providerId="LiveId" clId="{DB197B8A-D64F-4AB3-B19F-3E94F531E472}" dt="2024-11-25T17:05:03.957" v="774" actId="1076"/>
        <pc:sldMkLst>
          <pc:docMk/>
          <pc:sldMk cId="1473607873" sldId="280"/>
        </pc:sldMkLst>
      </pc:sldChg>
      <pc:sldChg chg="addSp delSp modSp mod">
        <pc:chgData name="Laura Donaghy" userId="44c0ea4a7173295d" providerId="LiveId" clId="{DB197B8A-D64F-4AB3-B19F-3E94F531E472}" dt="2024-11-25T17:15:48.118" v="2030" actId="20577"/>
        <pc:sldMkLst>
          <pc:docMk/>
          <pc:sldMk cId="3765798180" sldId="281"/>
        </pc:sldMkLst>
      </pc:sldChg>
      <pc:sldChg chg="addSp delSp modSp mod modClrScheme chgLayout">
        <pc:chgData name="Laura Donaghy" userId="44c0ea4a7173295d" providerId="LiveId" clId="{DB197B8A-D64F-4AB3-B19F-3E94F531E472}" dt="2024-11-25T17:24:57.957" v="2183" actId="20577"/>
        <pc:sldMkLst>
          <pc:docMk/>
          <pc:sldMk cId="3283834461" sldId="282"/>
        </pc:sldMkLst>
      </pc:sldChg>
      <pc:sldChg chg="modSp mod">
        <pc:chgData name="Laura Donaghy" userId="44c0ea4a7173295d" providerId="LiveId" clId="{DB197B8A-D64F-4AB3-B19F-3E94F531E472}" dt="2024-11-26T10:28:48.965" v="2328" actId="20577"/>
        <pc:sldMkLst>
          <pc:docMk/>
          <pc:sldMk cId="2942550761" sldId="283"/>
        </pc:sldMkLst>
      </pc:sldChg>
      <pc:sldChg chg="modSp mod">
        <pc:chgData name="Laura Donaghy" userId="44c0ea4a7173295d" providerId="LiveId" clId="{DB197B8A-D64F-4AB3-B19F-3E94F531E472}" dt="2024-11-26T10:29:57.694" v="2500" actId="14100"/>
        <pc:sldMkLst>
          <pc:docMk/>
          <pc:sldMk cId="4032164286" sldId="284"/>
        </pc:sldMkLst>
      </pc:sldChg>
      <pc:sldChg chg="addSp delSp modSp mod">
        <pc:chgData name="Laura Donaghy" userId="44c0ea4a7173295d" providerId="LiveId" clId="{DB197B8A-D64F-4AB3-B19F-3E94F531E472}" dt="2024-11-26T10:50:49.825" v="3409" actId="255"/>
        <pc:sldMkLst>
          <pc:docMk/>
          <pc:sldMk cId="1412017421" sldId="285"/>
        </pc:sldMkLst>
      </pc:sldChg>
      <pc:sldChg chg="modSp mod">
        <pc:chgData name="Laura Donaghy" userId="44c0ea4a7173295d" providerId="LiveId" clId="{DB197B8A-D64F-4AB3-B19F-3E94F531E472}" dt="2024-11-26T10:37:57.443" v="2819" actId="20577"/>
        <pc:sldMkLst>
          <pc:docMk/>
          <pc:sldMk cId="335446355" sldId="286"/>
        </pc:sldMkLst>
      </pc:sldChg>
      <pc:sldChg chg="delSp modSp mod">
        <pc:chgData name="Laura Donaghy" userId="44c0ea4a7173295d" providerId="LiveId" clId="{DB197B8A-D64F-4AB3-B19F-3E94F531E472}" dt="2024-11-26T10:42:35.172" v="3109" actId="478"/>
        <pc:sldMkLst>
          <pc:docMk/>
          <pc:sldMk cId="1037248878" sldId="287"/>
        </pc:sldMkLst>
      </pc:sldChg>
      <pc:sldChg chg="addSp delSp modSp mod">
        <pc:chgData name="Laura Donaghy" userId="44c0ea4a7173295d" providerId="LiveId" clId="{DB197B8A-D64F-4AB3-B19F-3E94F531E472}" dt="2024-11-26T10:47:33.756" v="3333" actId="20577"/>
        <pc:sldMkLst>
          <pc:docMk/>
          <pc:sldMk cId="2472596746" sldId="288"/>
        </pc:sldMkLst>
      </pc:sldChg>
      <pc:sldChg chg="delSp modSp mod">
        <pc:chgData name="Laura Donaghy" userId="44c0ea4a7173295d" providerId="LiveId" clId="{DB197B8A-D64F-4AB3-B19F-3E94F531E472}" dt="2024-11-26T10:52:23.713" v="3597" actId="478"/>
        <pc:sldMkLst>
          <pc:docMk/>
          <pc:sldMk cId="1065261763" sldId="289"/>
        </pc:sldMkLst>
      </pc:sldChg>
      <pc:sldChg chg="addSp delSp modSp mod">
        <pc:chgData name="Laura Donaghy" userId="44c0ea4a7173295d" providerId="LiveId" clId="{DB197B8A-D64F-4AB3-B19F-3E94F531E472}" dt="2024-11-26T10:55:20.425" v="3682" actId="20577"/>
        <pc:sldMkLst>
          <pc:docMk/>
          <pc:sldMk cId="624147090" sldId="290"/>
        </pc:sldMkLst>
      </pc:sldChg>
      <pc:sldChg chg="addSp delSp modSp mod">
        <pc:chgData name="Laura Donaghy" userId="44c0ea4a7173295d" providerId="LiveId" clId="{DB197B8A-D64F-4AB3-B19F-3E94F531E472}" dt="2024-11-26T10:56:08.847" v="3764" actId="20577"/>
        <pc:sldMkLst>
          <pc:docMk/>
          <pc:sldMk cId="465106509" sldId="291"/>
        </pc:sldMkLst>
      </pc:sldChg>
      <pc:sldChg chg="addSp delSp modSp mod modClrScheme chgLayout">
        <pc:chgData name="Laura Donaghy" userId="44c0ea4a7173295d" providerId="LiveId" clId="{DB197B8A-D64F-4AB3-B19F-3E94F531E472}" dt="2024-11-26T10:57:50.454" v="3813" actId="20577"/>
        <pc:sldMkLst>
          <pc:docMk/>
          <pc:sldMk cId="1765224218" sldId="292"/>
        </pc:sldMkLst>
      </pc:sldChg>
      <pc:sldChg chg="modSp mod">
        <pc:chgData name="Laura Donaghy" userId="44c0ea4a7173295d" providerId="LiveId" clId="{DB197B8A-D64F-4AB3-B19F-3E94F531E472}" dt="2024-11-26T11:02:16.770" v="4237" actId="20577"/>
        <pc:sldMkLst>
          <pc:docMk/>
          <pc:sldMk cId="1651039367" sldId="293"/>
        </pc:sldMkLst>
      </pc:sldChg>
      <pc:sldChg chg="del">
        <pc:chgData name="Laura Donaghy" userId="44c0ea4a7173295d" providerId="LiveId" clId="{DB197B8A-D64F-4AB3-B19F-3E94F531E472}" dt="2024-11-26T11:03:04.833" v="4282" actId="47"/>
        <pc:sldMkLst>
          <pc:docMk/>
          <pc:sldMk cId="3153331727" sldId="294"/>
        </pc:sldMkLst>
      </pc:sldChg>
      <pc:sldChg chg="del">
        <pc:chgData name="Laura Donaghy" userId="44c0ea4a7173295d" providerId="LiveId" clId="{DB197B8A-D64F-4AB3-B19F-3E94F531E472}" dt="2024-11-26T11:03:06.394" v="4283" actId="47"/>
        <pc:sldMkLst>
          <pc:docMk/>
          <pc:sldMk cId="2309200315" sldId="295"/>
        </pc:sldMkLst>
      </pc:sldChg>
      <pc:sldChg chg="del">
        <pc:chgData name="Laura Donaghy" userId="44c0ea4a7173295d" providerId="LiveId" clId="{DB197B8A-D64F-4AB3-B19F-3E94F531E472}" dt="2024-11-26T11:03:10.280" v="4285" actId="47"/>
        <pc:sldMkLst>
          <pc:docMk/>
          <pc:sldMk cId="522670982" sldId="296"/>
        </pc:sldMkLst>
      </pc:sldChg>
      <pc:sldChg chg="del">
        <pc:chgData name="Laura Donaghy" userId="44c0ea4a7173295d" providerId="LiveId" clId="{DB197B8A-D64F-4AB3-B19F-3E94F531E472}" dt="2024-11-26T11:03:11.115" v="4286" actId="47"/>
        <pc:sldMkLst>
          <pc:docMk/>
          <pc:sldMk cId="3660752248" sldId="297"/>
        </pc:sldMkLst>
      </pc:sldChg>
      <pc:sldChg chg="del">
        <pc:chgData name="Laura Donaghy" userId="44c0ea4a7173295d" providerId="LiveId" clId="{DB197B8A-D64F-4AB3-B19F-3E94F531E472}" dt="2024-11-26T11:03:12.167" v="4287" actId="47"/>
        <pc:sldMkLst>
          <pc:docMk/>
          <pc:sldMk cId="3306825124" sldId="298"/>
        </pc:sldMkLst>
      </pc:sldChg>
      <pc:sldChg chg="del">
        <pc:chgData name="Laura Donaghy" userId="44c0ea4a7173295d" providerId="LiveId" clId="{DB197B8A-D64F-4AB3-B19F-3E94F531E472}" dt="2024-11-26T11:03:08.294" v="4284" actId="47"/>
        <pc:sldMkLst>
          <pc:docMk/>
          <pc:sldMk cId="786260167" sldId="299"/>
        </pc:sldMkLst>
      </pc:sldChg>
      <pc:sldChg chg="delSp modSp mod">
        <pc:chgData name="Laura Donaghy" userId="44c0ea4a7173295d" providerId="LiveId" clId="{DB197B8A-D64F-4AB3-B19F-3E94F531E472}" dt="2024-11-26T11:05:59.932" v="4354" actId="478"/>
        <pc:sldMkLst>
          <pc:docMk/>
          <pc:sldMk cId="4204443419" sldId="300"/>
        </pc:sldMkLst>
      </pc:sldChg>
      <pc:sldChg chg="modSp mod">
        <pc:chgData name="Laura Donaghy" userId="44c0ea4a7173295d" providerId="LiveId" clId="{DB197B8A-D64F-4AB3-B19F-3E94F531E472}" dt="2024-11-26T11:06:13.224" v="4355"/>
        <pc:sldMkLst>
          <pc:docMk/>
          <pc:sldMk cId="543195847" sldId="301"/>
        </pc:sldMkLst>
      </pc:sldChg>
      <pc:sldChg chg="new del">
        <pc:chgData name="Laura Donaghy" userId="44c0ea4a7173295d" providerId="LiveId" clId="{DB197B8A-D64F-4AB3-B19F-3E94F531E472}" dt="2024-11-25T17:04:03.665" v="759" actId="680"/>
        <pc:sldMkLst>
          <pc:docMk/>
          <pc:sldMk cId="476102816" sldId="302"/>
        </pc:sldMkLst>
      </pc:sldChg>
      <pc:sldChg chg="add">
        <pc:chgData name="Laura Donaghy" userId="44c0ea4a7173295d" providerId="LiveId" clId="{DB197B8A-D64F-4AB3-B19F-3E94F531E472}" dt="2024-11-25T17:15:40.170" v="2023" actId="2890"/>
        <pc:sldMkLst>
          <pc:docMk/>
          <pc:sldMk cId="3174137161" sldId="302"/>
        </pc:sldMkLst>
      </pc:sldChg>
      <pc:sldChg chg="add ord">
        <pc:chgData name="Laura Donaghy" userId="44c0ea4a7173295d" providerId="LiveId" clId="{DB197B8A-D64F-4AB3-B19F-3E94F531E472}" dt="2024-11-25T17:16:16.077" v="2033"/>
        <pc:sldMkLst>
          <pc:docMk/>
          <pc:sldMk cId="2087280250" sldId="303"/>
        </pc:sldMkLst>
      </pc:sldChg>
      <pc:sldChg chg="delSp modSp add mod">
        <pc:chgData name="Laura Donaghy" userId="44c0ea4a7173295d" providerId="LiveId" clId="{DB197B8A-D64F-4AB3-B19F-3E94F531E472}" dt="2024-11-26T10:42:30.019" v="3108" actId="478"/>
        <pc:sldMkLst>
          <pc:docMk/>
          <pc:sldMk cId="3875051546" sldId="304"/>
        </pc:sldMkLst>
      </pc:sldChg>
      <pc:sldChg chg="modSp add mod">
        <pc:chgData name="Laura Donaghy" userId="44c0ea4a7173295d" providerId="LiveId" clId="{DB197B8A-D64F-4AB3-B19F-3E94F531E472}" dt="2024-11-26T10:59:14.080" v="3987" actId="20577"/>
        <pc:sldMkLst>
          <pc:docMk/>
          <pc:sldMk cId="4192513438" sldId="305"/>
        </pc:sldMkLst>
      </pc:sldChg>
      <pc:sldChg chg="modSp add mod">
        <pc:chgData name="Laura Donaghy" userId="44c0ea4a7173295d" providerId="LiveId" clId="{DB197B8A-D64F-4AB3-B19F-3E94F531E472}" dt="2024-11-26T11:02:59.801" v="4281" actId="20577"/>
        <pc:sldMkLst>
          <pc:docMk/>
          <pc:sldMk cId="2316272694" sldId="306"/>
        </pc:sldMkLst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977C6E-0305-4704-A26B-1C359925722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52928F4-EC3B-41BA-97DE-CA85EA7186C7}">
      <dgm:prSet phldrT="[Text]"/>
      <dgm:spPr/>
      <dgm:t>
        <a:bodyPr/>
        <a:lstStyle/>
        <a:p>
          <a:r>
            <a:rPr lang="en-GB" dirty="0"/>
            <a:t>Aspirer</a:t>
          </a:r>
        </a:p>
      </dgm:t>
    </dgm:pt>
    <dgm:pt modelId="{BF06481F-BF75-4AD7-8965-216687006477}" type="parTrans" cxnId="{7D944D3A-3FAC-4238-BEAA-DF6CE6579097}">
      <dgm:prSet/>
      <dgm:spPr/>
      <dgm:t>
        <a:bodyPr/>
        <a:lstStyle/>
        <a:p>
          <a:endParaRPr lang="en-GB"/>
        </a:p>
      </dgm:t>
    </dgm:pt>
    <dgm:pt modelId="{BD867161-0FAF-4617-A736-0F7AC4C15E7B}" type="sibTrans" cxnId="{7D944D3A-3FAC-4238-BEAA-DF6CE6579097}">
      <dgm:prSet/>
      <dgm:spPr/>
      <dgm:t>
        <a:bodyPr/>
        <a:lstStyle/>
        <a:p>
          <a:endParaRPr lang="en-GB"/>
        </a:p>
      </dgm:t>
    </dgm:pt>
    <dgm:pt modelId="{057CCBFA-2C1D-4580-857D-A798C4E157C2}">
      <dgm:prSet phldrT="[Text]"/>
      <dgm:spPr/>
      <dgm:t>
        <a:bodyPr/>
        <a:lstStyle/>
        <a:p>
          <a:r>
            <a:rPr lang="en-GB" dirty="0"/>
            <a:t>Mainstreamer</a:t>
          </a:r>
        </a:p>
      </dgm:t>
    </dgm:pt>
    <dgm:pt modelId="{30FD97BF-FEDB-4F24-8991-193EDD461876}" type="parTrans" cxnId="{49827924-4CC2-4946-B3EF-D40B38D67CCB}">
      <dgm:prSet/>
      <dgm:spPr/>
      <dgm:t>
        <a:bodyPr/>
        <a:lstStyle/>
        <a:p>
          <a:endParaRPr lang="en-GB"/>
        </a:p>
      </dgm:t>
    </dgm:pt>
    <dgm:pt modelId="{AF37E10F-69B2-4DE5-894B-B26158C04DD2}" type="sibTrans" cxnId="{49827924-4CC2-4946-B3EF-D40B38D67CCB}">
      <dgm:prSet/>
      <dgm:spPr/>
      <dgm:t>
        <a:bodyPr/>
        <a:lstStyle/>
        <a:p>
          <a:endParaRPr lang="en-GB"/>
        </a:p>
      </dgm:t>
    </dgm:pt>
    <dgm:pt modelId="{27DC40C8-97DC-45A8-A245-E2723E720FE8}">
      <dgm:prSet phldrT="[Text]"/>
      <dgm:spPr/>
      <dgm:t>
        <a:bodyPr/>
        <a:lstStyle/>
        <a:p>
          <a:r>
            <a:rPr lang="en-GB" dirty="0"/>
            <a:t>Reformer</a:t>
          </a:r>
        </a:p>
      </dgm:t>
    </dgm:pt>
    <dgm:pt modelId="{C25729AD-8343-4FB3-B01E-1DF977443CA5}" type="parTrans" cxnId="{C02EA4DE-A238-4A9D-87AA-B96472CB4801}">
      <dgm:prSet/>
      <dgm:spPr/>
      <dgm:t>
        <a:bodyPr/>
        <a:lstStyle/>
        <a:p>
          <a:endParaRPr lang="en-GB"/>
        </a:p>
      </dgm:t>
    </dgm:pt>
    <dgm:pt modelId="{B6F8582D-6576-4D34-9CB5-7EE316461C6A}" type="sibTrans" cxnId="{C02EA4DE-A238-4A9D-87AA-B96472CB4801}">
      <dgm:prSet/>
      <dgm:spPr/>
      <dgm:t>
        <a:bodyPr/>
        <a:lstStyle/>
        <a:p>
          <a:endParaRPr lang="en-GB"/>
        </a:p>
      </dgm:t>
    </dgm:pt>
    <dgm:pt modelId="{D14E5E5F-6031-45A4-BFDE-1C64AA5EC858}">
      <dgm:prSet phldrT="[Text]"/>
      <dgm:spPr/>
      <dgm:t>
        <a:bodyPr/>
        <a:lstStyle/>
        <a:p>
          <a:r>
            <a:rPr lang="en-GB" dirty="0"/>
            <a:t>Resigned</a:t>
          </a:r>
        </a:p>
      </dgm:t>
    </dgm:pt>
    <dgm:pt modelId="{7EEE41D6-FF3C-4A48-832D-C00E067587CC}" type="parTrans" cxnId="{78690884-5FE8-4FA9-B50B-978A843D5A05}">
      <dgm:prSet/>
      <dgm:spPr/>
      <dgm:t>
        <a:bodyPr/>
        <a:lstStyle/>
        <a:p>
          <a:endParaRPr lang="en-GB"/>
        </a:p>
      </dgm:t>
    </dgm:pt>
    <dgm:pt modelId="{E82D7EFB-3E43-48DE-AE80-F129767FFED3}" type="sibTrans" cxnId="{78690884-5FE8-4FA9-B50B-978A843D5A05}">
      <dgm:prSet/>
      <dgm:spPr/>
      <dgm:t>
        <a:bodyPr/>
        <a:lstStyle/>
        <a:p>
          <a:endParaRPr lang="en-GB"/>
        </a:p>
      </dgm:t>
    </dgm:pt>
    <dgm:pt modelId="{DE359D22-04B1-410E-887E-A4A7EE1E8FF3}">
      <dgm:prSet phldrT="[Text]"/>
      <dgm:spPr/>
      <dgm:t>
        <a:bodyPr/>
        <a:lstStyle/>
        <a:p>
          <a:r>
            <a:rPr lang="en-GB" dirty="0"/>
            <a:t>Struggler</a:t>
          </a:r>
        </a:p>
      </dgm:t>
    </dgm:pt>
    <dgm:pt modelId="{34EB3A13-4E8D-4142-A0B7-25AC55436E08}" type="parTrans" cxnId="{D801220C-990D-42C7-AB4F-7F597C97CFE3}">
      <dgm:prSet/>
      <dgm:spPr/>
      <dgm:t>
        <a:bodyPr/>
        <a:lstStyle/>
        <a:p>
          <a:endParaRPr lang="en-GB"/>
        </a:p>
      </dgm:t>
    </dgm:pt>
    <dgm:pt modelId="{63B3B8DD-4D41-468B-B125-12FF6284A0F5}" type="sibTrans" cxnId="{D801220C-990D-42C7-AB4F-7F597C97CFE3}">
      <dgm:prSet/>
      <dgm:spPr/>
      <dgm:t>
        <a:bodyPr/>
        <a:lstStyle/>
        <a:p>
          <a:endParaRPr lang="en-GB"/>
        </a:p>
      </dgm:t>
    </dgm:pt>
    <dgm:pt modelId="{CC64D143-87E3-43F9-8C7D-92AC0DCA113C}">
      <dgm:prSet phldrT="[Text]"/>
      <dgm:spPr/>
      <dgm:t>
        <a:bodyPr/>
        <a:lstStyle/>
        <a:p>
          <a:r>
            <a:rPr lang="en-GB" dirty="0"/>
            <a:t>Explorer</a:t>
          </a:r>
        </a:p>
      </dgm:t>
    </dgm:pt>
    <dgm:pt modelId="{459CEE2B-6172-43AF-BE9E-E88CB2089A33}" type="parTrans" cxnId="{00AB314B-4FD5-4638-98D4-121BB327174E}">
      <dgm:prSet/>
      <dgm:spPr/>
      <dgm:t>
        <a:bodyPr/>
        <a:lstStyle/>
        <a:p>
          <a:endParaRPr lang="en-GB"/>
        </a:p>
      </dgm:t>
    </dgm:pt>
    <dgm:pt modelId="{F224A583-CE2E-4EBC-AEA0-8B2FB9A06DFA}" type="sibTrans" cxnId="{00AB314B-4FD5-4638-98D4-121BB327174E}">
      <dgm:prSet/>
      <dgm:spPr/>
      <dgm:t>
        <a:bodyPr/>
        <a:lstStyle/>
        <a:p>
          <a:endParaRPr lang="en-GB"/>
        </a:p>
      </dgm:t>
    </dgm:pt>
    <dgm:pt modelId="{728CF758-3804-467C-BA3D-DB6E8EACE6C5}">
      <dgm:prSet phldrT="[Text]"/>
      <dgm:spPr/>
      <dgm:t>
        <a:bodyPr/>
        <a:lstStyle/>
        <a:p>
          <a:r>
            <a:rPr lang="en-GB" dirty="0"/>
            <a:t>Succeeder</a:t>
          </a:r>
        </a:p>
      </dgm:t>
    </dgm:pt>
    <dgm:pt modelId="{3284626B-F2C5-4162-8A42-975BCFD51956}" type="parTrans" cxnId="{A551AA25-8F2B-4825-998F-D2541F33D61C}">
      <dgm:prSet/>
      <dgm:spPr/>
      <dgm:t>
        <a:bodyPr/>
        <a:lstStyle/>
        <a:p>
          <a:endParaRPr lang="en-GB"/>
        </a:p>
      </dgm:t>
    </dgm:pt>
    <dgm:pt modelId="{B95AA03D-B94C-49EF-8618-AEB3259951B2}" type="sibTrans" cxnId="{A551AA25-8F2B-4825-998F-D2541F33D61C}">
      <dgm:prSet/>
      <dgm:spPr/>
      <dgm:t>
        <a:bodyPr/>
        <a:lstStyle/>
        <a:p>
          <a:endParaRPr lang="en-GB"/>
        </a:p>
      </dgm:t>
    </dgm:pt>
    <dgm:pt modelId="{FB923832-7A3D-4720-89A9-6DDED60D1746}" type="pres">
      <dgm:prSet presAssocID="{2B977C6E-0305-4704-A26B-1C3599257229}" presName="diagram" presStyleCnt="0">
        <dgm:presLayoutVars>
          <dgm:dir/>
          <dgm:resizeHandles val="exact"/>
        </dgm:presLayoutVars>
      </dgm:prSet>
      <dgm:spPr/>
    </dgm:pt>
    <dgm:pt modelId="{DE7460EC-988C-42EC-84DB-3DB35A4B75F9}" type="pres">
      <dgm:prSet presAssocID="{152928F4-EC3B-41BA-97DE-CA85EA7186C7}" presName="node" presStyleLbl="node1" presStyleIdx="0" presStyleCnt="7">
        <dgm:presLayoutVars>
          <dgm:bulletEnabled val="1"/>
        </dgm:presLayoutVars>
      </dgm:prSet>
      <dgm:spPr/>
    </dgm:pt>
    <dgm:pt modelId="{F90EBAD5-3BF2-452E-A73F-D054A4E77654}" type="pres">
      <dgm:prSet presAssocID="{BD867161-0FAF-4617-A736-0F7AC4C15E7B}" presName="sibTrans" presStyleCnt="0"/>
      <dgm:spPr/>
    </dgm:pt>
    <dgm:pt modelId="{A875567C-4477-4CAF-BB43-B45FDDDDC7D7}" type="pres">
      <dgm:prSet presAssocID="{CC64D143-87E3-43F9-8C7D-92AC0DCA113C}" presName="node" presStyleLbl="node1" presStyleIdx="1" presStyleCnt="7">
        <dgm:presLayoutVars>
          <dgm:bulletEnabled val="1"/>
        </dgm:presLayoutVars>
      </dgm:prSet>
      <dgm:spPr/>
    </dgm:pt>
    <dgm:pt modelId="{30F99A46-FF63-4F3A-941F-70493FF636CA}" type="pres">
      <dgm:prSet presAssocID="{F224A583-CE2E-4EBC-AEA0-8B2FB9A06DFA}" presName="sibTrans" presStyleCnt="0"/>
      <dgm:spPr/>
    </dgm:pt>
    <dgm:pt modelId="{0B24742F-5EC2-44E8-9E0C-714EB1055963}" type="pres">
      <dgm:prSet presAssocID="{057CCBFA-2C1D-4580-857D-A798C4E157C2}" presName="node" presStyleLbl="node1" presStyleIdx="2" presStyleCnt="7">
        <dgm:presLayoutVars>
          <dgm:bulletEnabled val="1"/>
        </dgm:presLayoutVars>
      </dgm:prSet>
      <dgm:spPr/>
    </dgm:pt>
    <dgm:pt modelId="{2D429B1C-EFC6-4F4E-AD20-B65A3C065725}" type="pres">
      <dgm:prSet presAssocID="{AF37E10F-69B2-4DE5-894B-B26158C04DD2}" presName="sibTrans" presStyleCnt="0"/>
      <dgm:spPr/>
    </dgm:pt>
    <dgm:pt modelId="{F723E5BA-3450-4BAD-A962-29011B485B7A}" type="pres">
      <dgm:prSet presAssocID="{27DC40C8-97DC-45A8-A245-E2723E720FE8}" presName="node" presStyleLbl="node1" presStyleIdx="3" presStyleCnt="7">
        <dgm:presLayoutVars>
          <dgm:bulletEnabled val="1"/>
        </dgm:presLayoutVars>
      </dgm:prSet>
      <dgm:spPr/>
    </dgm:pt>
    <dgm:pt modelId="{AFBE4C53-A763-466E-B92C-AFD434807BAD}" type="pres">
      <dgm:prSet presAssocID="{B6F8582D-6576-4D34-9CB5-7EE316461C6A}" presName="sibTrans" presStyleCnt="0"/>
      <dgm:spPr/>
    </dgm:pt>
    <dgm:pt modelId="{B5D37A0E-55D0-48BA-AEDE-E56D79F40398}" type="pres">
      <dgm:prSet presAssocID="{D14E5E5F-6031-45A4-BFDE-1C64AA5EC858}" presName="node" presStyleLbl="node1" presStyleIdx="4" presStyleCnt="7">
        <dgm:presLayoutVars>
          <dgm:bulletEnabled val="1"/>
        </dgm:presLayoutVars>
      </dgm:prSet>
      <dgm:spPr/>
    </dgm:pt>
    <dgm:pt modelId="{6131E62D-75C7-4312-BC17-3D21FCF61DAC}" type="pres">
      <dgm:prSet presAssocID="{E82D7EFB-3E43-48DE-AE80-F129767FFED3}" presName="sibTrans" presStyleCnt="0"/>
      <dgm:spPr/>
    </dgm:pt>
    <dgm:pt modelId="{516118EC-D381-49B0-92A7-5C8D41578F45}" type="pres">
      <dgm:prSet presAssocID="{DE359D22-04B1-410E-887E-A4A7EE1E8FF3}" presName="node" presStyleLbl="node1" presStyleIdx="5" presStyleCnt="7">
        <dgm:presLayoutVars>
          <dgm:bulletEnabled val="1"/>
        </dgm:presLayoutVars>
      </dgm:prSet>
      <dgm:spPr/>
    </dgm:pt>
    <dgm:pt modelId="{5F934C7E-A31F-4E10-B157-3361CF679377}" type="pres">
      <dgm:prSet presAssocID="{63B3B8DD-4D41-468B-B125-12FF6284A0F5}" presName="sibTrans" presStyleCnt="0"/>
      <dgm:spPr/>
    </dgm:pt>
    <dgm:pt modelId="{960E46E6-00D0-421A-9516-C72E686E9E93}" type="pres">
      <dgm:prSet presAssocID="{728CF758-3804-467C-BA3D-DB6E8EACE6C5}" presName="node" presStyleLbl="node1" presStyleIdx="6" presStyleCnt="7">
        <dgm:presLayoutVars>
          <dgm:bulletEnabled val="1"/>
        </dgm:presLayoutVars>
      </dgm:prSet>
      <dgm:spPr/>
    </dgm:pt>
  </dgm:ptLst>
  <dgm:cxnLst>
    <dgm:cxn modelId="{88A19E0B-B5BA-463E-9EFB-DDDE80E2C695}" type="presOf" srcId="{728CF758-3804-467C-BA3D-DB6E8EACE6C5}" destId="{960E46E6-00D0-421A-9516-C72E686E9E93}" srcOrd="0" destOrd="0" presId="urn:microsoft.com/office/officeart/2005/8/layout/default"/>
    <dgm:cxn modelId="{D801220C-990D-42C7-AB4F-7F597C97CFE3}" srcId="{2B977C6E-0305-4704-A26B-1C3599257229}" destId="{DE359D22-04B1-410E-887E-A4A7EE1E8FF3}" srcOrd="5" destOrd="0" parTransId="{34EB3A13-4E8D-4142-A0B7-25AC55436E08}" sibTransId="{63B3B8DD-4D41-468B-B125-12FF6284A0F5}"/>
    <dgm:cxn modelId="{49827924-4CC2-4946-B3EF-D40B38D67CCB}" srcId="{2B977C6E-0305-4704-A26B-1C3599257229}" destId="{057CCBFA-2C1D-4580-857D-A798C4E157C2}" srcOrd="2" destOrd="0" parTransId="{30FD97BF-FEDB-4F24-8991-193EDD461876}" sibTransId="{AF37E10F-69B2-4DE5-894B-B26158C04DD2}"/>
    <dgm:cxn modelId="{A551AA25-8F2B-4825-998F-D2541F33D61C}" srcId="{2B977C6E-0305-4704-A26B-1C3599257229}" destId="{728CF758-3804-467C-BA3D-DB6E8EACE6C5}" srcOrd="6" destOrd="0" parTransId="{3284626B-F2C5-4162-8A42-975BCFD51956}" sibTransId="{B95AA03D-B94C-49EF-8618-AEB3259951B2}"/>
    <dgm:cxn modelId="{7150392D-856C-4DB9-AFE5-A44790EE51EC}" type="presOf" srcId="{057CCBFA-2C1D-4580-857D-A798C4E157C2}" destId="{0B24742F-5EC2-44E8-9E0C-714EB1055963}" srcOrd="0" destOrd="0" presId="urn:microsoft.com/office/officeart/2005/8/layout/default"/>
    <dgm:cxn modelId="{1832782F-4AC5-4C1E-9F00-17FF9940F415}" type="presOf" srcId="{152928F4-EC3B-41BA-97DE-CA85EA7186C7}" destId="{DE7460EC-988C-42EC-84DB-3DB35A4B75F9}" srcOrd="0" destOrd="0" presId="urn:microsoft.com/office/officeart/2005/8/layout/default"/>
    <dgm:cxn modelId="{7D944D3A-3FAC-4238-BEAA-DF6CE6579097}" srcId="{2B977C6E-0305-4704-A26B-1C3599257229}" destId="{152928F4-EC3B-41BA-97DE-CA85EA7186C7}" srcOrd="0" destOrd="0" parTransId="{BF06481F-BF75-4AD7-8965-216687006477}" sibTransId="{BD867161-0FAF-4617-A736-0F7AC4C15E7B}"/>
    <dgm:cxn modelId="{00AB314B-4FD5-4638-98D4-121BB327174E}" srcId="{2B977C6E-0305-4704-A26B-1C3599257229}" destId="{CC64D143-87E3-43F9-8C7D-92AC0DCA113C}" srcOrd="1" destOrd="0" parTransId="{459CEE2B-6172-43AF-BE9E-E88CB2089A33}" sibTransId="{F224A583-CE2E-4EBC-AEA0-8B2FB9A06DFA}"/>
    <dgm:cxn modelId="{1EC57852-586B-44CA-83BF-3CE1F9A50FA4}" type="presOf" srcId="{D14E5E5F-6031-45A4-BFDE-1C64AA5EC858}" destId="{B5D37A0E-55D0-48BA-AEDE-E56D79F40398}" srcOrd="0" destOrd="0" presId="urn:microsoft.com/office/officeart/2005/8/layout/default"/>
    <dgm:cxn modelId="{78690884-5FE8-4FA9-B50B-978A843D5A05}" srcId="{2B977C6E-0305-4704-A26B-1C3599257229}" destId="{D14E5E5F-6031-45A4-BFDE-1C64AA5EC858}" srcOrd="4" destOrd="0" parTransId="{7EEE41D6-FF3C-4A48-832D-C00E067587CC}" sibTransId="{E82D7EFB-3E43-48DE-AE80-F129767FFED3}"/>
    <dgm:cxn modelId="{C4F88CA2-296E-4BEF-915C-69660F2C58A8}" type="presOf" srcId="{DE359D22-04B1-410E-887E-A4A7EE1E8FF3}" destId="{516118EC-D381-49B0-92A7-5C8D41578F45}" srcOrd="0" destOrd="0" presId="urn:microsoft.com/office/officeart/2005/8/layout/default"/>
    <dgm:cxn modelId="{9C2193B1-D234-4994-AB66-09444B783206}" type="presOf" srcId="{2B977C6E-0305-4704-A26B-1C3599257229}" destId="{FB923832-7A3D-4720-89A9-6DDED60D1746}" srcOrd="0" destOrd="0" presId="urn:microsoft.com/office/officeart/2005/8/layout/default"/>
    <dgm:cxn modelId="{2D73F0C1-DC4D-41FD-B3FD-A753530E90B4}" type="presOf" srcId="{27DC40C8-97DC-45A8-A245-E2723E720FE8}" destId="{F723E5BA-3450-4BAD-A962-29011B485B7A}" srcOrd="0" destOrd="0" presId="urn:microsoft.com/office/officeart/2005/8/layout/default"/>
    <dgm:cxn modelId="{EA9EBBDC-0DB4-4D7D-BF18-DE936CAA51E8}" type="presOf" srcId="{CC64D143-87E3-43F9-8C7D-92AC0DCA113C}" destId="{A875567C-4477-4CAF-BB43-B45FDDDDC7D7}" srcOrd="0" destOrd="0" presId="urn:microsoft.com/office/officeart/2005/8/layout/default"/>
    <dgm:cxn modelId="{C02EA4DE-A238-4A9D-87AA-B96472CB4801}" srcId="{2B977C6E-0305-4704-A26B-1C3599257229}" destId="{27DC40C8-97DC-45A8-A245-E2723E720FE8}" srcOrd="3" destOrd="0" parTransId="{C25729AD-8343-4FB3-B01E-1DF977443CA5}" sibTransId="{B6F8582D-6576-4D34-9CB5-7EE316461C6A}"/>
    <dgm:cxn modelId="{50B14B68-DFA5-4338-8237-8E4E49A6FF9C}" type="presParOf" srcId="{FB923832-7A3D-4720-89A9-6DDED60D1746}" destId="{DE7460EC-988C-42EC-84DB-3DB35A4B75F9}" srcOrd="0" destOrd="0" presId="urn:microsoft.com/office/officeart/2005/8/layout/default"/>
    <dgm:cxn modelId="{F9A11EF2-53A2-4508-B13E-374A35047BC3}" type="presParOf" srcId="{FB923832-7A3D-4720-89A9-6DDED60D1746}" destId="{F90EBAD5-3BF2-452E-A73F-D054A4E77654}" srcOrd="1" destOrd="0" presId="urn:microsoft.com/office/officeart/2005/8/layout/default"/>
    <dgm:cxn modelId="{02EE40B6-3509-488B-85DB-D7173B2C8909}" type="presParOf" srcId="{FB923832-7A3D-4720-89A9-6DDED60D1746}" destId="{A875567C-4477-4CAF-BB43-B45FDDDDC7D7}" srcOrd="2" destOrd="0" presId="urn:microsoft.com/office/officeart/2005/8/layout/default"/>
    <dgm:cxn modelId="{7F0F937F-F9E1-4FA9-8077-B2D8F460741C}" type="presParOf" srcId="{FB923832-7A3D-4720-89A9-6DDED60D1746}" destId="{30F99A46-FF63-4F3A-941F-70493FF636CA}" srcOrd="3" destOrd="0" presId="urn:microsoft.com/office/officeart/2005/8/layout/default"/>
    <dgm:cxn modelId="{457A9DE1-4ED0-42F9-8223-3040062CAEB9}" type="presParOf" srcId="{FB923832-7A3D-4720-89A9-6DDED60D1746}" destId="{0B24742F-5EC2-44E8-9E0C-714EB1055963}" srcOrd="4" destOrd="0" presId="urn:microsoft.com/office/officeart/2005/8/layout/default"/>
    <dgm:cxn modelId="{A145F422-B471-448F-9CED-902056A2671D}" type="presParOf" srcId="{FB923832-7A3D-4720-89A9-6DDED60D1746}" destId="{2D429B1C-EFC6-4F4E-AD20-B65A3C065725}" srcOrd="5" destOrd="0" presId="urn:microsoft.com/office/officeart/2005/8/layout/default"/>
    <dgm:cxn modelId="{20401B01-B2F7-4EAF-901D-FB7899E5137E}" type="presParOf" srcId="{FB923832-7A3D-4720-89A9-6DDED60D1746}" destId="{F723E5BA-3450-4BAD-A962-29011B485B7A}" srcOrd="6" destOrd="0" presId="urn:microsoft.com/office/officeart/2005/8/layout/default"/>
    <dgm:cxn modelId="{EF4F89C9-BBEA-46E4-96D1-BAF66E3DDF78}" type="presParOf" srcId="{FB923832-7A3D-4720-89A9-6DDED60D1746}" destId="{AFBE4C53-A763-466E-B92C-AFD434807BAD}" srcOrd="7" destOrd="0" presId="urn:microsoft.com/office/officeart/2005/8/layout/default"/>
    <dgm:cxn modelId="{BBA5652E-3F4C-4DF0-A813-0EBE1BB561F9}" type="presParOf" srcId="{FB923832-7A3D-4720-89A9-6DDED60D1746}" destId="{B5D37A0E-55D0-48BA-AEDE-E56D79F40398}" srcOrd="8" destOrd="0" presId="urn:microsoft.com/office/officeart/2005/8/layout/default"/>
    <dgm:cxn modelId="{9638C7D8-FF43-4EF8-9CF7-0A619FE06303}" type="presParOf" srcId="{FB923832-7A3D-4720-89A9-6DDED60D1746}" destId="{6131E62D-75C7-4312-BC17-3D21FCF61DAC}" srcOrd="9" destOrd="0" presId="urn:microsoft.com/office/officeart/2005/8/layout/default"/>
    <dgm:cxn modelId="{6866DBD7-D301-4B6E-9854-36D4FC7C45DB}" type="presParOf" srcId="{FB923832-7A3D-4720-89A9-6DDED60D1746}" destId="{516118EC-D381-49B0-92A7-5C8D41578F45}" srcOrd="10" destOrd="0" presId="urn:microsoft.com/office/officeart/2005/8/layout/default"/>
    <dgm:cxn modelId="{0EE8A7CB-8CF4-4AE6-9231-BFEE1D320799}" type="presParOf" srcId="{FB923832-7A3D-4720-89A9-6DDED60D1746}" destId="{5F934C7E-A31F-4E10-B157-3361CF679377}" srcOrd="11" destOrd="0" presId="urn:microsoft.com/office/officeart/2005/8/layout/default"/>
    <dgm:cxn modelId="{F5C3D09A-F293-46D7-BA23-CDE8ADFD0BEE}" type="presParOf" srcId="{FB923832-7A3D-4720-89A9-6DDED60D1746}" destId="{960E46E6-00D0-421A-9516-C72E686E9E93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1AC78A-78BF-47D2-BE69-691A87A1C593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68FD8BB-9DFC-4D79-BD20-BB3BC465A349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FB7C60CD-C015-4A63-848F-18CFCD57A96C}" type="parTrans" cxnId="{6F48DA40-679E-4D54-AFD2-69742C3C4B8F}">
      <dgm:prSet/>
      <dgm:spPr/>
      <dgm:t>
        <a:bodyPr/>
        <a:lstStyle/>
        <a:p>
          <a:endParaRPr lang="en-GB"/>
        </a:p>
      </dgm:t>
    </dgm:pt>
    <dgm:pt modelId="{5510E342-DBED-4E36-8C7B-2D4B7595A822}" type="sibTrans" cxnId="{6F48DA40-679E-4D54-AFD2-69742C3C4B8F}">
      <dgm:prSet/>
      <dgm:spPr/>
      <dgm:t>
        <a:bodyPr/>
        <a:lstStyle/>
        <a:p>
          <a:endParaRPr lang="en-GB"/>
        </a:p>
      </dgm:t>
    </dgm:pt>
    <dgm:pt modelId="{0DADFFE8-4365-4EEE-82A2-98F884CE536B}">
      <dgm:prSet phldrT="[Text]"/>
      <dgm:spPr/>
      <dgm:t>
        <a:bodyPr/>
        <a:lstStyle/>
        <a:p>
          <a:r>
            <a:rPr lang="en-GB" dirty="0"/>
            <a:t>Mainly older people who built their own attitudes over time. Believe in tradition and institutions they trust for safety and survival.</a:t>
          </a:r>
        </a:p>
      </dgm:t>
    </dgm:pt>
    <dgm:pt modelId="{96FCBDB6-014C-430C-9EAA-70CB170BDEE4}" type="parTrans" cxnId="{B1A75C86-9B83-49D6-AF86-6D4061F6F1AC}">
      <dgm:prSet/>
      <dgm:spPr/>
      <dgm:t>
        <a:bodyPr/>
        <a:lstStyle/>
        <a:p>
          <a:endParaRPr lang="en-GB"/>
        </a:p>
      </dgm:t>
    </dgm:pt>
    <dgm:pt modelId="{5B884EC9-4005-45D2-892C-B314E25C808A}" type="sibTrans" cxnId="{B1A75C86-9B83-49D6-AF86-6D4061F6F1AC}">
      <dgm:prSet/>
      <dgm:spPr/>
      <dgm:t>
        <a:bodyPr/>
        <a:lstStyle/>
        <a:p>
          <a:endParaRPr lang="en-GB"/>
        </a:p>
      </dgm:t>
    </dgm:pt>
    <dgm:pt modelId="{3FE03067-B3C5-4991-B10C-5383B4D5F766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0B0D9B00-4883-4254-A35B-E2F75194592C}" type="parTrans" cxnId="{8BC779A8-228F-4818-991B-DC53386ED832}">
      <dgm:prSet/>
      <dgm:spPr/>
      <dgm:t>
        <a:bodyPr/>
        <a:lstStyle/>
        <a:p>
          <a:endParaRPr lang="en-GB"/>
        </a:p>
      </dgm:t>
    </dgm:pt>
    <dgm:pt modelId="{672EA955-58FE-4DCB-84EA-F8070B54BDD1}" type="sibTrans" cxnId="{8BC779A8-228F-4818-991B-DC53386ED832}">
      <dgm:prSet/>
      <dgm:spPr/>
      <dgm:t>
        <a:bodyPr/>
        <a:lstStyle/>
        <a:p>
          <a:endParaRPr lang="en-GB"/>
        </a:p>
      </dgm:t>
    </dgm:pt>
    <dgm:pt modelId="{F94C7D87-50E8-4249-B302-9A23D432B402}">
      <dgm:prSet phldrT="[Text]"/>
      <dgm:spPr/>
      <dgm:t>
        <a:bodyPr/>
        <a:lstStyle/>
        <a:p>
          <a:r>
            <a:rPr lang="en-GB" dirty="0"/>
            <a:t>Makes up 40% of the population. Sticks to tried and tested products with value for money. Seeks security and doesn’t take risks.</a:t>
          </a:r>
        </a:p>
      </dgm:t>
    </dgm:pt>
    <dgm:pt modelId="{A57A036C-D934-424A-BD38-E1FA3B622E35}" type="parTrans" cxnId="{418F6254-A3A5-4E3E-AA37-EDEF94C1FB8D}">
      <dgm:prSet/>
      <dgm:spPr/>
      <dgm:t>
        <a:bodyPr/>
        <a:lstStyle/>
        <a:p>
          <a:endParaRPr lang="en-GB"/>
        </a:p>
      </dgm:t>
    </dgm:pt>
    <dgm:pt modelId="{7B55689A-2291-440B-AC58-B9477F062966}" type="sibTrans" cxnId="{418F6254-A3A5-4E3E-AA37-EDEF94C1FB8D}">
      <dgm:prSet/>
      <dgm:spPr/>
      <dgm:t>
        <a:bodyPr/>
        <a:lstStyle/>
        <a:p>
          <a:endParaRPr lang="en-GB"/>
        </a:p>
      </dgm:t>
    </dgm:pt>
    <dgm:pt modelId="{559112BF-997D-452C-8AF5-0106DAA64507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30795EC8-72A7-43B1-8ACB-1F4E6BCD3D34}" type="parTrans" cxnId="{ECAC7545-AEFF-487C-9D5C-01398895AE33}">
      <dgm:prSet/>
      <dgm:spPr/>
      <dgm:t>
        <a:bodyPr/>
        <a:lstStyle/>
        <a:p>
          <a:endParaRPr lang="en-GB"/>
        </a:p>
      </dgm:t>
    </dgm:pt>
    <dgm:pt modelId="{653C5C8C-69B2-4C59-B672-D6F350E7D078}" type="sibTrans" cxnId="{ECAC7545-AEFF-487C-9D5C-01398895AE33}">
      <dgm:prSet/>
      <dgm:spPr/>
      <dgm:t>
        <a:bodyPr/>
        <a:lstStyle/>
        <a:p>
          <a:endParaRPr lang="en-GB"/>
        </a:p>
      </dgm:t>
    </dgm:pt>
    <dgm:pt modelId="{DEA48A26-A348-4851-A03D-516A9792F6D2}">
      <dgm:prSet phldrT="[Text]"/>
      <dgm:spPr/>
      <dgm:t>
        <a:bodyPr/>
        <a:lstStyle/>
        <a:p>
          <a:r>
            <a:rPr lang="en-GB" dirty="0"/>
            <a:t>Wants status in society, pays for luxury items and will use credit. Stylish and on trend, influenced by celebrities.</a:t>
          </a:r>
        </a:p>
      </dgm:t>
    </dgm:pt>
    <dgm:pt modelId="{A1F7EF10-BD00-4ABA-9250-27DEAFE80D30}" type="parTrans" cxnId="{40CEDEE5-8034-4410-910E-D2BB83FAA0F0}">
      <dgm:prSet/>
      <dgm:spPr/>
      <dgm:t>
        <a:bodyPr/>
        <a:lstStyle/>
        <a:p>
          <a:endParaRPr lang="en-GB"/>
        </a:p>
      </dgm:t>
    </dgm:pt>
    <dgm:pt modelId="{D39E37D5-EF62-43CA-87D8-33068AD25C7C}" type="sibTrans" cxnId="{40CEDEE5-8034-4410-910E-D2BB83FAA0F0}">
      <dgm:prSet/>
      <dgm:spPr/>
      <dgm:t>
        <a:bodyPr/>
        <a:lstStyle/>
        <a:p>
          <a:endParaRPr lang="en-GB"/>
        </a:p>
      </dgm:t>
    </dgm:pt>
    <dgm:pt modelId="{60F9B03C-9BAB-4888-850C-2BB9045F78F4}">
      <dgm:prSet phldrT="[Text]"/>
      <dgm:spPr/>
      <dgm:t>
        <a:bodyPr/>
        <a:lstStyle/>
        <a:p>
          <a:r>
            <a:rPr lang="en-GB" dirty="0"/>
            <a:t>In control of their lives with high social status. Believes they deserve the best and will choose brands accordingly. They seek control.</a:t>
          </a:r>
        </a:p>
      </dgm:t>
    </dgm:pt>
    <dgm:pt modelId="{0FBB9F41-DCF8-47D0-8A09-6AA0CA22FEDA}" type="parTrans" cxnId="{59B99727-0500-4940-B935-3EF67796151B}">
      <dgm:prSet/>
      <dgm:spPr/>
      <dgm:t>
        <a:bodyPr/>
        <a:lstStyle/>
        <a:p>
          <a:endParaRPr lang="en-GB"/>
        </a:p>
      </dgm:t>
    </dgm:pt>
    <dgm:pt modelId="{16FD666A-6B0B-4BDD-957B-D92CE95FAC22}" type="sibTrans" cxnId="{59B99727-0500-4940-B935-3EF67796151B}">
      <dgm:prSet/>
      <dgm:spPr/>
      <dgm:t>
        <a:bodyPr/>
        <a:lstStyle/>
        <a:p>
          <a:endParaRPr lang="en-GB"/>
        </a:p>
      </dgm:t>
    </dgm:pt>
    <dgm:pt modelId="{B48CCFB3-4B12-4EB4-B04D-3565FC81983F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84DF103F-E803-4010-9833-0A0EB34C30E7}" type="parTrans" cxnId="{5B740FF4-8B82-4BFD-841A-B8232A6503FD}">
      <dgm:prSet/>
      <dgm:spPr/>
      <dgm:t>
        <a:bodyPr/>
        <a:lstStyle/>
        <a:p>
          <a:endParaRPr lang="en-GB"/>
        </a:p>
      </dgm:t>
    </dgm:pt>
    <dgm:pt modelId="{804A40BB-8844-4FBF-9BA3-98D8AC622E04}" type="sibTrans" cxnId="{5B740FF4-8B82-4BFD-841A-B8232A6503FD}">
      <dgm:prSet/>
      <dgm:spPr/>
      <dgm:t>
        <a:bodyPr/>
        <a:lstStyle/>
        <a:p>
          <a:endParaRPr lang="en-GB"/>
        </a:p>
      </dgm:t>
    </dgm:pt>
    <dgm:pt modelId="{CB9C50A3-B203-4825-97AC-BFCAF8BA1FB0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C9C39993-558E-4864-B377-CAB673A63EB0}" type="parTrans" cxnId="{D4B05304-1720-4D8F-B090-45D925E8D4F2}">
      <dgm:prSet/>
      <dgm:spPr/>
      <dgm:t>
        <a:bodyPr/>
        <a:lstStyle/>
        <a:p>
          <a:endParaRPr lang="en-GB"/>
        </a:p>
      </dgm:t>
    </dgm:pt>
    <dgm:pt modelId="{25686099-ADED-4C61-A28C-AAE5A5BC255B}" type="sibTrans" cxnId="{D4B05304-1720-4D8F-B090-45D925E8D4F2}">
      <dgm:prSet/>
      <dgm:spPr/>
      <dgm:t>
        <a:bodyPr/>
        <a:lstStyle/>
        <a:p>
          <a:endParaRPr lang="en-GB"/>
        </a:p>
      </dgm:t>
    </dgm:pt>
    <dgm:pt modelId="{CC9366C0-5501-4E7A-8606-150F55A01A17}">
      <dgm:prSet phldrT="[Text]"/>
      <dgm:spPr/>
      <dgm:t>
        <a:bodyPr/>
        <a:lstStyle/>
        <a:p>
          <a:r>
            <a:rPr lang="en-GB" dirty="0"/>
            <a:t>Defined by self-esteem and self-improvement. Not materialistic or impressed by status. Sticks to things good for them or the environment.</a:t>
          </a:r>
        </a:p>
      </dgm:t>
    </dgm:pt>
    <dgm:pt modelId="{D0BC4C8D-7549-4A23-8AA1-58569D0C7BD6}" type="parTrans" cxnId="{50D36D28-58CA-4B97-8574-0DF0764B80E1}">
      <dgm:prSet/>
      <dgm:spPr/>
      <dgm:t>
        <a:bodyPr/>
        <a:lstStyle/>
        <a:p>
          <a:endParaRPr lang="en-GB"/>
        </a:p>
      </dgm:t>
    </dgm:pt>
    <dgm:pt modelId="{5E8CA6E8-A021-4492-8D9E-7379B911F6BB}" type="sibTrans" cxnId="{50D36D28-58CA-4B97-8574-0DF0764B80E1}">
      <dgm:prSet/>
      <dgm:spPr/>
      <dgm:t>
        <a:bodyPr/>
        <a:lstStyle/>
        <a:p>
          <a:endParaRPr lang="en-GB"/>
        </a:p>
      </dgm:t>
    </dgm:pt>
    <dgm:pt modelId="{24895953-A3CA-4CDE-8FFB-5437337E5902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ACE2D769-9B89-4822-9F62-C5B9B1D4A0FB}" type="parTrans" cxnId="{7DD37616-EC6E-4FBF-BECF-91A9C3472DB2}">
      <dgm:prSet/>
      <dgm:spPr/>
      <dgm:t>
        <a:bodyPr/>
        <a:lstStyle/>
        <a:p>
          <a:endParaRPr lang="en-GB"/>
        </a:p>
      </dgm:t>
    </dgm:pt>
    <dgm:pt modelId="{393A6CBC-3321-442F-873A-152147C39D78}" type="sibTrans" cxnId="{7DD37616-EC6E-4FBF-BECF-91A9C3472DB2}">
      <dgm:prSet/>
      <dgm:spPr/>
      <dgm:t>
        <a:bodyPr/>
        <a:lstStyle/>
        <a:p>
          <a:endParaRPr lang="en-GB"/>
        </a:p>
      </dgm:t>
    </dgm:pt>
    <dgm:pt modelId="{8A3A0849-CC1C-4041-B031-5A8945738CCB}">
      <dgm:prSet phldrT="[Text]"/>
      <dgm:spPr/>
      <dgm:t>
        <a:bodyPr/>
        <a:lstStyle/>
        <a:p>
          <a:r>
            <a:rPr lang="en-GB" dirty="0"/>
            <a:t>Likes to discover new things and is attracted to new or innovative products.</a:t>
          </a:r>
        </a:p>
      </dgm:t>
    </dgm:pt>
    <dgm:pt modelId="{F0DD9501-CEF6-4F93-821A-23285F8D14B9}" type="parTrans" cxnId="{14251E69-E45A-4C22-8F63-5420235F85C8}">
      <dgm:prSet/>
      <dgm:spPr/>
      <dgm:t>
        <a:bodyPr/>
        <a:lstStyle/>
        <a:p>
          <a:endParaRPr lang="en-GB"/>
        </a:p>
      </dgm:t>
    </dgm:pt>
    <dgm:pt modelId="{8722B7D2-5AEF-499B-8F40-AE75F500ECD0}" type="sibTrans" cxnId="{14251E69-E45A-4C22-8F63-5420235F85C8}">
      <dgm:prSet/>
      <dgm:spPr/>
      <dgm:t>
        <a:bodyPr/>
        <a:lstStyle/>
        <a:p>
          <a:endParaRPr lang="en-GB"/>
        </a:p>
      </dgm:t>
    </dgm:pt>
    <dgm:pt modelId="{78474B31-DCEE-4209-A41B-F3497C515784}">
      <dgm:prSet phldrT="[Text]"/>
      <dgm:spPr/>
      <dgm:t>
        <a:bodyPr/>
        <a:lstStyle/>
        <a:p>
          <a:endParaRPr lang="en-GB" dirty="0">
            <a:latin typeface="+mj-lt"/>
          </a:endParaRPr>
        </a:p>
      </dgm:t>
    </dgm:pt>
    <dgm:pt modelId="{49CE36E9-B552-4CC4-9AEA-76144FC6C093}" type="parTrans" cxnId="{8B674178-08B2-41A3-9416-08877D9B84D6}">
      <dgm:prSet/>
      <dgm:spPr/>
      <dgm:t>
        <a:bodyPr/>
        <a:lstStyle/>
        <a:p>
          <a:endParaRPr lang="en-GB"/>
        </a:p>
      </dgm:t>
    </dgm:pt>
    <dgm:pt modelId="{1825399E-4AD0-4944-A10E-BEF19EE0C8CE}" type="sibTrans" cxnId="{8B674178-08B2-41A3-9416-08877D9B84D6}">
      <dgm:prSet/>
      <dgm:spPr/>
      <dgm:t>
        <a:bodyPr/>
        <a:lstStyle/>
        <a:p>
          <a:endParaRPr lang="en-GB"/>
        </a:p>
      </dgm:t>
    </dgm:pt>
    <dgm:pt modelId="{FCEF940F-584E-4F71-BB55-7506758D1FA6}">
      <dgm:prSet phldrT="[Text]"/>
      <dgm:spPr/>
      <dgm:t>
        <a:bodyPr/>
        <a:lstStyle/>
        <a:p>
          <a:r>
            <a:rPr lang="en-GB" dirty="0"/>
            <a:t>Has a ‘live for the day’ attitude and doesn’t look to the future. Sees themselves as victims with physical skills to help them in society. They seek escape.</a:t>
          </a:r>
        </a:p>
      </dgm:t>
    </dgm:pt>
    <dgm:pt modelId="{F58BF771-666E-418E-9132-277A5AC8D676}" type="parTrans" cxnId="{77EE3D50-9C52-4CD6-829D-D1E11A7FF4A7}">
      <dgm:prSet/>
      <dgm:spPr/>
      <dgm:t>
        <a:bodyPr/>
        <a:lstStyle/>
        <a:p>
          <a:endParaRPr lang="en-GB"/>
        </a:p>
      </dgm:t>
    </dgm:pt>
    <dgm:pt modelId="{0D5E68BD-53C6-4ED4-A990-34784582B78D}" type="sibTrans" cxnId="{77EE3D50-9C52-4CD6-829D-D1E11A7FF4A7}">
      <dgm:prSet/>
      <dgm:spPr/>
      <dgm:t>
        <a:bodyPr/>
        <a:lstStyle/>
        <a:p>
          <a:endParaRPr lang="en-GB"/>
        </a:p>
      </dgm:t>
    </dgm:pt>
    <dgm:pt modelId="{53E8F3AB-CCF2-4CB4-A33B-3903B85A1351}" type="pres">
      <dgm:prSet presAssocID="{AB1AC78A-78BF-47D2-BE69-691A87A1C59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FD9DDC4A-B01F-4400-B044-3D1126920A01}" type="pres">
      <dgm:prSet presAssocID="{C68FD8BB-9DFC-4D79-BD20-BB3BC465A349}" presName="composite" presStyleCnt="0"/>
      <dgm:spPr/>
    </dgm:pt>
    <dgm:pt modelId="{29F7AD10-9855-49F0-8AA9-157CCD82B344}" type="pres">
      <dgm:prSet presAssocID="{C68FD8BB-9DFC-4D79-BD20-BB3BC465A349}" presName="FirstChild" presStyleLbl="revTx" presStyleIdx="0" presStyleCnt="7">
        <dgm:presLayoutVars>
          <dgm:chMax val="0"/>
          <dgm:chPref val="0"/>
          <dgm:bulletEnabled val="1"/>
        </dgm:presLayoutVars>
      </dgm:prSet>
      <dgm:spPr/>
    </dgm:pt>
    <dgm:pt modelId="{40DDFEA6-C558-4F4D-BD9F-76955DD088F1}" type="pres">
      <dgm:prSet presAssocID="{C68FD8BB-9DFC-4D79-BD20-BB3BC465A349}" presName="Parent" presStyleLbl="alignNode1" presStyleIdx="0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EC571930-8CEF-4FEE-BC84-A540A70BF670}" type="pres">
      <dgm:prSet presAssocID="{C68FD8BB-9DFC-4D79-BD20-BB3BC465A349}" presName="Accent" presStyleLbl="parChTrans1D1" presStyleIdx="0" presStyleCnt="7"/>
      <dgm:spPr/>
    </dgm:pt>
    <dgm:pt modelId="{6D640B42-EE55-49EF-8728-B4770BA7E146}" type="pres">
      <dgm:prSet presAssocID="{5510E342-DBED-4E36-8C7B-2D4B7595A822}" presName="sibTrans" presStyleCnt="0"/>
      <dgm:spPr/>
    </dgm:pt>
    <dgm:pt modelId="{CB5481B6-0155-4AA1-B82A-5A7CE29AEE2F}" type="pres">
      <dgm:prSet presAssocID="{3FE03067-B3C5-4991-B10C-5383B4D5F766}" presName="composite" presStyleCnt="0"/>
      <dgm:spPr/>
    </dgm:pt>
    <dgm:pt modelId="{944D170B-CFA1-499E-B9F2-B487608517C8}" type="pres">
      <dgm:prSet presAssocID="{3FE03067-B3C5-4991-B10C-5383B4D5F766}" presName="FirstChild" presStyleLbl="revTx" presStyleIdx="1" presStyleCnt="7">
        <dgm:presLayoutVars>
          <dgm:chMax val="0"/>
          <dgm:chPref val="0"/>
          <dgm:bulletEnabled val="1"/>
        </dgm:presLayoutVars>
      </dgm:prSet>
      <dgm:spPr/>
    </dgm:pt>
    <dgm:pt modelId="{26421C71-54C7-4774-88ED-FCE0D5EF676F}" type="pres">
      <dgm:prSet presAssocID="{3FE03067-B3C5-4991-B10C-5383B4D5F766}" presName="Parent" presStyleLbl="alignNode1" presStyleIdx="1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CE1F2A80-3115-400A-A4A8-33098485FA5F}" type="pres">
      <dgm:prSet presAssocID="{3FE03067-B3C5-4991-B10C-5383B4D5F766}" presName="Accent" presStyleLbl="parChTrans1D1" presStyleIdx="1" presStyleCnt="7"/>
      <dgm:spPr/>
    </dgm:pt>
    <dgm:pt modelId="{FB9DB060-D5C9-4EF3-B292-9EBD3FA2A883}" type="pres">
      <dgm:prSet presAssocID="{672EA955-58FE-4DCB-84EA-F8070B54BDD1}" presName="sibTrans" presStyleCnt="0"/>
      <dgm:spPr/>
    </dgm:pt>
    <dgm:pt modelId="{0AF3ACB8-0888-4E94-8740-7DF65CCC9BC6}" type="pres">
      <dgm:prSet presAssocID="{559112BF-997D-452C-8AF5-0106DAA64507}" presName="composite" presStyleCnt="0"/>
      <dgm:spPr/>
    </dgm:pt>
    <dgm:pt modelId="{E79D3EC3-F605-4562-BAB5-AC0AA0F7F676}" type="pres">
      <dgm:prSet presAssocID="{559112BF-997D-452C-8AF5-0106DAA64507}" presName="FirstChild" presStyleLbl="revTx" presStyleIdx="2" presStyleCnt="7">
        <dgm:presLayoutVars>
          <dgm:chMax val="0"/>
          <dgm:chPref val="0"/>
          <dgm:bulletEnabled val="1"/>
        </dgm:presLayoutVars>
      </dgm:prSet>
      <dgm:spPr/>
    </dgm:pt>
    <dgm:pt modelId="{0455889A-7597-46EB-8936-701227CCB7A7}" type="pres">
      <dgm:prSet presAssocID="{559112BF-997D-452C-8AF5-0106DAA64507}" presName="Parent" presStyleLbl="alignNode1" presStyleIdx="2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D5EE43FC-FBB3-4F4B-B069-E653C6FF6EB3}" type="pres">
      <dgm:prSet presAssocID="{559112BF-997D-452C-8AF5-0106DAA64507}" presName="Accent" presStyleLbl="parChTrans1D1" presStyleIdx="2" presStyleCnt="7"/>
      <dgm:spPr/>
    </dgm:pt>
    <dgm:pt modelId="{6D5298DA-DEC7-4132-BE11-F9E747A3B0F8}" type="pres">
      <dgm:prSet presAssocID="{653C5C8C-69B2-4C59-B672-D6F350E7D078}" presName="sibTrans" presStyleCnt="0"/>
      <dgm:spPr/>
    </dgm:pt>
    <dgm:pt modelId="{44153F0A-8930-446A-A698-82674CB26A30}" type="pres">
      <dgm:prSet presAssocID="{CB9C50A3-B203-4825-97AC-BFCAF8BA1FB0}" presName="composite" presStyleCnt="0"/>
      <dgm:spPr/>
    </dgm:pt>
    <dgm:pt modelId="{5E88F453-58BA-43BE-A6E1-68DB1CD48E73}" type="pres">
      <dgm:prSet presAssocID="{CB9C50A3-B203-4825-97AC-BFCAF8BA1FB0}" presName="FirstChild" presStyleLbl="revTx" presStyleIdx="3" presStyleCnt="7">
        <dgm:presLayoutVars>
          <dgm:chMax val="0"/>
          <dgm:chPref val="0"/>
          <dgm:bulletEnabled val="1"/>
        </dgm:presLayoutVars>
      </dgm:prSet>
      <dgm:spPr/>
    </dgm:pt>
    <dgm:pt modelId="{E29CD8CB-EEBD-4BF1-8284-78171B0B1497}" type="pres">
      <dgm:prSet presAssocID="{CB9C50A3-B203-4825-97AC-BFCAF8BA1FB0}" presName="Parent" presStyleLbl="alignNode1" presStyleIdx="3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F6FDEF66-645F-4CC3-BBB8-19C9A92B6A68}" type="pres">
      <dgm:prSet presAssocID="{CB9C50A3-B203-4825-97AC-BFCAF8BA1FB0}" presName="Accent" presStyleLbl="parChTrans1D1" presStyleIdx="3" presStyleCnt="7"/>
      <dgm:spPr/>
    </dgm:pt>
    <dgm:pt modelId="{EE3ED4A5-495B-4D80-ADBA-66078878C598}" type="pres">
      <dgm:prSet presAssocID="{25686099-ADED-4C61-A28C-AAE5A5BC255B}" presName="sibTrans" presStyleCnt="0"/>
      <dgm:spPr/>
    </dgm:pt>
    <dgm:pt modelId="{27C12D8A-D6C8-40BF-AB47-3761CA9C27A6}" type="pres">
      <dgm:prSet presAssocID="{B48CCFB3-4B12-4EB4-B04D-3565FC81983F}" presName="composite" presStyleCnt="0"/>
      <dgm:spPr/>
    </dgm:pt>
    <dgm:pt modelId="{B23DA70D-4248-43B3-95FB-3F40B03C69FC}" type="pres">
      <dgm:prSet presAssocID="{B48CCFB3-4B12-4EB4-B04D-3565FC81983F}" presName="FirstChild" presStyleLbl="revTx" presStyleIdx="4" presStyleCnt="7">
        <dgm:presLayoutVars>
          <dgm:chMax val="0"/>
          <dgm:chPref val="0"/>
          <dgm:bulletEnabled val="1"/>
        </dgm:presLayoutVars>
      </dgm:prSet>
      <dgm:spPr/>
    </dgm:pt>
    <dgm:pt modelId="{A7AE6503-F470-483C-B85F-E75F093B0602}" type="pres">
      <dgm:prSet presAssocID="{B48CCFB3-4B12-4EB4-B04D-3565FC81983F}" presName="Parent" presStyleLbl="alignNode1" presStyleIdx="4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B5A60B3D-CC63-4164-A711-D34CB2098FDA}" type="pres">
      <dgm:prSet presAssocID="{B48CCFB3-4B12-4EB4-B04D-3565FC81983F}" presName="Accent" presStyleLbl="parChTrans1D1" presStyleIdx="4" presStyleCnt="7"/>
      <dgm:spPr/>
    </dgm:pt>
    <dgm:pt modelId="{48A79B2F-02CF-497C-BA84-E42E88A64834}" type="pres">
      <dgm:prSet presAssocID="{804A40BB-8844-4FBF-9BA3-98D8AC622E04}" presName="sibTrans" presStyleCnt="0"/>
      <dgm:spPr/>
    </dgm:pt>
    <dgm:pt modelId="{0DD515E4-5FEB-41E3-AAE1-38EF7B84C00E}" type="pres">
      <dgm:prSet presAssocID="{24895953-A3CA-4CDE-8FFB-5437337E5902}" presName="composite" presStyleCnt="0"/>
      <dgm:spPr/>
    </dgm:pt>
    <dgm:pt modelId="{01FD6982-8568-439D-AC38-10BC0AFDBE41}" type="pres">
      <dgm:prSet presAssocID="{24895953-A3CA-4CDE-8FFB-5437337E5902}" presName="FirstChild" presStyleLbl="revTx" presStyleIdx="5" presStyleCnt="7">
        <dgm:presLayoutVars>
          <dgm:chMax val="0"/>
          <dgm:chPref val="0"/>
          <dgm:bulletEnabled val="1"/>
        </dgm:presLayoutVars>
      </dgm:prSet>
      <dgm:spPr/>
    </dgm:pt>
    <dgm:pt modelId="{C7BC42C1-37EC-4DFB-A13E-FE1506DD4E16}" type="pres">
      <dgm:prSet presAssocID="{24895953-A3CA-4CDE-8FFB-5437337E5902}" presName="Parent" presStyleLbl="alignNode1" presStyleIdx="5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93AC5E8E-59F8-4521-A4A3-8F622F52B732}" type="pres">
      <dgm:prSet presAssocID="{24895953-A3CA-4CDE-8FFB-5437337E5902}" presName="Accent" presStyleLbl="parChTrans1D1" presStyleIdx="5" presStyleCnt="7"/>
      <dgm:spPr/>
    </dgm:pt>
    <dgm:pt modelId="{9C84FA8F-289D-436B-A5D9-1A34B0820FFD}" type="pres">
      <dgm:prSet presAssocID="{393A6CBC-3321-442F-873A-152147C39D78}" presName="sibTrans" presStyleCnt="0"/>
      <dgm:spPr/>
    </dgm:pt>
    <dgm:pt modelId="{5DEB8180-F8FA-4943-AAC1-65FBDB26C1CA}" type="pres">
      <dgm:prSet presAssocID="{78474B31-DCEE-4209-A41B-F3497C515784}" presName="composite" presStyleCnt="0"/>
      <dgm:spPr/>
    </dgm:pt>
    <dgm:pt modelId="{2A6274BD-08E8-44E9-A871-DBFF0DD1828C}" type="pres">
      <dgm:prSet presAssocID="{78474B31-DCEE-4209-A41B-F3497C515784}" presName="FirstChild" presStyleLbl="revTx" presStyleIdx="6" presStyleCnt="7">
        <dgm:presLayoutVars>
          <dgm:chMax val="0"/>
          <dgm:chPref val="0"/>
          <dgm:bulletEnabled val="1"/>
        </dgm:presLayoutVars>
      </dgm:prSet>
      <dgm:spPr/>
    </dgm:pt>
    <dgm:pt modelId="{39150BBC-465E-4A15-A1F7-5341948EC6ED}" type="pres">
      <dgm:prSet presAssocID="{78474B31-DCEE-4209-A41B-F3497C515784}" presName="Parent" presStyleLbl="alignNode1" presStyleIdx="6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F9622C8F-57C5-49D0-A733-F891B3BDD00C}" type="pres">
      <dgm:prSet presAssocID="{78474B31-DCEE-4209-A41B-F3497C515784}" presName="Accent" presStyleLbl="parChTrans1D1" presStyleIdx="6" presStyleCnt="7"/>
      <dgm:spPr/>
    </dgm:pt>
  </dgm:ptLst>
  <dgm:cxnLst>
    <dgm:cxn modelId="{C2BE5601-97EA-4B64-A78A-FD8838F67DCD}" type="presOf" srcId="{F94C7D87-50E8-4249-B302-9A23D432B402}" destId="{944D170B-CFA1-499E-B9F2-B487608517C8}" srcOrd="0" destOrd="0" presId="urn:microsoft.com/office/officeart/2011/layout/TabList"/>
    <dgm:cxn modelId="{D4B05304-1720-4D8F-B090-45D925E8D4F2}" srcId="{AB1AC78A-78BF-47D2-BE69-691A87A1C593}" destId="{CB9C50A3-B203-4825-97AC-BFCAF8BA1FB0}" srcOrd="3" destOrd="0" parTransId="{C9C39993-558E-4864-B377-CAB673A63EB0}" sibTransId="{25686099-ADED-4C61-A28C-AAE5A5BC255B}"/>
    <dgm:cxn modelId="{A0A3010C-DF71-47C9-86A7-A0799F3C6A98}" type="presOf" srcId="{CB9C50A3-B203-4825-97AC-BFCAF8BA1FB0}" destId="{E29CD8CB-EEBD-4BF1-8284-78171B0B1497}" srcOrd="0" destOrd="0" presId="urn:microsoft.com/office/officeart/2011/layout/TabList"/>
    <dgm:cxn modelId="{5C3C580F-7F37-4FB2-AB4E-047C415B9500}" type="presOf" srcId="{DEA48A26-A348-4851-A03D-516A9792F6D2}" destId="{E79D3EC3-F605-4562-BAB5-AC0AA0F7F676}" srcOrd="0" destOrd="0" presId="urn:microsoft.com/office/officeart/2011/layout/TabList"/>
    <dgm:cxn modelId="{7DD37616-EC6E-4FBF-BECF-91A9C3472DB2}" srcId="{AB1AC78A-78BF-47D2-BE69-691A87A1C593}" destId="{24895953-A3CA-4CDE-8FFB-5437337E5902}" srcOrd="5" destOrd="0" parTransId="{ACE2D769-9B89-4822-9F62-C5B9B1D4A0FB}" sibTransId="{393A6CBC-3321-442F-873A-152147C39D78}"/>
    <dgm:cxn modelId="{DCD4941B-045A-48E1-9208-53F076EBD67D}" type="presOf" srcId="{FCEF940F-584E-4F71-BB55-7506758D1FA6}" destId="{2A6274BD-08E8-44E9-A871-DBFF0DD1828C}" srcOrd="0" destOrd="0" presId="urn:microsoft.com/office/officeart/2011/layout/TabList"/>
    <dgm:cxn modelId="{FADA0724-8FA0-4544-8BC2-02EA8E65B64F}" type="presOf" srcId="{AB1AC78A-78BF-47D2-BE69-691A87A1C593}" destId="{53E8F3AB-CCF2-4CB4-A33B-3903B85A1351}" srcOrd="0" destOrd="0" presId="urn:microsoft.com/office/officeart/2011/layout/TabList"/>
    <dgm:cxn modelId="{59B99727-0500-4940-B935-3EF67796151B}" srcId="{B48CCFB3-4B12-4EB4-B04D-3565FC81983F}" destId="{60F9B03C-9BAB-4888-850C-2BB9045F78F4}" srcOrd="0" destOrd="0" parTransId="{0FBB9F41-DCF8-47D0-8A09-6AA0CA22FEDA}" sibTransId="{16FD666A-6B0B-4BDD-957B-D92CE95FAC22}"/>
    <dgm:cxn modelId="{50D36D28-58CA-4B97-8574-0DF0764B80E1}" srcId="{CB9C50A3-B203-4825-97AC-BFCAF8BA1FB0}" destId="{CC9366C0-5501-4E7A-8606-150F55A01A17}" srcOrd="0" destOrd="0" parTransId="{D0BC4C8D-7549-4A23-8AA1-58569D0C7BD6}" sibTransId="{5E8CA6E8-A021-4492-8D9E-7379B911F6BB}"/>
    <dgm:cxn modelId="{8B993631-3A2F-43F4-AC8D-12691DDD0513}" type="presOf" srcId="{24895953-A3CA-4CDE-8FFB-5437337E5902}" destId="{C7BC42C1-37EC-4DFB-A13E-FE1506DD4E16}" srcOrd="0" destOrd="0" presId="urn:microsoft.com/office/officeart/2011/layout/TabList"/>
    <dgm:cxn modelId="{EEEB4C3F-11FF-4B4B-AE8D-DC4FAEE561DC}" type="presOf" srcId="{60F9B03C-9BAB-4888-850C-2BB9045F78F4}" destId="{B23DA70D-4248-43B3-95FB-3F40B03C69FC}" srcOrd="0" destOrd="0" presId="urn:microsoft.com/office/officeart/2011/layout/TabList"/>
    <dgm:cxn modelId="{6F48DA40-679E-4D54-AFD2-69742C3C4B8F}" srcId="{AB1AC78A-78BF-47D2-BE69-691A87A1C593}" destId="{C68FD8BB-9DFC-4D79-BD20-BB3BC465A349}" srcOrd="0" destOrd="0" parTransId="{FB7C60CD-C015-4A63-848F-18CFCD57A96C}" sibTransId="{5510E342-DBED-4E36-8C7B-2D4B7595A822}"/>
    <dgm:cxn modelId="{C14EF25B-41C6-4629-B9E4-FC91B7942F05}" type="presOf" srcId="{78474B31-DCEE-4209-A41B-F3497C515784}" destId="{39150BBC-465E-4A15-A1F7-5341948EC6ED}" srcOrd="0" destOrd="0" presId="urn:microsoft.com/office/officeart/2011/layout/TabList"/>
    <dgm:cxn modelId="{F2EE0262-B120-4795-AE5F-98AA30D2183F}" type="presOf" srcId="{8A3A0849-CC1C-4041-B031-5A8945738CCB}" destId="{01FD6982-8568-439D-AC38-10BC0AFDBE41}" srcOrd="0" destOrd="0" presId="urn:microsoft.com/office/officeart/2011/layout/TabList"/>
    <dgm:cxn modelId="{E9E26D45-B060-4187-AF00-B4A05730210A}" type="presOf" srcId="{B48CCFB3-4B12-4EB4-B04D-3565FC81983F}" destId="{A7AE6503-F470-483C-B85F-E75F093B0602}" srcOrd="0" destOrd="0" presId="urn:microsoft.com/office/officeart/2011/layout/TabList"/>
    <dgm:cxn modelId="{ECAC7545-AEFF-487C-9D5C-01398895AE33}" srcId="{AB1AC78A-78BF-47D2-BE69-691A87A1C593}" destId="{559112BF-997D-452C-8AF5-0106DAA64507}" srcOrd="2" destOrd="0" parTransId="{30795EC8-72A7-43B1-8ACB-1F4E6BCD3D34}" sibTransId="{653C5C8C-69B2-4C59-B672-D6F350E7D078}"/>
    <dgm:cxn modelId="{14251E69-E45A-4C22-8F63-5420235F85C8}" srcId="{24895953-A3CA-4CDE-8FFB-5437337E5902}" destId="{8A3A0849-CC1C-4041-B031-5A8945738CCB}" srcOrd="0" destOrd="0" parTransId="{F0DD9501-CEF6-4F93-821A-23285F8D14B9}" sibTransId="{8722B7D2-5AEF-499B-8F40-AE75F500ECD0}"/>
    <dgm:cxn modelId="{77EE3D50-9C52-4CD6-829D-D1E11A7FF4A7}" srcId="{78474B31-DCEE-4209-A41B-F3497C515784}" destId="{FCEF940F-584E-4F71-BB55-7506758D1FA6}" srcOrd="0" destOrd="0" parTransId="{F58BF771-666E-418E-9132-277A5AC8D676}" sibTransId="{0D5E68BD-53C6-4ED4-A990-34784582B78D}"/>
    <dgm:cxn modelId="{418F6254-A3A5-4E3E-AA37-EDEF94C1FB8D}" srcId="{3FE03067-B3C5-4991-B10C-5383B4D5F766}" destId="{F94C7D87-50E8-4249-B302-9A23D432B402}" srcOrd="0" destOrd="0" parTransId="{A57A036C-D934-424A-BD38-E1FA3B622E35}" sibTransId="{7B55689A-2291-440B-AC58-B9477F062966}"/>
    <dgm:cxn modelId="{8DC89376-6A7A-450C-A27F-2D1B56234B12}" type="presOf" srcId="{559112BF-997D-452C-8AF5-0106DAA64507}" destId="{0455889A-7597-46EB-8936-701227CCB7A7}" srcOrd="0" destOrd="0" presId="urn:microsoft.com/office/officeart/2011/layout/TabList"/>
    <dgm:cxn modelId="{8B674178-08B2-41A3-9416-08877D9B84D6}" srcId="{AB1AC78A-78BF-47D2-BE69-691A87A1C593}" destId="{78474B31-DCEE-4209-A41B-F3497C515784}" srcOrd="6" destOrd="0" parTransId="{49CE36E9-B552-4CC4-9AEA-76144FC6C093}" sibTransId="{1825399E-4AD0-4944-A10E-BEF19EE0C8CE}"/>
    <dgm:cxn modelId="{A5B4AC7E-A756-408B-9191-D3B1120927D8}" type="presOf" srcId="{C68FD8BB-9DFC-4D79-BD20-BB3BC465A349}" destId="{40DDFEA6-C558-4F4D-BD9F-76955DD088F1}" srcOrd="0" destOrd="0" presId="urn:microsoft.com/office/officeart/2011/layout/TabList"/>
    <dgm:cxn modelId="{B1A75C86-9B83-49D6-AF86-6D4061F6F1AC}" srcId="{C68FD8BB-9DFC-4D79-BD20-BB3BC465A349}" destId="{0DADFFE8-4365-4EEE-82A2-98F884CE536B}" srcOrd="0" destOrd="0" parTransId="{96FCBDB6-014C-430C-9EAA-70CB170BDEE4}" sibTransId="{5B884EC9-4005-45D2-892C-B314E25C808A}"/>
    <dgm:cxn modelId="{F61EFEA0-CF3E-48B0-9012-B3FF3CB5AE36}" type="presOf" srcId="{3FE03067-B3C5-4991-B10C-5383B4D5F766}" destId="{26421C71-54C7-4774-88ED-FCE0D5EF676F}" srcOrd="0" destOrd="0" presId="urn:microsoft.com/office/officeart/2011/layout/TabList"/>
    <dgm:cxn modelId="{8BC779A8-228F-4818-991B-DC53386ED832}" srcId="{AB1AC78A-78BF-47D2-BE69-691A87A1C593}" destId="{3FE03067-B3C5-4991-B10C-5383B4D5F766}" srcOrd="1" destOrd="0" parTransId="{0B0D9B00-4883-4254-A35B-E2F75194592C}" sibTransId="{672EA955-58FE-4DCB-84EA-F8070B54BDD1}"/>
    <dgm:cxn modelId="{E25782B2-A098-410C-A798-FD5A250BD5AE}" type="presOf" srcId="{CC9366C0-5501-4E7A-8606-150F55A01A17}" destId="{5E88F453-58BA-43BE-A6E1-68DB1CD48E73}" srcOrd="0" destOrd="0" presId="urn:microsoft.com/office/officeart/2011/layout/TabList"/>
    <dgm:cxn modelId="{606765DE-6DDF-4B03-816C-654C95C23B57}" type="presOf" srcId="{0DADFFE8-4365-4EEE-82A2-98F884CE536B}" destId="{29F7AD10-9855-49F0-8AA9-157CCD82B344}" srcOrd="0" destOrd="0" presId="urn:microsoft.com/office/officeart/2011/layout/TabList"/>
    <dgm:cxn modelId="{40CEDEE5-8034-4410-910E-D2BB83FAA0F0}" srcId="{559112BF-997D-452C-8AF5-0106DAA64507}" destId="{DEA48A26-A348-4851-A03D-516A9792F6D2}" srcOrd="0" destOrd="0" parTransId="{A1F7EF10-BD00-4ABA-9250-27DEAFE80D30}" sibTransId="{D39E37D5-EF62-43CA-87D8-33068AD25C7C}"/>
    <dgm:cxn modelId="{5B740FF4-8B82-4BFD-841A-B8232A6503FD}" srcId="{AB1AC78A-78BF-47D2-BE69-691A87A1C593}" destId="{B48CCFB3-4B12-4EB4-B04D-3565FC81983F}" srcOrd="4" destOrd="0" parTransId="{84DF103F-E803-4010-9833-0A0EB34C30E7}" sibTransId="{804A40BB-8844-4FBF-9BA3-98D8AC622E04}"/>
    <dgm:cxn modelId="{919EDE1F-170D-491E-9662-57AA22A64E01}" type="presParOf" srcId="{53E8F3AB-CCF2-4CB4-A33B-3903B85A1351}" destId="{FD9DDC4A-B01F-4400-B044-3D1126920A01}" srcOrd="0" destOrd="0" presId="urn:microsoft.com/office/officeart/2011/layout/TabList"/>
    <dgm:cxn modelId="{5F56AE21-415E-44AB-80FF-CA2D1546F3FA}" type="presParOf" srcId="{FD9DDC4A-B01F-4400-B044-3D1126920A01}" destId="{29F7AD10-9855-49F0-8AA9-157CCD82B344}" srcOrd="0" destOrd="0" presId="urn:microsoft.com/office/officeart/2011/layout/TabList"/>
    <dgm:cxn modelId="{17384A45-7E4D-4D8B-808A-2086B5E33B63}" type="presParOf" srcId="{FD9DDC4A-B01F-4400-B044-3D1126920A01}" destId="{40DDFEA6-C558-4F4D-BD9F-76955DD088F1}" srcOrd="1" destOrd="0" presId="urn:microsoft.com/office/officeart/2011/layout/TabList"/>
    <dgm:cxn modelId="{2698FD6D-ACB7-4C93-B71B-3FD847A2F6F4}" type="presParOf" srcId="{FD9DDC4A-B01F-4400-B044-3D1126920A01}" destId="{EC571930-8CEF-4FEE-BC84-A540A70BF670}" srcOrd="2" destOrd="0" presId="urn:microsoft.com/office/officeart/2011/layout/TabList"/>
    <dgm:cxn modelId="{28E2F6A2-4F85-4111-8AA6-976825278768}" type="presParOf" srcId="{53E8F3AB-CCF2-4CB4-A33B-3903B85A1351}" destId="{6D640B42-EE55-49EF-8728-B4770BA7E146}" srcOrd="1" destOrd="0" presId="urn:microsoft.com/office/officeart/2011/layout/TabList"/>
    <dgm:cxn modelId="{55C4F819-B15A-42BC-B45A-4131A65CC3B3}" type="presParOf" srcId="{53E8F3AB-CCF2-4CB4-A33B-3903B85A1351}" destId="{CB5481B6-0155-4AA1-B82A-5A7CE29AEE2F}" srcOrd="2" destOrd="0" presId="urn:microsoft.com/office/officeart/2011/layout/TabList"/>
    <dgm:cxn modelId="{C459AE1C-3B83-42D1-8406-4F0BAFE54C3D}" type="presParOf" srcId="{CB5481B6-0155-4AA1-B82A-5A7CE29AEE2F}" destId="{944D170B-CFA1-499E-B9F2-B487608517C8}" srcOrd="0" destOrd="0" presId="urn:microsoft.com/office/officeart/2011/layout/TabList"/>
    <dgm:cxn modelId="{C60959CF-CABC-46D0-9B2D-03C3ECBD9D4F}" type="presParOf" srcId="{CB5481B6-0155-4AA1-B82A-5A7CE29AEE2F}" destId="{26421C71-54C7-4774-88ED-FCE0D5EF676F}" srcOrd="1" destOrd="0" presId="urn:microsoft.com/office/officeart/2011/layout/TabList"/>
    <dgm:cxn modelId="{D9F787E0-1144-4AFD-A160-F94C9A31CA5A}" type="presParOf" srcId="{CB5481B6-0155-4AA1-B82A-5A7CE29AEE2F}" destId="{CE1F2A80-3115-400A-A4A8-33098485FA5F}" srcOrd="2" destOrd="0" presId="urn:microsoft.com/office/officeart/2011/layout/TabList"/>
    <dgm:cxn modelId="{0D587A33-6F59-4DB5-A308-AE98B49769E6}" type="presParOf" srcId="{53E8F3AB-CCF2-4CB4-A33B-3903B85A1351}" destId="{FB9DB060-D5C9-4EF3-B292-9EBD3FA2A883}" srcOrd="3" destOrd="0" presId="urn:microsoft.com/office/officeart/2011/layout/TabList"/>
    <dgm:cxn modelId="{5961220E-37F2-4893-BE0F-523B9AD8F5C6}" type="presParOf" srcId="{53E8F3AB-CCF2-4CB4-A33B-3903B85A1351}" destId="{0AF3ACB8-0888-4E94-8740-7DF65CCC9BC6}" srcOrd="4" destOrd="0" presId="urn:microsoft.com/office/officeart/2011/layout/TabList"/>
    <dgm:cxn modelId="{EF7CB263-5F83-409B-B1BB-8100A0B19D80}" type="presParOf" srcId="{0AF3ACB8-0888-4E94-8740-7DF65CCC9BC6}" destId="{E79D3EC3-F605-4562-BAB5-AC0AA0F7F676}" srcOrd="0" destOrd="0" presId="urn:microsoft.com/office/officeart/2011/layout/TabList"/>
    <dgm:cxn modelId="{4D10AC45-E651-4AAB-87B9-C63F47B21991}" type="presParOf" srcId="{0AF3ACB8-0888-4E94-8740-7DF65CCC9BC6}" destId="{0455889A-7597-46EB-8936-701227CCB7A7}" srcOrd="1" destOrd="0" presId="urn:microsoft.com/office/officeart/2011/layout/TabList"/>
    <dgm:cxn modelId="{623078F9-2962-44D4-89A0-82B7BB5AF159}" type="presParOf" srcId="{0AF3ACB8-0888-4E94-8740-7DF65CCC9BC6}" destId="{D5EE43FC-FBB3-4F4B-B069-E653C6FF6EB3}" srcOrd="2" destOrd="0" presId="urn:microsoft.com/office/officeart/2011/layout/TabList"/>
    <dgm:cxn modelId="{9039EDAD-BBD6-455E-B9ED-A6835169F241}" type="presParOf" srcId="{53E8F3AB-CCF2-4CB4-A33B-3903B85A1351}" destId="{6D5298DA-DEC7-4132-BE11-F9E747A3B0F8}" srcOrd="5" destOrd="0" presId="urn:microsoft.com/office/officeart/2011/layout/TabList"/>
    <dgm:cxn modelId="{C72D430D-2D2B-4628-B83B-0EB1460F22C9}" type="presParOf" srcId="{53E8F3AB-CCF2-4CB4-A33B-3903B85A1351}" destId="{44153F0A-8930-446A-A698-82674CB26A30}" srcOrd="6" destOrd="0" presId="urn:microsoft.com/office/officeart/2011/layout/TabList"/>
    <dgm:cxn modelId="{51BBD814-056B-4D24-AF97-E9F77DC8E6D7}" type="presParOf" srcId="{44153F0A-8930-446A-A698-82674CB26A30}" destId="{5E88F453-58BA-43BE-A6E1-68DB1CD48E73}" srcOrd="0" destOrd="0" presId="urn:microsoft.com/office/officeart/2011/layout/TabList"/>
    <dgm:cxn modelId="{F37B6591-AE06-41F2-BD00-479970153769}" type="presParOf" srcId="{44153F0A-8930-446A-A698-82674CB26A30}" destId="{E29CD8CB-EEBD-4BF1-8284-78171B0B1497}" srcOrd="1" destOrd="0" presId="urn:microsoft.com/office/officeart/2011/layout/TabList"/>
    <dgm:cxn modelId="{49585949-444F-48CC-8293-198C7C64628D}" type="presParOf" srcId="{44153F0A-8930-446A-A698-82674CB26A30}" destId="{F6FDEF66-645F-4CC3-BBB8-19C9A92B6A68}" srcOrd="2" destOrd="0" presId="urn:microsoft.com/office/officeart/2011/layout/TabList"/>
    <dgm:cxn modelId="{72465029-6D53-48B8-96F3-D0DDCD846DA8}" type="presParOf" srcId="{53E8F3AB-CCF2-4CB4-A33B-3903B85A1351}" destId="{EE3ED4A5-495B-4D80-ADBA-66078878C598}" srcOrd="7" destOrd="0" presId="urn:microsoft.com/office/officeart/2011/layout/TabList"/>
    <dgm:cxn modelId="{2AF1FF79-D69F-4723-BA46-081863E5A573}" type="presParOf" srcId="{53E8F3AB-CCF2-4CB4-A33B-3903B85A1351}" destId="{27C12D8A-D6C8-40BF-AB47-3761CA9C27A6}" srcOrd="8" destOrd="0" presId="urn:microsoft.com/office/officeart/2011/layout/TabList"/>
    <dgm:cxn modelId="{5178FD34-9D4C-4DFC-8C06-55C651135A94}" type="presParOf" srcId="{27C12D8A-D6C8-40BF-AB47-3761CA9C27A6}" destId="{B23DA70D-4248-43B3-95FB-3F40B03C69FC}" srcOrd="0" destOrd="0" presId="urn:microsoft.com/office/officeart/2011/layout/TabList"/>
    <dgm:cxn modelId="{D0D10127-8D0C-4216-9564-644E72E41E4F}" type="presParOf" srcId="{27C12D8A-D6C8-40BF-AB47-3761CA9C27A6}" destId="{A7AE6503-F470-483C-B85F-E75F093B0602}" srcOrd="1" destOrd="0" presId="urn:microsoft.com/office/officeart/2011/layout/TabList"/>
    <dgm:cxn modelId="{5B02D262-2591-4097-9046-C29E0A19C53F}" type="presParOf" srcId="{27C12D8A-D6C8-40BF-AB47-3761CA9C27A6}" destId="{B5A60B3D-CC63-4164-A711-D34CB2098FDA}" srcOrd="2" destOrd="0" presId="urn:microsoft.com/office/officeart/2011/layout/TabList"/>
    <dgm:cxn modelId="{F04A433D-3281-4578-803E-F057960E37F9}" type="presParOf" srcId="{53E8F3AB-CCF2-4CB4-A33B-3903B85A1351}" destId="{48A79B2F-02CF-497C-BA84-E42E88A64834}" srcOrd="9" destOrd="0" presId="urn:microsoft.com/office/officeart/2011/layout/TabList"/>
    <dgm:cxn modelId="{7C22B303-4D73-4756-9591-4DEA07438FD1}" type="presParOf" srcId="{53E8F3AB-CCF2-4CB4-A33B-3903B85A1351}" destId="{0DD515E4-5FEB-41E3-AAE1-38EF7B84C00E}" srcOrd="10" destOrd="0" presId="urn:microsoft.com/office/officeart/2011/layout/TabList"/>
    <dgm:cxn modelId="{4CE812DE-5634-43CD-9811-1BCF321DE5B1}" type="presParOf" srcId="{0DD515E4-5FEB-41E3-AAE1-38EF7B84C00E}" destId="{01FD6982-8568-439D-AC38-10BC0AFDBE41}" srcOrd="0" destOrd="0" presId="urn:microsoft.com/office/officeart/2011/layout/TabList"/>
    <dgm:cxn modelId="{68F1D9E8-82C7-45F1-AE4C-621F88F63252}" type="presParOf" srcId="{0DD515E4-5FEB-41E3-AAE1-38EF7B84C00E}" destId="{C7BC42C1-37EC-4DFB-A13E-FE1506DD4E16}" srcOrd="1" destOrd="0" presId="urn:microsoft.com/office/officeart/2011/layout/TabList"/>
    <dgm:cxn modelId="{0E71106D-82B2-492A-BC01-01EC99DD8182}" type="presParOf" srcId="{0DD515E4-5FEB-41E3-AAE1-38EF7B84C00E}" destId="{93AC5E8E-59F8-4521-A4A3-8F622F52B732}" srcOrd="2" destOrd="0" presId="urn:microsoft.com/office/officeart/2011/layout/TabList"/>
    <dgm:cxn modelId="{97ED7228-4842-4638-B1DA-0A7388AF8869}" type="presParOf" srcId="{53E8F3AB-CCF2-4CB4-A33B-3903B85A1351}" destId="{9C84FA8F-289D-436B-A5D9-1A34B0820FFD}" srcOrd="11" destOrd="0" presId="urn:microsoft.com/office/officeart/2011/layout/TabList"/>
    <dgm:cxn modelId="{065A9219-C4FD-4CE1-8275-D3D97E68BF4E}" type="presParOf" srcId="{53E8F3AB-CCF2-4CB4-A33B-3903B85A1351}" destId="{5DEB8180-F8FA-4943-AAC1-65FBDB26C1CA}" srcOrd="12" destOrd="0" presId="urn:microsoft.com/office/officeart/2011/layout/TabList"/>
    <dgm:cxn modelId="{BC716D80-5AB1-4A31-933B-8B0BFD705368}" type="presParOf" srcId="{5DEB8180-F8FA-4943-AAC1-65FBDB26C1CA}" destId="{2A6274BD-08E8-44E9-A871-DBFF0DD1828C}" srcOrd="0" destOrd="0" presId="urn:microsoft.com/office/officeart/2011/layout/TabList"/>
    <dgm:cxn modelId="{F094AFF1-B345-4987-938C-705395ED510F}" type="presParOf" srcId="{5DEB8180-F8FA-4943-AAC1-65FBDB26C1CA}" destId="{39150BBC-465E-4A15-A1F7-5341948EC6ED}" srcOrd="1" destOrd="0" presId="urn:microsoft.com/office/officeart/2011/layout/TabList"/>
    <dgm:cxn modelId="{F011A010-261F-42D1-8195-120C29BBD10F}" type="presParOf" srcId="{5DEB8180-F8FA-4943-AAC1-65FBDB26C1CA}" destId="{F9622C8F-57C5-49D0-A733-F891B3BDD00C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1AC78A-78BF-47D2-BE69-691A87A1C593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68FD8BB-9DFC-4D79-BD20-BB3BC465A349}">
      <dgm:prSet phldrT="[Text]"/>
      <dgm:spPr/>
      <dgm:t>
        <a:bodyPr/>
        <a:lstStyle/>
        <a:p>
          <a:r>
            <a:rPr lang="en-GB" dirty="0">
              <a:latin typeface="+mj-lt"/>
            </a:rPr>
            <a:t>Resigned</a:t>
          </a:r>
        </a:p>
      </dgm:t>
    </dgm:pt>
    <dgm:pt modelId="{FB7C60CD-C015-4A63-848F-18CFCD57A96C}" type="parTrans" cxnId="{6F48DA40-679E-4D54-AFD2-69742C3C4B8F}">
      <dgm:prSet/>
      <dgm:spPr/>
      <dgm:t>
        <a:bodyPr/>
        <a:lstStyle/>
        <a:p>
          <a:endParaRPr lang="en-GB"/>
        </a:p>
      </dgm:t>
    </dgm:pt>
    <dgm:pt modelId="{5510E342-DBED-4E36-8C7B-2D4B7595A822}" type="sibTrans" cxnId="{6F48DA40-679E-4D54-AFD2-69742C3C4B8F}">
      <dgm:prSet/>
      <dgm:spPr/>
      <dgm:t>
        <a:bodyPr/>
        <a:lstStyle/>
        <a:p>
          <a:endParaRPr lang="en-GB"/>
        </a:p>
      </dgm:t>
    </dgm:pt>
    <dgm:pt modelId="{0DADFFE8-4365-4EEE-82A2-98F884CE536B}">
      <dgm:prSet phldrT="[Text]"/>
      <dgm:spPr/>
      <dgm:t>
        <a:bodyPr/>
        <a:lstStyle/>
        <a:p>
          <a:r>
            <a:rPr lang="en-GB" dirty="0"/>
            <a:t>Mainly older people who built their own attitudes over time. Believe in tradition and institutions they trust for safety and survival.</a:t>
          </a:r>
        </a:p>
      </dgm:t>
    </dgm:pt>
    <dgm:pt modelId="{96FCBDB6-014C-430C-9EAA-70CB170BDEE4}" type="parTrans" cxnId="{B1A75C86-9B83-49D6-AF86-6D4061F6F1AC}">
      <dgm:prSet/>
      <dgm:spPr/>
      <dgm:t>
        <a:bodyPr/>
        <a:lstStyle/>
        <a:p>
          <a:endParaRPr lang="en-GB"/>
        </a:p>
      </dgm:t>
    </dgm:pt>
    <dgm:pt modelId="{5B884EC9-4005-45D2-892C-B314E25C808A}" type="sibTrans" cxnId="{B1A75C86-9B83-49D6-AF86-6D4061F6F1AC}">
      <dgm:prSet/>
      <dgm:spPr/>
      <dgm:t>
        <a:bodyPr/>
        <a:lstStyle/>
        <a:p>
          <a:endParaRPr lang="en-GB"/>
        </a:p>
      </dgm:t>
    </dgm:pt>
    <dgm:pt modelId="{3FE03067-B3C5-4991-B10C-5383B4D5F766}">
      <dgm:prSet phldrT="[Text]"/>
      <dgm:spPr/>
      <dgm:t>
        <a:bodyPr/>
        <a:lstStyle/>
        <a:p>
          <a:r>
            <a:rPr lang="en-GB" dirty="0">
              <a:latin typeface="+mj-lt"/>
            </a:rPr>
            <a:t>Mainstreamer</a:t>
          </a:r>
        </a:p>
      </dgm:t>
    </dgm:pt>
    <dgm:pt modelId="{0B0D9B00-4883-4254-A35B-E2F75194592C}" type="parTrans" cxnId="{8BC779A8-228F-4818-991B-DC53386ED832}">
      <dgm:prSet/>
      <dgm:spPr/>
      <dgm:t>
        <a:bodyPr/>
        <a:lstStyle/>
        <a:p>
          <a:endParaRPr lang="en-GB"/>
        </a:p>
      </dgm:t>
    </dgm:pt>
    <dgm:pt modelId="{672EA955-58FE-4DCB-84EA-F8070B54BDD1}" type="sibTrans" cxnId="{8BC779A8-228F-4818-991B-DC53386ED832}">
      <dgm:prSet/>
      <dgm:spPr/>
      <dgm:t>
        <a:bodyPr/>
        <a:lstStyle/>
        <a:p>
          <a:endParaRPr lang="en-GB"/>
        </a:p>
      </dgm:t>
    </dgm:pt>
    <dgm:pt modelId="{F94C7D87-50E8-4249-B302-9A23D432B402}">
      <dgm:prSet phldrT="[Text]"/>
      <dgm:spPr/>
      <dgm:t>
        <a:bodyPr/>
        <a:lstStyle/>
        <a:p>
          <a:r>
            <a:rPr lang="en-GB" dirty="0"/>
            <a:t>Makes up 40% of the population. Sticks to tried and tested products with value for money. Seeks security and doesn’t take risks.</a:t>
          </a:r>
        </a:p>
      </dgm:t>
    </dgm:pt>
    <dgm:pt modelId="{A57A036C-D934-424A-BD38-E1FA3B622E35}" type="parTrans" cxnId="{418F6254-A3A5-4E3E-AA37-EDEF94C1FB8D}">
      <dgm:prSet/>
      <dgm:spPr/>
      <dgm:t>
        <a:bodyPr/>
        <a:lstStyle/>
        <a:p>
          <a:endParaRPr lang="en-GB"/>
        </a:p>
      </dgm:t>
    </dgm:pt>
    <dgm:pt modelId="{7B55689A-2291-440B-AC58-B9477F062966}" type="sibTrans" cxnId="{418F6254-A3A5-4E3E-AA37-EDEF94C1FB8D}">
      <dgm:prSet/>
      <dgm:spPr/>
      <dgm:t>
        <a:bodyPr/>
        <a:lstStyle/>
        <a:p>
          <a:endParaRPr lang="en-GB"/>
        </a:p>
      </dgm:t>
    </dgm:pt>
    <dgm:pt modelId="{559112BF-997D-452C-8AF5-0106DAA64507}">
      <dgm:prSet phldrT="[Text]"/>
      <dgm:spPr/>
      <dgm:t>
        <a:bodyPr/>
        <a:lstStyle/>
        <a:p>
          <a:r>
            <a:rPr lang="en-GB" dirty="0">
              <a:latin typeface="+mj-lt"/>
            </a:rPr>
            <a:t>Aspirer</a:t>
          </a:r>
        </a:p>
      </dgm:t>
    </dgm:pt>
    <dgm:pt modelId="{30795EC8-72A7-43B1-8ACB-1F4E6BCD3D34}" type="parTrans" cxnId="{ECAC7545-AEFF-487C-9D5C-01398895AE33}">
      <dgm:prSet/>
      <dgm:spPr/>
      <dgm:t>
        <a:bodyPr/>
        <a:lstStyle/>
        <a:p>
          <a:endParaRPr lang="en-GB"/>
        </a:p>
      </dgm:t>
    </dgm:pt>
    <dgm:pt modelId="{653C5C8C-69B2-4C59-B672-D6F350E7D078}" type="sibTrans" cxnId="{ECAC7545-AEFF-487C-9D5C-01398895AE33}">
      <dgm:prSet/>
      <dgm:spPr/>
      <dgm:t>
        <a:bodyPr/>
        <a:lstStyle/>
        <a:p>
          <a:endParaRPr lang="en-GB"/>
        </a:p>
      </dgm:t>
    </dgm:pt>
    <dgm:pt modelId="{DEA48A26-A348-4851-A03D-516A9792F6D2}">
      <dgm:prSet phldrT="[Text]"/>
      <dgm:spPr/>
      <dgm:t>
        <a:bodyPr/>
        <a:lstStyle/>
        <a:p>
          <a:r>
            <a:rPr lang="en-GB" dirty="0"/>
            <a:t>Wants status in society, pays for luxury items and will use credit. Stylish and on trend, influenced by celebrities.</a:t>
          </a:r>
        </a:p>
      </dgm:t>
    </dgm:pt>
    <dgm:pt modelId="{A1F7EF10-BD00-4ABA-9250-27DEAFE80D30}" type="parTrans" cxnId="{40CEDEE5-8034-4410-910E-D2BB83FAA0F0}">
      <dgm:prSet/>
      <dgm:spPr/>
      <dgm:t>
        <a:bodyPr/>
        <a:lstStyle/>
        <a:p>
          <a:endParaRPr lang="en-GB"/>
        </a:p>
      </dgm:t>
    </dgm:pt>
    <dgm:pt modelId="{D39E37D5-EF62-43CA-87D8-33068AD25C7C}" type="sibTrans" cxnId="{40CEDEE5-8034-4410-910E-D2BB83FAA0F0}">
      <dgm:prSet/>
      <dgm:spPr/>
      <dgm:t>
        <a:bodyPr/>
        <a:lstStyle/>
        <a:p>
          <a:endParaRPr lang="en-GB"/>
        </a:p>
      </dgm:t>
    </dgm:pt>
    <dgm:pt modelId="{60F9B03C-9BAB-4888-850C-2BB9045F78F4}">
      <dgm:prSet phldrT="[Text]"/>
      <dgm:spPr/>
      <dgm:t>
        <a:bodyPr/>
        <a:lstStyle/>
        <a:p>
          <a:r>
            <a:rPr lang="en-GB" dirty="0"/>
            <a:t>In control of their lives with high social status. Believes they deserve the best and will choose brands accordingly. They seek control.</a:t>
          </a:r>
        </a:p>
      </dgm:t>
    </dgm:pt>
    <dgm:pt modelId="{0FBB9F41-DCF8-47D0-8A09-6AA0CA22FEDA}" type="parTrans" cxnId="{59B99727-0500-4940-B935-3EF67796151B}">
      <dgm:prSet/>
      <dgm:spPr/>
      <dgm:t>
        <a:bodyPr/>
        <a:lstStyle/>
        <a:p>
          <a:endParaRPr lang="en-GB"/>
        </a:p>
      </dgm:t>
    </dgm:pt>
    <dgm:pt modelId="{16FD666A-6B0B-4BDD-957B-D92CE95FAC22}" type="sibTrans" cxnId="{59B99727-0500-4940-B935-3EF67796151B}">
      <dgm:prSet/>
      <dgm:spPr/>
      <dgm:t>
        <a:bodyPr/>
        <a:lstStyle/>
        <a:p>
          <a:endParaRPr lang="en-GB"/>
        </a:p>
      </dgm:t>
    </dgm:pt>
    <dgm:pt modelId="{B48CCFB3-4B12-4EB4-B04D-3565FC81983F}">
      <dgm:prSet phldrT="[Text]"/>
      <dgm:spPr/>
      <dgm:t>
        <a:bodyPr/>
        <a:lstStyle/>
        <a:p>
          <a:r>
            <a:rPr lang="en-GB" dirty="0">
              <a:latin typeface="+mj-lt"/>
            </a:rPr>
            <a:t>Succeeder</a:t>
          </a:r>
        </a:p>
      </dgm:t>
    </dgm:pt>
    <dgm:pt modelId="{84DF103F-E803-4010-9833-0A0EB34C30E7}" type="parTrans" cxnId="{5B740FF4-8B82-4BFD-841A-B8232A6503FD}">
      <dgm:prSet/>
      <dgm:spPr/>
      <dgm:t>
        <a:bodyPr/>
        <a:lstStyle/>
        <a:p>
          <a:endParaRPr lang="en-GB"/>
        </a:p>
      </dgm:t>
    </dgm:pt>
    <dgm:pt modelId="{804A40BB-8844-4FBF-9BA3-98D8AC622E04}" type="sibTrans" cxnId="{5B740FF4-8B82-4BFD-841A-B8232A6503FD}">
      <dgm:prSet/>
      <dgm:spPr/>
      <dgm:t>
        <a:bodyPr/>
        <a:lstStyle/>
        <a:p>
          <a:endParaRPr lang="en-GB"/>
        </a:p>
      </dgm:t>
    </dgm:pt>
    <dgm:pt modelId="{CB9C50A3-B203-4825-97AC-BFCAF8BA1FB0}">
      <dgm:prSet phldrT="[Text]"/>
      <dgm:spPr/>
      <dgm:t>
        <a:bodyPr/>
        <a:lstStyle/>
        <a:p>
          <a:r>
            <a:rPr lang="en-GB" dirty="0">
              <a:latin typeface="+mj-lt"/>
            </a:rPr>
            <a:t>Reformer</a:t>
          </a:r>
        </a:p>
      </dgm:t>
    </dgm:pt>
    <dgm:pt modelId="{C9C39993-558E-4864-B377-CAB673A63EB0}" type="parTrans" cxnId="{D4B05304-1720-4D8F-B090-45D925E8D4F2}">
      <dgm:prSet/>
      <dgm:spPr/>
      <dgm:t>
        <a:bodyPr/>
        <a:lstStyle/>
        <a:p>
          <a:endParaRPr lang="en-GB"/>
        </a:p>
      </dgm:t>
    </dgm:pt>
    <dgm:pt modelId="{25686099-ADED-4C61-A28C-AAE5A5BC255B}" type="sibTrans" cxnId="{D4B05304-1720-4D8F-B090-45D925E8D4F2}">
      <dgm:prSet/>
      <dgm:spPr/>
      <dgm:t>
        <a:bodyPr/>
        <a:lstStyle/>
        <a:p>
          <a:endParaRPr lang="en-GB"/>
        </a:p>
      </dgm:t>
    </dgm:pt>
    <dgm:pt modelId="{CC9366C0-5501-4E7A-8606-150F55A01A17}">
      <dgm:prSet phldrT="[Text]"/>
      <dgm:spPr/>
      <dgm:t>
        <a:bodyPr/>
        <a:lstStyle/>
        <a:p>
          <a:r>
            <a:rPr lang="en-GB" dirty="0"/>
            <a:t>Defined by self-esteem and self-improvement. Not materialistic or impressed by status. Sticks to things good for them or the environment.</a:t>
          </a:r>
        </a:p>
      </dgm:t>
    </dgm:pt>
    <dgm:pt modelId="{D0BC4C8D-7549-4A23-8AA1-58569D0C7BD6}" type="parTrans" cxnId="{50D36D28-58CA-4B97-8574-0DF0764B80E1}">
      <dgm:prSet/>
      <dgm:spPr/>
      <dgm:t>
        <a:bodyPr/>
        <a:lstStyle/>
        <a:p>
          <a:endParaRPr lang="en-GB"/>
        </a:p>
      </dgm:t>
    </dgm:pt>
    <dgm:pt modelId="{5E8CA6E8-A021-4492-8D9E-7379B911F6BB}" type="sibTrans" cxnId="{50D36D28-58CA-4B97-8574-0DF0764B80E1}">
      <dgm:prSet/>
      <dgm:spPr/>
      <dgm:t>
        <a:bodyPr/>
        <a:lstStyle/>
        <a:p>
          <a:endParaRPr lang="en-GB"/>
        </a:p>
      </dgm:t>
    </dgm:pt>
    <dgm:pt modelId="{24895953-A3CA-4CDE-8FFB-5437337E5902}">
      <dgm:prSet phldrT="[Text]"/>
      <dgm:spPr/>
      <dgm:t>
        <a:bodyPr/>
        <a:lstStyle/>
        <a:p>
          <a:r>
            <a:rPr lang="en-GB" dirty="0">
              <a:latin typeface="+mj-lt"/>
            </a:rPr>
            <a:t>Explorer</a:t>
          </a:r>
        </a:p>
      </dgm:t>
    </dgm:pt>
    <dgm:pt modelId="{ACE2D769-9B89-4822-9F62-C5B9B1D4A0FB}" type="parTrans" cxnId="{7DD37616-EC6E-4FBF-BECF-91A9C3472DB2}">
      <dgm:prSet/>
      <dgm:spPr/>
      <dgm:t>
        <a:bodyPr/>
        <a:lstStyle/>
        <a:p>
          <a:endParaRPr lang="en-GB"/>
        </a:p>
      </dgm:t>
    </dgm:pt>
    <dgm:pt modelId="{393A6CBC-3321-442F-873A-152147C39D78}" type="sibTrans" cxnId="{7DD37616-EC6E-4FBF-BECF-91A9C3472DB2}">
      <dgm:prSet/>
      <dgm:spPr/>
      <dgm:t>
        <a:bodyPr/>
        <a:lstStyle/>
        <a:p>
          <a:endParaRPr lang="en-GB"/>
        </a:p>
      </dgm:t>
    </dgm:pt>
    <dgm:pt modelId="{8A3A0849-CC1C-4041-B031-5A8945738CCB}">
      <dgm:prSet phldrT="[Text]"/>
      <dgm:spPr/>
      <dgm:t>
        <a:bodyPr/>
        <a:lstStyle/>
        <a:p>
          <a:r>
            <a:rPr lang="en-GB" dirty="0"/>
            <a:t>Likes to discover new things and is attracted to new or innovative products.</a:t>
          </a:r>
        </a:p>
      </dgm:t>
    </dgm:pt>
    <dgm:pt modelId="{F0DD9501-CEF6-4F93-821A-23285F8D14B9}" type="parTrans" cxnId="{14251E69-E45A-4C22-8F63-5420235F85C8}">
      <dgm:prSet/>
      <dgm:spPr/>
      <dgm:t>
        <a:bodyPr/>
        <a:lstStyle/>
        <a:p>
          <a:endParaRPr lang="en-GB"/>
        </a:p>
      </dgm:t>
    </dgm:pt>
    <dgm:pt modelId="{8722B7D2-5AEF-499B-8F40-AE75F500ECD0}" type="sibTrans" cxnId="{14251E69-E45A-4C22-8F63-5420235F85C8}">
      <dgm:prSet/>
      <dgm:spPr/>
      <dgm:t>
        <a:bodyPr/>
        <a:lstStyle/>
        <a:p>
          <a:endParaRPr lang="en-GB"/>
        </a:p>
      </dgm:t>
    </dgm:pt>
    <dgm:pt modelId="{78474B31-DCEE-4209-A41B-F3497C515784}">
      <dgm:prSet phldrT="[Text]"/>
      <dgm:spPr/>
      <dgm:t>
        <a:bodyPr/>
        <a:lstStyle/>
        <a:p>
          <a:r>
            <a:rPr lang="en-GB" dirty="0">
              <a:latin typeface="+mj-lt"/>
            </a:rPr>
            <a:t>Struggler</a:t>
          </a:r>
        </a:p>
      </dgm:t>
    </dgm:pt>
    <dgm:pt modelId="{49CE36E9-B552-4CC4-9AEA-76144FC6C093}" type="parTrans" cxnId="{8B674178-08B2-41A3-9416-08877D9B84D6}">
      <dgm:prSet/>
      <dgm:spPr/>
      <dgm:t>
        <a:bodyPr/>
        <a:lstStyle/>
        <a:p>
          <a:endParaRPr lang="en-GB"/>
        </a:p>
      </dgm:t>
    </dgm:pt>
    <dgm:pt modelId="{1825399E-4AD0-4944-A10E-BEF19EE0C8CE}" type="sibTrans" cxnId="{8B674178-08B2-41A3-9416-08877D9B84D6}">
      <dgm:prSet/>
      <dgm:spPr/>
      <dgm:t>
        <a:bodyPr/>
        <a:lstStyle/>
        <a:p>
          <a:endParaRPr lang="en-GB"/>
        </a:p>
      </dgm:t>
    </dgm:pt>
    <dgm:pt modelId="{FCEF940F-584E-4F71-BB55-7506758D1FA6}">
      <dgm:prSet phldrT="[Text]"/>
      <dgm:spPr/>
      <dgm:t>
        <a:bodyPr/>
        <a:lstStyle/>
        <a:p>
          <a:r>
            <a:rPr lang="en-GB" dirty="0"/>
            <a:t>Has a ‘live for the day’ attitude and doesn’t look to the future. Sees themselves as victims with physical skills to help them in society. They seek escape.</a:t>
          </a:r>
        </a:p>
      </dgm:t>
    </dgm:pt>
    <dgm:pt modelId="{F58BF771-666E-418E-9132-277A5AC8D676}" type="parTrans" cxnId="{77EE3D50-9C52-4CD6-829D-D1E11A7FF4A7}">
      <dgm:prSet/>
      <dgm:spPr/>
      <dgm:t>
        <a:bodyPr/>
        <a:lstStyle/>
        <a:p>
          <a:endParaRPr lang="en-GB"/>
        </a:p>
      </dgm:t>
    </dgm:pt>
    <dgm:pt modelId="{0D5E68BD-53C6-4ED4-A990-34784582B78D}" type="sibTrans" cxnId="{77EE3D50-9C52-4CD6-829D-D1E11A7FF4A7}">
      <dgm:prSet/>
      <dgm:spPr/>
      <dgm:t>
        <a:bodyPr/>
        <a:lstStyle/>
        <a:p>
          <a:endParaRPr lang="en-GB"/>
        </a:p>
      </dgm:t>
    </dgm:pt>
    <dgm:pt modelId="{53E8F3AB-CCF2-4CB4-A33B-3903B85A1351}" type="pres">
      <dgm:prSet presAssocID="{AB1AC78A-78BF-47D2-BE69-691A87A1C593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FD9DDC4A-B01F-4400-B044-3D1126920A01}" type="pres">
      <dgm:prSet presAssocID="{C68FD8BB-9DFC-4D79-BD20-BB3BC465A349}" presName="composite" presStyleCnt="0"/>
      <dgm:spPr/>
    </dgm:pt>
    <dgm:pt modelId="{29F7AD10-9855-49F0-8AA9-157CCD82B344}" type="pres">
      <dgm:prSet presAssocID="{C68FD8BB-9DFC-4D79-BD20-BB3BC465A349}" presName="FirstChild" presStyleLbl="revTx" presStyleIdx="0" presStyleCnt="7">
        <dgm:presLayoutVars>
          <dgm:chMax val="0"/>
          <dgm:chPref val="0"/>
          <dgm:bulletEnabled val="1"/>
        </dgm:presLayoutVars>
      </dgm:prSet>
      <dgm:spPr/>
    </dgm:pt>
    <dgm:pt modelId="{40DDFEA6-C558-4F4D-BD9F-76955DD088F1}" type="pres">
      <dgm:prSet presAssocID="{C68FD8BB-9DFC-4D79-BD20-BB3BC465A349}" presName="Parent" presStyleLbl="alignNode1" presStyleIdx="0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EC571930-8CEF-4FEE-BC84-A540A70BF670}" type="pres">
      <dgm:prSet presAssocID="{C68FD8BB-9DFC-4D79-BD20-BB3BC465A349}" presName="Accent" presStyleLbl="parChTrans1D1" presStyleIdx="0" presStyleCnt="7"/>
      <dgm:spPr/>
    </dgm:pt>
    <dgm:pt modelId="{6D640B42-EE55-49EF-8728-B4770BA7E146}" type="pres">
      <dgm:prSet presAssocID="{5510E342-DBED-4E36-8C7B-2D4B7595A822}" presName="sibTrans" presStyleCnt="0"/>
      <dgm:spPr/>
    </dgm:pt>
    <dgm:pt modelId="{CB5481B6-0155-4AA1-B82A-5A7CE29AEE2F}" type="pres">
      <dgm:prSet presAssocID="{3FE03067-B3C5-4991-B10C-5383B4D5F766}" presName="composite" presStyleCnt="0"/>
      <dgm:spPr/>
    </dgm:pt>
    <dgm:pt modelId="{944D170B-CFA1-499E-B9F2-B487608517C8}" type="pres">
      <dgm:prSet presAssocID="{3FE03067-B3C5-4991-B10C-5383B4D5F766}" presName="FirstChild" presStyleLbl="revTx" presStyleIdx="1" presStyleCnt="7">
        <dgm:presLayoutVars>
          <dgm:chMax val="0"/>
          <dgm:chPref val="0"/>
          <dgm:bulletEnabled val="1"/>
        </dgm:presLayoutVars>
      </dgm:prSet>
      <dgm:spPr/>
    </dgm:pt>
    <dgm:pt modelId="{26421C71-54C7-4774-88ED-FCE0D5EF676F}" type="pres">
      <dgm:prSet presAssocID="{3FE03067-B3C5-4991-B10C-5383B4D5F766}" presName="Parent" presStyleLbl="alignNode1" presStyleIdx="1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CE1F2A80-3115-400A-A4A8-33098485FA5F}" type="pres">
      <dgm:prSet presAssocID="{3FE03067-B3C5-4991-B10C-5383B4D5F766}" presName="Accent" presStyleLbl="parChTrans1D1" presStyleIdx="1" presStyleCnt="7"/>
      <dgm:spPr/>
    </dgm:pt>
    <dgm:pt modelId="{FB9DB060-D5C9-4EF3-B292-9EBD3FA2A883}" type="pres">
      <dgm:prSet presAssocID="{672EA955-58FE-4DCB-84EA-F8070B54BDD1}" presName="sibTrans" presStyleCnt="0"/>
      <dgm:spPr/>
    </dgm:pt>
    <dgm:pt modelId="{0AF3ACB8-0888-4E94-8740-7DF65CCC9BC6}" type="pres">
      <dgm:prSet presAssocID="{559112BF-997D-452C-8AF5-0106DAA64507}" presName="composite" presStyleCnt="0"/>
      <dgm:spPr/>
    </dgm:pt>
    <dgm:pt modelId="{E79D3EC3-F605-4562-BAB5-AC0AA0F7F676}" type="pres">
      <dgm:prSet presAssocID="{559112BF-997D-452C-8AF5-0106DAA64507}" presName="FirstChild" presStyleLbl="revTx" presStyleIdx="2" presStyleCnt="7">
        <dgm:presLayoutVars>
          <dgm:chMax val="0"/>
          <dgm:chPref val="0"/>
          <dgm:bulletEnabled val="1"/>
        </dgm:presLayoutVars>
      </dgm:prSet>
      <dgm:spPr/>
    </dgm:pt>
    <dgm:pt modelId="{0455889A-7597-46EB-8936-701227CCB7A7}" type="pres">
      <dgm:prSet presAssocID="{559112BF-997D-452C-8AF5-0106DAA64507}" presName="Parent" presStyleLbl="alignNode1" presStyleIdx="2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D5EE43FC-FBB3-4F4B-B069-E653C6FF6EB3}" type="pres">
      <dgm:prSet presAssocID="{559112BF-997D-452C-8AF5-0106DAA64507}" presName="Accent" presStyleLbl="parChTrans1D1" presStyleIdx="2" presStyleCnt="7"/>
      <dgm:spPr/>
    </dgm:pt>
    <dgm:pt modelId="{6D5298DA-DEC7-4132-BE11-F9E747A3B0F8}" type="pres">
      <dgm:prSet presAssocID="{653C5C8C-69B2-4C59-B672-D6F350E7D078}" presName="sibTrans" presStyleCnt="0"/>
      <dgm:spPr/>
    </dgm:pt>
    <dgm:pt modelId="{44153F0A-8930-446A-A698-82674CB26A30}" type="pres">
      <dgm:prSet presAssocID="{CB9C50A3-B203-4825-97AC-BFCAF8BA1FB0}" presName="composite" presStyleCnt="0"/>
      <dgm:spPr/>
    </dgm:pt>
    <dgm:pt modelId="{5E88F453-58BA-43BE-A6E1-68DB1CD48E73}" type="pres">
      <dgm:prSet presAssocID="{CB9C50A3-B203-4825-97AC-BFCAF8BA1FB0}" presName="FirstChild" presStyleLbl="revTx" presStyleIdx="3" presStyleCnt="7">
        <dgm:presLayoutVars>
          <dgm:chMax val="0"/>
          <dgm:chPref val="0"/>
          <dgm:bulletEnabled val="1"/>
        </dgm:presLayoutVars>
      </dgm:prSet>
      <dgm:spPr/>
    </dgm:pt>
    <dgm:pt modelId="{E29CD8CB-EEBD-4BF1-8284-78171B0B1497}" type="pres">
      <dgm:prSet presAssocID="{CB9C50A3-B203-4825-97AC-BFCAF8BA1FB0}" presName="Parent" presStyleLbl="alignNode1" presStyleIdx="3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F6FDEF66-645F-4CC3-BBB8-19C9A92B6A68}" type="pres">
      <dgm:prSet presAssocID="{CB9C50A3-B203-4825-97AC-BFCAF8BA1FB0}" presName="Accent" presStyleLbl="parChTrans1D1" presStyleIdx="3" presStyleCnt="7"/>
      <dgm:spPr/>
    </dgm:pt>
    <dgm:pt modelId="{EE3ED4A5-495B-4D80-ADBA-66078878C598}" type="pres">
      <dgm:prSet presAssocID="{25686099-ADED-4C61-A28C-AAE5A5BC255B}" presName="sibTrans" presStyleCnt="0"/>
      <dgm:spPr/>
    </dgm:pt>
    <dgm:pt modelId="{27C12D8A-D6C8-40BF-AB47-3761CA9C27A6}" type="pres">
      <dgm:prSet presAssocID="{B48CCFB3-4B12-4EB4-B04D-3565FC81983F}" presName="composite" presStyleCnt="0"/>
      <dgm:spPr/>
    </dgm:pt>
    <dgm:pt modelId="{B23DA70D-4248-43B3-95FB-3F40B03C69FC}" type="pres">
      <dgm:prSet presAssocID="{B48CCFB3-4B12-4EB4-B04D-3565FC81983F}" presName="FirstChild" presStyleLbl="revTx" presStyleIdx="4" presStyleCnt="7">
        <dgm:presLayoutVars>
          <dgm:chMax val="0"/>
          <dgm:chPref val="0"/>
          <dgm:bulletEnabled val="1"/>
        </dgm:presLayoutVars>
      </dgm:prSet>
      <dgm:spPr/>
    </dgm:pt>
    <dgm:pt modelId="{A7AE6503-F470-483C-B85F-E75F093B0602}" type="pres">
      <dgm:prSet presAssocID="{B48CCFB3-4B12-4EB4-B04D-3565FC81983F}" presName="Parent" presStyleLbl="alignNode1" presStyleIdx="4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B5A60B3D-CC63-4164-A711-D34CB2098FDA}" type="pres">
      <dgm:prSet presAssocID="{B48CCFB3-4B12-4EB4-B04D-3565FC81983F}" presName="Accent" presStyleLbl="parChTrans1D1" presStyleIdx="4" presStyleCnt="7"/>
      <dgm:spPr/>
    </dgm:pt>
    <dgm:pt modelId="{48A79B2F-02CF-497C-BA84-E42E88A64834}" type="pres">
      <dgm:prSet presAssocID="{804A40BB-8844-4FBF-9BA3-98D8AC622E04}" presName="sibTrans" presStyleCnt="0"/>
      <dgm:spPr/>
    </dgm:pt>
    <dgm:pt modelId="{0DD515E4-5FEB-41E3-AAE1-38EF7B84C00E}" type="pres">
      <dgm:prSet presAssocID="{24895953-A3CA-4CDE-8FFB-5437337E5902}" presName="composite" presStyleCnt="0"/>
      <dgm:spPr/>
    </dgm:pt>
    <dgm:pt modelId="{01FD6982-8568-439D-AC38-10BC0AFDBE41}" type="pres">
      <dgm:prSet presAssocID="{24895953-A3CA-4CDE-8FFB-5437337E5902}" presName="FirstChild" presStyleLbl="revTx" presStyleIdx="5" presStyleCnt="7">
        <dgm:presLayoutVars>
          <dgm:chMax val="0"/>
          <dgm:chPref val="0"/>
          <dgm:bulletEnabled val="1"/>
        </dgm:presLayoutVars>
      </dgm:prSet>
      <dgm:spPr/>
    </dgm:pt>
    <dgm:pt modelId="{C7BC42C1-37EC-4DFB-A13E-FE1506DD4E16}" type="pres">
      <dgm:prSet presAssocID="{24895953-A3CA-4CDE-8FFB-5437337E5902}" presName="Parent" presStyleLbl="alignNode1" presStyleIdx="5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93AC5E8E-59F8-4521-A4A3-8F622F52B732}" type="pres">
      <dgm:prSet presAssocID="{24895953-A3CA-4CDE-8FFB-5437337E5902}" presName="Accent" presStyleLbl="parChTrans1D1" presStyleIdx="5" presStyleCnt="7"/>
      <dgm:spPr/>
    </dgm:pt>
    <dgm:pt modelId="{9C84FA8F-289D-436B-A5D9-1A34B0820FFD}" type="pres">
      <dgm:prSet presAssocID="{393A6CBC-3321-442F-873A-152147C39D78}" presName="sibTrans" presStyleCnt="0"/>
      <dgm:spPr/>
    </dgm:pt>
    <dgm:pt modelId="{5DEB8180-F8FA-4943-AAC1-65FBDB26C1CA}" type="pres">
      <dgm:prSet presAssocID="{78474B31-DCEE-4209-A41B-F3497C515784}" presName="composite" presStyleCnt="0"/>
      <dgm:spPr/>
    </dgm:pt>
    <dgm:pt modelId="{2A6274BD-08E8-44E9-A871-DBFF0DD1828C}" type="pres">
      <dgm:prSet presAssocID="{78474B31-DCEE-4209-A41B-F3497C515784}" presName="FirstChild" presStyleLbl="revTx" presStyleIdx="6" presStyleCnt="7">
        <dgm:presLayoutVars>
          <dgm:chMax val="0"/>
          <dgm:chPref val="0"/>
          <dgm:bulletEnabled val="1"/>
        </dgm:presLayoutVars>
      </dgm:prSet>
      <dgm:spPr/>
    </dgm:pt>
    <dgm:pt modelId="{39150BBC-465E-4A15-A1F7-5341948EC6ED}" type="pres">
      <dgm:prSet presAssocID="{78474B31-DCEE-4209-A41B-F3497C515784}" presName="Parent" presStyleLbl="alignNode1" presStyleIdx="6" presStyleCnt="7" custScaleX="90942" custScaleY="83829">
        <dgm:presLayoutVars>
          <dgm:chMax val="3"/>
          <dgm:chPref val="3"/>
          <dgm:bulletEnabled val="1"/>
        </dgm:presLayoutVars>
      </dgm:prSet>
      <dgm:spPr/>
    </dgm:pt>
    <dgm:pt modelId="{F9622C8F-57C5-49D0-A733-F891B3BDD00C}" type="pres">
      <dgm:prSet presAssocID="{78474B31-DCEE-4209-A41B-F3497C515784}" presName="Accent" presStyleLbl="parChTrans1D1" presStyleIdx="6" presStyleCnt="7"/>
      <dgm:spPr/>
    </dgm:pt>
  </dgm:ptLst>
  <dgm:cxnLst>
    <dgm:cxn modelId="{C2BE5601-97EA-4B64-A78A-FD8838F67DCD}" type="presOf" srcId="{F94C7D87-50E8-4249-B302-9A23D432B402}" destId="{944D170B-CFA1-499E-B9F2-B487608517C8}" srcOrd="0" destOrd="0" presId="urn:microsoft.com/office/officeart/2011/layout/TabList"/>
    <dgm:cxn modelId="{D4B05304-1720-4D8F-B090-45D925E8D4F2}" srcId="{AB1AC78A-78BF-47D2-BE69-691A87A1C593}" destId="{CB9C50A3-B203-4825-97AC-BFCAF8BA1FB0}" srcOrd="3" destOrd="0" parTransId="{C9C39993-558E-4864-B377-CAB673A63EB0}" sibTransId="{25686099-ADED-4C61-A28C-AAE5A5BC255B}"/>
    <dgm:cxn modelId="{A0A3010C-DF71-47C9-86A7-A0799F3C6A98}" type="presOf" srcId="{CB9C50A3-B203-4825-97AC-BFCAF8BA1FB0}" destId="{E29CD8CB-EEBD-4BF1-8284-78171B0B1497}" srcOrd="0" destOrd="0" presId="urn:microsoft.com/office/officeart/2011/layout/TabList"/>
    <dgm:cxn modelId="{5C3C580F-7F37-4FB2-AB4E-047C415B9500}" type="presOf" srcId="{DEA48A26-A348-4851-A03D-516A9792F6D2}" destId="{E79D3EC3-F605-4562-BAB5-AC0AA0F7F676}" srcOrd="0" destOrd="0" presId="urn:microsoft.com/office/officeart/2011/layout/TabList"/>
    <dgm:cxn modelId="{7DD37616-EC6E-4FBF-BECF-91A9C3472DB2}" srcId="{AB1AC78A-78BF-47D2-BE69-691A87A1C593}" destId="{24895953-A3CA-4CDE-8FFB-5437337E5902}" srcOrd="5" destOrd="0" parTransId="{ACE2D769-9B89-4822-9F62-C5B9B1D4A0FB}" sibTransId="{393A6CBC-3321-442F-873A-152147C39D78}"/>
    <dgm:cxn modelId="{DCD4941B-045A-48E1-9208-53F076EBD67D}" type="presOf" srcId="{FCEF940F-584E-4F71-BB55-7506758D1FA6}" destId="{2A6274BD-08E8-44E9-A871-DBFF0DD1828C}" srcOrd="0" destOrd="0" presId="urn:microsoft.com/office/officeart/2011/layout/TabList"/>
    <dgm:cxn modelId="{FADA0724-8FA0-4544-8BC2-02EA8E65B64F}" type="presOf" srcId="{AB1AC78A-78BF-47D2-BE69-691A87A1C593}" destId="{53E8F3AB-CCF2-4CB4-A33B-3903B85A1351}" srcOrd="0" destOrd="0" presId="urn:microsoft.com/office/officeart/2011/layout/TabList"/>
    <dgm:cxn modelId="{59B99727-0500-4940-B935-3EF67796151B}" srcId="{B48CCFB3-4B12-4EB4-B04D-3565FC81983F}" destId="{60F9B03C-9BAB-4888-850C-2BB9045F78F4}" srcOrd="0" destOrd="0" parTransId="{0FBB9F41-DCF8-47D0-8A09-6AA0CA22FEDA}" sibTransId="{16FD666A-6B0B-4BDD-957B-D92CE95FAC22}"/>
    <dgm:cxn modelId="{50D36D28-58CA-4B97-8574-0DF0764B80E1}" srcId="{CB9C50A3-B203-4825-97AC-BFCAF8BA1FB0}" destId="{CC9366C0-5501-4E7A-8606-150F55A01A17}" srcOrd="0" destOrd="0" parTransId="{D0BC4C8D-7549-4A23-8AA1-58569D0C7BD6}" sibTransId="{5E8CA6E8-A021-4492-8D9E-7379B911F6BB}"/>
    <dgm:cxn modelId="{8B993631-3A2F-43F4-AC8D-12691DDD0513}" type="presOf" srcId="{24895953-A3CA-4CDE-8FFB-5437337E5902}" destId="{C7BC42C1-37EC-4DFB-A13E-FE1506DD4E16}" srcOrd="0" destOrd="0" presId="urn:microsoft.com/office/officeart/2011/layout/TabList"/>
    <dgm:cxn modelId="{EEEB4C3F-11FF-4B4B-AE8D-DC4FAEE561DC}" type="presOf" srcId="{60F9B03C-9BAB-4888-850C-2BB9045F78F4}" destId="{B23DA70D-4248-43B3-95FB-3F40B03C69FC}" srcOrd="0" destOrd="0" presId="urn:microsoft.com/office/officeart/2011/layout/TabList"/>
    <dgm:cxn modelId="{6F48DA40-679E-4D54-AFD2-69742C3C4B8F}" srcId="{AB1AC78A-78BF-47D2-BE69-691A87A1C593}" destId="{C68FD8BB-9DFC-4D79-BD20-BB3BC465A349}" srcOrd="0" destOrd="0" parTransId="{FB7C60CD-C015-4A63-848F-18CFCD57A96C}" sibTransId="{5510E342-DBED-4E36-8C7B-2D4B7595A822}"/>
    <dgm:cxn modelId="{C14EF25B-41C6-4629-B9E4-FC91B7942F05}" type="presOf" srcId="{78474B31-DCEE-4209-A41B-F3497C515784}" destId="{39150BBC-465E-4A15-A1F7-5341948EC6ED}" srcOrd="0" destOrd="0" presId="urn:microsoft.com/office/officeart/2011/layout/TabList"/>
    <dgm:cxn modelId="{F2EE0262-B120-4795-AE5F-98AA30D2183F}" type="presOf" srcId="{8A3A0849-CC1C-4041-B031-5A8945738CCB}" destId="{01FD6982-8568-439D-AC38-10BC0AFDBE41}" srcOrd="0" destOrd="0" presId="urn:microsoft.com/office/officeart/2011/layout/TabList"/>
    <dgm:cxn modelId="{E9E26D45-B060-4187-AF00-B4A05730210A}" type="presOf" srcId="{B48CCFB3-4B12-4EB4-B04D-3565FC81983F}" destId="{A7AE6503-F470-483C-B85F-E75F093B0602}" srcOrd="0" destOrd="0" presId="urn:microsoft.com/office/officeart/2011/layout/TabList"/>
    <dgm:cxn modelId="{ECAC7545-AEFF-487C-9D5C-01398895AE33}" srcId="{AB1AC78A-78BF-47D2-BE69-691A87A1C593}" destId="{559112BF-997D-452C-8AF5-0106DAA64507}" srcOrd="2" destOrd="0" parTransId="{30795EC8-72A7-43B1-8ACB-1F4E6BCD3D34}" sibTransId="{653C5C8C-69B2-4C59-B672-D6F350E7D078}"/>
    <dgm:cxn modelId="{14251E69-E45A-4C22-8F63-5420235F85C8}" srcId="{24895953-A3CA-4CDE-8FFB-5437337E5902}" destId="{8A3A0849-CC1C-4041-B031-5A8945738CCB}" srcOrd="0" destOrd="0" parTransId="{F0DD9501-CEF6-4F93-821A-23285F8D14B9}" sibTransId="{8722B7D2-5AEF-499B-8F40-AE75F500ECD0}"/>
    <dgm:cxn modelId="{77EE3D50-9C52-4CD6-829D-D1E11A7FF4A7}" srcId="{78474B31-DCEE-4209-A41B-F3497C515784}" destId="{FCEF940F-584E-4F71-BB55-7506758D1FA6}" srcOrd="0" destOrd="0" parTransId="{F58BF771-666E-418E-9132-277A5AC8D676}" sibTransId="{0D5E68BD-53C6-4ED4-A990-34784582B78D}"/>
    <dgm:cxn modelId="{418F6254-A3A5-4E3E-AA37-EDEF94C1FB8D}" srcId="{3FE03067-B3C5-4991-B10C-5383B4D5F766}" destId="{F94C7D87-50E8-4249-B302-9A23D432B402}" srcOrd="0" destOrd="0" parTransId="{A57A036C-D934-424A-BD38-E1FA3B622E35}" sibTransId="{7B55689A-2291-440B-AC58-B9477F062966}"/>
    <dgm:cxn modelId="{8DC89376-6A7A-450C-A27F-2D1B56234B12}" type="presOf" srcId="{559112BF-997D-452C-8AF5-0106DAA64507}" destId="{0455889A-7597-46EB-8936-701227CCB7A7}" srcOrd="0" destOrd="0" presId="urn:microsoft.com/office/officeart/2011/layout/TabList"/>
    <dgm:cxn modelId="{8B674178-08B2-41A3-9416-08877D9B84D6}" srcId="{AB1AC78A-78BF-47D2-BE69-691A87A1C593}" destId="{78474B31-DCEE-4209-A41B-F3497C515784}" srcOrd="6" destOrd="0" parTransId="{49CE36E9-B552-4CC4-9AEA-76144FC6C093}" sibTransId="{1825399E-4AD0-4944-A10E-BEF19EE0C8CE}"/>
    <dgm:cxn modelId="{A5B4AC7E-A756-408B-9191-D3B1120927D8}" type="presOf" srcId="{C68FD8BB-9DFC-4D79-BD20-BB3BC465A349}" destId="{40DDFEA6-C558-4F4D-BD9F-76955DD088F1}" srcOrd="0" destOrd="0" presId="urn:microsoft.com/office/officeart/2011/layout/TabList"/>
    <dgm:cxn modelId="{B1A75C86-9B83-49D6-AF86-6D4061F6F1AC}" srcId="{C68FD8BB-9DFC-4D79-BD20-BB3BC465A349}" destId="{0DADFFE8-4365-4EEE-82A2-98F884CE536B}" srcOrd="0" destOrd="0" parTransId="{96FCBDB6-014C-430C-9EAA-70CB170BDEE4}" sibTransId="{5B884EC9-4005-45D2-892C-B314E25C808A}"/>
    <dgm:cxn modelId="{F61EFEA0-CF3E-48B0-9012-B3FF3CB5AE36}" type="presOf" srcId="{3FE03067-B3C5-4991-B10C-5383B4D5F766}" destId="{26421C71-54C7-4774-88ED-FCE0D5EF676F}" srcOrd="0" destOrd="0" presId="urn:microsoft.com/office/officeart/2011/layout/TabList"/>
    <dgm:cxn modelId="{8BC779A8-228F-4818-991B-DC53386ED832}" srcId="{AB1AC78A-78BF-47D2-BE69-691A87A1C593}" destId="{3FE03067-B3C5-4991-B10C-5383B4D5F766}" srcOrd="1" destOrd="0" parTransId="{0B0D9B00-4883-4254-A35B-E2F75194592C}" sibTransId="{672EA955-58FE-4DCB-84EA-F8070B54BDD1}"/>
    <dgm:cxn modelId="{E25782B2-A098-410C-A798-FD5A250BD5AE}" type="presOf" srcId="{CC9366C0-5501-4E7A-8606-150F55A01A17}" destId="{5E88F453-58BA-43BE-A6E1-68DB1CD48E73}" srcOrd="0" destOrd="0" presId="urn:microsoft.com/office/officeart/2011/layout/TabList"/>
    <dgm:cxn modelId="{606765DE-6DDF-4B03-816C-654C95C23B57}" type="presOf" srcId="{0DADFFE8-4365-4EEE-82A2-98F884CE536B}" destId="{29F7AD10-9855-49F0-8AA9-157CCD82B344}" srcOrd="0" destOrd="0" presId="urn:microsoft.com/office/officeart/2011/layout/TabList"/>
    <dgm:cxn modelId="{40CEDEE5-8034-4410-910E-D2BB83FAA0F0}" srcId="{559112BF-997D-452C-8AF5-0106DAA64507}" destId="{DEA48A26-A348-4851-A03D-516A9792F6D2}" srcOrd="0" destOrd="0" parTransId="{A1F7EF10-BD00-4ABA-9250-27DEAFE80D30}" sibTransId="{D39E37D5-EF62-43CA-87D8-33068AD25C7C}"/>
    <dgm:cxn modelId="{5B740FF4-8B82-4BFD-841A-B8232A6503FD}" srcId="{AB1AC78A-78BF-47D2-BE69-691A87A1C593}" destId="{B48CCFB3-4B12-4EB4-B04D-3565FC81983F}" srcOrd="4" destOrd="0" parTransId="{84DF103F-E803-4010-9833-0A0EB34C30E7}" sibTransId="{804A40BB-8844-4FBF-9BA3-98D8AC622E04}"/>
    <dgm:cxn modelId="{919EDE1F-170D-491E-9662-57AA22A64E01}" type="presParOf" srcId="{53E8F3AB-CCF2-4CB4-A33B-3903B85A1351}" destId="{FD9DDC4A-B01F-4400-B044-3D1126920A01}" srcOrd="0" destOrd="0" presId="urn:microsoft.com/office/officeart/2011/layout/TabList"/>
    <dgm:cxn modelId="{5F56AE21-415E-44AB-80FF-CA2D1546F3FA}" type="presParOf" srcId="{FD9DDC4A-B01F-4400-B044-3D1126920A01}" destId="{29F7AD10-9855-49F0-8AA9-157CCD82B344}" srcOrd="0" destOrd="0" presId="urn:microsoft.com/office/officeart/2011/layout/TabList"/>
    <dgm:cxn modelId="{17384A45-7E4D-4D8B-808A-2086B5E33B63}" type="presParOf" srcId="{FD9DDC4A-B01F-4400-B044-3D1126920A01}" destId="{40DDFEA6-C558-4F4D-BD9F-76955DD088F1}" srcOrd="1" destOrd="0" presId="urn:microsoft.com/office/officeart/2011/layout/TabList"/>
    <dgm:cxn modelId="{2698FD6D-ACB7-4C93-B71B-3FD847A2F6F4}" type="presParOf" srcId="{FD9DDC4A-B01F-4400-B044-3D1126920A01}" destId="{EC571930-8CEF-4FEE-BC84-A540A70BF670}" srcOrd="2" destOrd="0" presId="urn:microsoft.com/office/officeart/2011/layout/TabList"/>
    <dgm:cxn modelId="{28E2F6A2-4F85-4111-8AA6-976825278768}" type="presParOf" srcId="{53E8F3AB-CCF2-4CB4-A33B-3903B85A1351}" destId="{6D640B42-EE55-49EF-8728-B4770BA7E146}" srcOrd="1" destOrd="0" presId="urn:microsoft.com/office/officeart/2011/layout/TabList"/>
    <dgm:cxn modelId="{55C4F819-B15A-42BC-B45A-4131A65CC3B3}" type="presParOf" srcId="{53E8F3AB-CCF2-4CB4-A33B-3903B85A1351}" destId="{CB5481B6-0155-4AA1-B82A-5A7CE29AEE2F}" srcOrd="2" destOrd="0" presId="urn:microsoft.com/office/officeart/2011/layout/TabList"/>
    <dgm:cxn modelId="{C459AE1C-3B83-42D1-8406-4F0BAFE54C3D}" type="presParOf" srcId="{CB5481B6-0155-4AA1-B82A-5A7CE29AEE2F}" destId="{944D170B-CFA1-499E-B9F2-B487608517C8}" srcOrd="0" destOrd="0" presId="urn:microsoft.com/office/officeart/2011/layout/TabList"/>
    <dgm:cxn modelId="{C60959CF-CABC-46D0-9B2D-03C3ECBD9D4F}" type="presParOf" srcId="{CB5481B6-0155-4AA1-B82A-5A7CE29AEE2F}" destId="{26421C71-54C7-4774-88ED-FCE0D5EF676F}" srcOrd="1" destOrd="0" presId="urn:microsoft.com/office/officeart/2011/layout/TabList"/>
    <dgm:cxn modelId="{D9F787E0-1144-4AFD-A160-F94C9A31CA5A}" type="presParOf" srcId="{CB5481B6-0155-4AA1-B82A-5A7CE29AEE2F}" destId="{CE1F2A80-3115-400A-A4A8-33098485FA5F}" srcOrd="2" destOrd="0" presId="urn:microsoft.com/office/officeart/2011/layout/TabList"/>
    <dgm:cxn modelId="{0D587A33-6F59-4DB5-A308-AE98B49769E6}" type="presParOf" srcId="{53E8F3AB-CCF2-4CB4-A33B-3903B85A1351}" destId="{FB9DB060-D5C9-4EF3-B292-9EBD3FA2A883}" srcOrd="3" destOrd="0" presId="urn:microsoft.com/office/officeart/2011/layout/TabList"/>
    <dgm:cxn modelId="{5961220E-37F2-4893-BE0F-523B9AD8F5C6}" type="presParOf" srcId="{53E8F3AB-CCF2-4CB4-A33B-3903B85A1351}" destId="{0AF3ACB8-0888-4E94-8740-7DF65CCC9BC6}" srcOrd="4" destOrd="0" presId="urn:microsoft.com/office/officeart/2011/layout/TabList"/>
    <dgm:cxn modelId="{EF7CB263-5F83-409B-B1BB-8100A0B19D80}" type="presParOf" srcId="{0AF3ACB8-0888-4E94-8740-7DF65CCC9BC6}" destId="{E79D3EC3-F605-4562-BAB5-AC0AA0F7F676}" srcOrd="0" destOrd="0" presId="urn:microsoft.com/office/officeart/2011/layout/TabList"/>
    <dgm:cxn modelId="{4D10AC45-E651-4AAB-87B9-C63F47B21991}" type="presParOf" srcId="{0AF3ACB8-0888-4E94-8740-7DF65CCC9BC6}" destId="{0455889A-7597-46EB-8936-701227CCB7A7}" srcOrd="1" destOrd="0" presId="urn:microsoft.com/office/officeart/2011/layout/TabList"/>
    <dgm:cxn modelId="{623078F9-2962-44D4-89A0-82B7BB5AF159}" type="presParOf" srcId="{0AF3ACB8-0888-4E94-8740-7DF65CCC9BC6}" destId="{D5EE43FC-FBB3-4F4B-B069-E653C6FF6EB3}" srcOrd="2" destOrd="0" presId="urn:microsoft.com/office/officeart/2011/layout/TabList"/>
    <dgm:cxn modelId="{9039EDAD-BBD6-455E-B9ED-A6835169F241}" type="presParOf" srcId="{53E8F3AB-CCF2-4CB4-A33B-3903B85A1351}" destId="{6D5298DA-DEC7-4132-BE11-F9E747A3B0F8}" srcOrd="5" destOrd="0" presId="urn:microsoft.com/office/officeart/2011/layout/TabList"/>
    <dgm:cxn modelId="{C72D430D-2D2B-4628-B83B-0EB1460F22C9}" type="presParOf" srcId="{53E8F3AB-CCF2-4CB4-A33B-3903B85A1351}" destId="{44153F0A-8930-446A-A698-82674CB26A30}" srcOrd="6" destOrd="0" presId="urn:microsoft.com/office/officeart/2011/layout/TabList"/>
    <dgm:cxn modelId="{51BBD814-056B-4D24-AF97-E9F77DC8E6D7}" type="presParOf" srcId="{44153F0A-8930-446A-A698-82674CB26A30}" destId="{5E88F453-58BA-43BE-A6E1-68DB1CD48E73}" srcOrd="0" destOrd="0" presId="urn:microsoft.com/office/officeart/2011/layout/TabList"/>
    <dgm:cxn modelId="{F37B6591-AE06-41F2-BD00-479970153769}" type="presParOf" srcId="{44153F0A-8930-446A-A698-82674CB26A30}" destId="{E29CD8CB-EEBD-4BF1-8284-78171B0B1497}" srcOrd="1" destOrd="0" presId="urn:microsoft.com/office/officeart/2011/layout/TabList"/>
    <dgm:cxn modelId="{49585949-444F-48CC-8293-198C7C64628D}" type="presParOf" srcId="{44153F0A-8930-446A-A698-82674CB26A30}" destId="{F6FDEF66-645F-4CC3-BBB8-19C9A92B6A68}" srcOrd="2" destOrd="0" presId="urn:microsoft.com/office/officeart/2011/layout/TabList"/>
    <dgm:cxn modelId="{72465029-6D53-48B8-96F3-D0DDCD846DA8}" type="presParOf" srcId="{53E8F3AB-CCF2-4CB4-A33B-3903B85A1351}" destId="{EE3ED4A5-495B-4D80-ADBA-66078878C598}" srcOrd="7" destOrd="0" presId="urn:microsoft.com/office/officeart/2011/layout/TabList"/>
    <dgm:cxn modelId="{2AF1FF79-D69F-4723-BA46-081863E5A573}" type="presParOf" srcId="{53E8F3AB-CCF2-4CB4-A33B-3903B85A1351}" destId="{27C12D8A-D6C8-40BF-AB47-3761CA9C27A6}" srcOrd="8" destOrd="0" presId="urn:microsoft.com/office/officeart/2011/layout/TabList"/>
    <dgm:cxn modelId="{5178FD34-9D4C-4DFC-8C06-55C651135A94}" type="presParOf" srcId="{27C12D8A-D6C8-40BF-AB47-3761CA9C27A6}" destId="{B23DA70D-4248-43B3-95FB-3F40B03C69FC}" srcOrd="0" destOrd="0" presId="urn:microsoft.com/office/officeart/2011/layout/TabList"/>
    <dgm:cxn modelId="{D0D10127-8D0C-4216-9564-644E72E41E4F}" type="presParOf" srcId="{27C12D8A-D6C8-40BF-AB47-3761CA9C27A6}" destId="{A7AE6503-F470-483C-B85F-E75F093B0602}" srcOrd="1" destOrd="0" presId="urn:microsoft.com/office/officeart/2011/layout/TabList"/>
    <dgm:cxn modelId="{5B02D262-2591-4097-9046-C29E0A19C53F}" type="presParOf" srcId="{27C12D8A-D6C8-40BF-AB47-3761CA9C27A6}" destId="{B5A60B3D-CC63-4164-A711-D34CB2098FDA}" srcOrd="2" destOrd="0" presId="urn:microsoft.com/office/officeart/2011/layout/TabList"/>
    <dgm:cxn modelId="{F04A433D-3281-4578-803E-F057960E37F9}" type="presParOf" srcId="{53E8F3AB-CCF2-4CB4-A33B-3903B85A1351}" destId="{48A79B2F-02CF-497C-BA84-E42E88A64834}" srcOrd="9" destOrd="0" presId="urn:microsoft.com/office/officeart/2011/layout/TabList"/>
    <dgm:cxn modelId="{7C22B303-4D73-4756-9591-4DEA07438FD1}" type="presParOf" srcId="{53E8F3AB-CCF2-4CB4-A33B-3903B85A1351}" destId="{0DD515E4-5FEB-41E3-AAE1-38EF7B84C00E}" srcOrd="10" destOrd="0" presId="urn:microsoft.com/office/officeart/2011/layout/TabList"/>
    <dgm:cxn modelId="{4CE812DE-5634-43CD-9811-1BCF321DE5B1}" type="presParOf" srcId="{0DD515E4-5FEB-41E3-AAE1-38EF7B84C00E}" destId="{01FD6982-8568-439D-AC38-10BC0AFDBE41}" srcOrd="0" destOrd="0" presId="urn:microsoft.com/office/officeart/2011/layout/TabList"/>
    <dgm:cxn modelId="{68F1D9E8-82C7-45F1-AE4C-621F88F63252}" type="presParOf" srcId="{0DD515E4-5FEB-41E3-AAE1-38EF7B84C00E}" destId="{C7BC42C1-37EC-4DFB-A13E-FE1506DD4E16}" srcOrd="1" destOrd="0" presId="urn:microsoft.com/office/officeart/2011/layout/TabList"/>
    <dgm:cxn modelId="{0E71106D-82B2-492A-BC01-01EC99DD8182}" type="presParOf" srcId="{0DD515E4-5FEB-41E3-AAE1-38EF7B84C00E}" destId="{93AC5E8E-59F8-4521-A4A3-8F622F52B732}" srcOrd="2" destOrd="0" presId="urn:microsoft.com/office/officeart/2011/layout/TabList"/>
    <dgm:cxn modelId="{97ED7228-4842-4638-B1DA-0A7388AF8869}" type="presParOf" srcId="{53E8F3AB-CCF2-4CB4-A33B-3903B85A1351}" destId="{9C84FA8F-289D-436B-A5D9-1A34B0820FFD}" srcOrd="11" destOrd="0" presId="urn:microsoft.com/office/officeart/2011/layout/TabList"/>
    <dgm:cxn modelId="{065A9219-C4FD-4CE1-8275-D3D97E68BF4E}" type="presParOf" srcId="{53E8F3AB-CCF2-4CB4-A33B-3903B85A1351}" destId="{5DEB8180-F8FA-4943-AAC1-65FBDB26C1CA}" srcOrd="12" destOrd="0" presId="urn:microsoft.com/office/officeart/2011/layout/TabList"/>
    <dgm:cxn modelId="{BC716D80-5AB1-4A31-933B-8B0BFD705368}" type="presParOf" srcId="{5DEB8180-F8FA-4943-AAC1-65FBDB26C1CA}" destId="{2A6274BD-08E8-44E9-A871-DBFF0DD1828C}" srcOrd="0" destOrd="0" presId="urn:microsoft.com/office/officeart/2011/layout/TabList"/>
    <dgm:cxn modelId="{F094AFF1-B345-4987-938C-705395ED510F}" type="presParOf" srcId="{5DEB8180-F8FA-4943-AAC1-65FBDB26C1CA}" destId="{39150BBC-465E-4A15-A1F7-5341948EC6ED}" srcOrd="1" destOrd="0" presId="urn:microsoft.com/office/officeart/2011/layout/TabList"/>
    <dgm:cxn modelId="{F011A010-261F-42D1-8195-120C29BBD10F}" type="presParOf" srcId="{5DEB8180-F8FA-4943-AAC1-65FBDB26C1CA}" destId="{F9622C8F-57C5-49D0-A733-F891B3BDD00C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7460EC-988C-42EC-84DB-3DB35A4B75F9}">
      <dsp:nvSpPr>
        <dsp:cNvPr id="0" name=""/>
        <dsp:cNvSpPr/>
      </dsp:nvSpPr>
      <dsp:spPr>
        <a:xfrm>
          <a:off x="0" y="423949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Aspirer</a:t>
          </a:r>
        </a:p>
      </dsp:txBody>
      <dsp:txXfrm>
        <a:off x="0" y="423949"/>
        <a:ext cx="1211835" cy="727101"/>
      </dsp:txXfrm>
    </dsp:sp>
    <dsp:sp modelId="{A875567C-4477-4CAF-BB43-B45FDDDDC7D7}">
      <dsp:nvSpPr>
        <dsp:cNvPr id="0" name=""/>
        <dsp:cNvSpPr/>
      </dsp:nvSpPr>
      <dsp:spPr>
        <a:xfrm>
          <a:off x="1333019" y="423949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Explorer</a:t>
          </a:r>
        </a:p>
      </dsp:txBody>
      <dsp:txXfrm>
        <a:off x="1333019" y="423949"/>
        <a:ext cx="1211835" cy="727101"/>
      </dsp:txXfrm>
    </dsp:sp>
    <dsp:sp modelId="{0B24742F-5EC2-44E8-9E0C-714EB1055963}">
      <dsp:nvSpPr>
        <dsp:cNvPr id="0" name=""/>
        <dsp:cNvSpPr/>
      </dsp:nvSpPr>
      <dsp:spPr>
        <a:xfrm>
          <a:off x="2666039" y="423949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Mainstreamer</a:t>
          </a:r>
        </a:p>
      </dsp:txBody>
      <dsp:txXfrm>
        <a:off x="2666039" y="423949"/>
        <a:ext cx="1211835" cy="727101"/>
      </dsp:txXfrm>
    </dsp:sp>
    <dsp:sp modelId="{F723E5BA-3450-4BAD-A962-29011B485B7A}">
      <dsp:nvSpPr>
        <dsp:cNvPr id="0" name=""/>
        <dsp:cNvSpPr/>
      </dsp:nvSpPr>
      <dsp:spPr>
        <a:xfrm>
          <a:off x="0" y="1272234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Reformer</a:t>
          </a:r>
        </a:p>
      </dsp:txBody>
      <dsp:txXfrm>
        <a:off x="0" y="1272234"/>
        <a:ext cx="1211835" cy="727101"/>
      </dsp:txXfrm>
    </dsp:sp>
    <dsp:sp modelId="{B5D37A0E-55D0-48BA-AEDE-E56D79F40398}">
      <dsp:nvSpPr>
        <dsp:cNvPr id="0" name=""/>
        <dsp:cNvSpPr/>
      </dsp:nvSpPr>
      <dsp:spPr>
        <a:xfrm>
          <a:off x="1333019" y="1272234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Resigned</a:t>
          </a:r>
        </a:p>
      </dsp:txBody>
      <dsp:txXfrm>
        <a:off x="1333019" y="1272234"/>
        <a:ext cx="1211835" cy="727101"/>
      </dsp:txXfrm>
    </dsp:sp>
    <dsp:sp modelId="{516118EC-D381-49B0-92A7-5C8D41578F45}">
      <dsp:nvSpPr>
        <dsp:cNvPr id="0" name=""/>
        <dsp:cNvSpPr/>
      </dsp:nvSpPr>
      <dsp:spPr>
        <a:xfrm>
          <a:off x="2666039" y="1272234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Struggler</a:t>
          </a:r>
        </a:p>
      </dsp:txBody>
      <dsp:txXfrm>
        <a:off x="2666039" y="1272234"/>
        <a:ext cx="1211835" cy="727101"/>
      </dsp:txXfrm>
    </dsp:sp>
    <dsp:sp modelId="{960E46E6-00D0-421A-9516-C72E686E9E93}">
      <dsp:nvSpPr>
        <dsp:cNvPr id="0" name=""/>
        <dsp:cNvSpPr/>
      </dsp:nvSpPr>
      <dsp:spPr>
        <a:xfrm>
          <a:off x="1333019" y="2120519"/>
          <a:ext cx="1211835" cy="727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Succeeder</a:t>
          </a:r>
        </a:p>
      </dsp:txBody>
      <dsp:txXfrm>
        <a:off x="1333019" y="2120519"/>
        <a:ext cx="1211835" cy="727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22C8F-57C5-49D0-A733-F891B3BDD00C}">
      <dsp:nvSpPr>
        <dsp:cNvPr id="0" name=""/>
        <dsp:cNvSpPr/>
      </dsp:nvSpPr>
      <dsp:spPr>
        <a:xfrm>
          <a:off x="0" y="3179721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AC5E8E-59F8-4521-A4A3-8F622F52B732}">
      <dsp:nvSpPr>
        <dsp:cNvPr id="0" name=""/>
        <dsp:cNvSpPr/>
      </dsp:nvSpPr>
      <dsp:spPr>
        <a:xfrm>
          <a:off x="0" y="2722562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60B3D-CC63-4164-A711-D34CB2098FDA}">
      <dsp:nvSpPr>
        <dsp:cNvPr id="0" name=""/>
        <dsp:cNvSpPr/>
      </dsp:nvSpPr>
      <dsp:spPr>
        <a:xfrm>
          <a:off x="0" y="2265402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DEF66-645F-4CC3-BBB8-19C9A92B6A68}">
      <dsp:nvSpPr>
        <dsp:cNvPr id="0" name=""/>
        <dsp:cNvSpPr/>
      </dsp:nvSpPr>
      <dsp:spPr>
        <a:xfrm>
          <a:off x="0" y="1808243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E43FC-FBB3-4F4B-B069-E653C6FF6EB3}">
      <dsp:nvSpPr>
        <dsp:cNvPr id="0" name=""/>
        <dsp:cNvSpPr/>
      </dsp:nvSpPr>
      <dsp:spPr>
        <a:xfrm>
          <a:off x="0" y="1351084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F2A80-3115-400A-A4A8-33098485FA5F}">
      <dsp:nvSpPr>
        <dsp:cNvPr id="0" name=""/>
        <dsp:cNvSpPr/>
      </dsp:nvSpPr>
      <dsp:spPr>
        <a:xfrm>
          <a:off x="0" y="893924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571930-8CEF-4FEE-BC84-A540A70BF670}">
      <dsp:nvSpPr>
        <dsp:cNvPr id="0" name=""/>
        <dsp:cNvSpPr/>
      </dsp:nvSpPr>
      <dsp:spPr>
        <a:xfrm>
          <a:off x="0" y="436765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F7AD10-9855-49F0-8AA9-157CCD82B344}">
      <dsp:nvSpPr>
        <dsp:cNvPr id="0" name=""/>
        <dsp:cNvSpPr/>
      </dsp:nvSpPr>
      <dsp:spPr>
        <a:xfrm>
          <a:off x="2039017" y="1375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Mainly older people who built their own attitudes over time. Believe in tradition and institutions they trust for safety and survival.</a:t>
          </a:r>
        </a:p>
      </dsp:txBody>
      <dsp:txXfrm>
        <a:off x="2039017" y="1375"/>
        <a:ext cx="5803356" cy="435389"/>
      </dsp:txXfrm>
    </dsp:sp>
    <dsp:sp modelId="{40DDFEA6-C558-4F4D-BD9F-76955DD088F1}">
      <dsp:nvSpPr>
        <dsp:cNvPr id="0" name=""/>
        <dsp:cNvSpPr/>
      </dsp:nvSpPr>
      <dsp:spPr>
        <a:xfrm>
          <a:off x="92347" y="36579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54399"/>
        <a:ext cx="1818683" cy="347162"/>
      </dsp:txXfrm>
    </dsp:sp>
    <dsp:sp modelId="{944D170B-CFA1-499E-B9F2-B487608517C8}">
      <dsp:nvSpPr>
        <dsp:cNvPr id="0" name=""/>
        <dsp:cNvSpPr/>
      </dsp:nvSpPr>
      <dsp:spPr>
        <a:xfrm>
          <a:off x="2039017" y="458534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Makes up 40% of the population. Sticks to tried and tested products with value for money. Seeks security and doesn’t take risks.</a:t>
          </a:r>
        </a:p>
      </dsp:txBody>
      <dsp:txXfrm>
        <a:off x="2039017" y="458534"/>
        <a:ext cx="5803356" cy="435389"/>
      </dsp:txXfrm>
    </dsp:sp>
    <dsp:sp modelId="{26421C71-54C7-4774-88ED-FCE0D5EF676F}">
      <dsp:nvSpPr>
        <dsp:cNvPr id="0" name=""/>
        <dsp:cNvSpPr/>
      </dsp:nvSpPr>
      <dsp:spPr>
        <a:xfrm>
          <a:off x="92347" y="493738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511558"/>
        <a:ext cx="1818683" cy="347162"/>
      </dsp:txXfrm>
    </dsp:sp>
    <dsp:sp modelId="{E79D3EC3-F605-4562-BAB5-AC0AA0F7F676}">
      <dsp:nvSpPr>
        <dsp:cNvPr id="0" name=""/>
        <dsp:cNvSpPr/>
      </dsp:nvSpPr>
      <dsp:spPr>
        <a:xfrm>
          <a:off x="2039017" y="915694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Wants status in society, pays for luxury items and will use credit. Stylish and on trend, influenced by celebrities.</a:t>
          </a:r>
        </a:p>
      </dsp:txBody>
      <dsp:txXfrm>
        <a:off x="2039017" y="915694"/>
        <a:ext cx="5803356" cy="435389"/>
      </dsp:txXfrm>
    </dsp:sp>
    <dsp:sp modelId="{0455889A-7597-46EB-8936-701227CCB7A7}">
      <dsp:nvSpPr>
        <dsp:cNvPr id="0" name=""/>
        <dsp:cNvSpPr/>
      </dsp:nvSpPr>
      <dsp:spPr>
        <a:xfrm>
          <a:off x="92347" y="950897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968717"/>
        <a:ext cx="1818683" cy="347162"/>
      </dsp:txXfrm>
    </dsp:sp>
    <dsp:sp modelId="{5E88F453-58BA-43BE-A6E1-68DB1CD48E73}">
      <dsp:nvSpPr>
        <dsp:cNvPr id="0" name=""/>
        <dsp:cNvSpPr/>
      </dsp:nvSpPr>
      <dsp:spPr>
        <a:xfrm>
          <a:off x="2039017" y="1372853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Defined by self-esteem and self-improvement. Not materialistic or impressed by status. Sticks to things good for them or the environment.</a:t>
          </a:r>
        </a:p>
      </dsp:txBody>
      <dsp:txXfrm>
        <a:off x="2039017" y="1372853"/>
        <a:ext cx="5803356" cy="435389"/>
      </dsp:txXfrm>
    </dsp:sp>
    <dsp:sp modelId="{E29CD8CB-EEBD-4BF1-8284-78171B0B1497}">
      <dsp:nvSpPr>
        <dsp:cNvPr id="0" name=""/>
        <dsp:cNvSpPr/>
      </dsp:nvSpPr>
      <dsp:spPr>
        <a:xfrm>
          <a:off x="92347" y="1408057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1425877"/>
        <a:ext cx="1818683" cy="347162"/>
      </dsp:txXfrm>
    </dsp:sp>
    <dsp:sp modelId="{B23DA70D-4248-43B3-95FB-3F40B03C69FC}">
      <dsp:nvSpPr>
        <dsp:cNvPr id="0" name=""/>
        <dsp:cNvSpPr/>
      </dsp:nvSpPr>
      <dsp:spPr>
        <a:xfrm>
          <a:off x="2039017" y="1830012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 control of their lives with high social status. Believes they deserve the best and will choose brands accordingly. They seek control.</a:t>
          </a:r>
        </a:p>
      </dsp:txBody>
      <dsp:txXfrm>
        <a:off x="2039017" y="1830012"/>
        <a:ext cx="5803356" cy="435389"/>
      </dsp:txXfrm>
    </dsp:sp>
    <dsp:sp modelId="{A7AE6503-F470-483C-B85F-E75F093B0602}">
      <dsp:nvSpPr>
        <dsp:cNvPr id="0" name=""/>
        <dsp:cNvSpPr/>
      </dsp:nvSpPr>
      <dsp:spPr>
        <a:xfrm>
          <a:off x="92347" y="1865216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1883036"/>
        <a:ext cx="1818683" cy="347162"/>
      </dsp:txXfrm>
    </dsp:sp>
    <dsp:sp modelId="{01FD6982-8568-439D-AC38-10BC0AFDBE41}">
      <dsp:nvSpPr>
        <dsp:cNvPr id="0" name=""/>
        <dsp:cNvSpPr/>
      </dsp:nvSpPr>
      <dsp:spPr>
        <a:xfrm>
          <a:off x="2039017" y="2287172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Likes to discover new things and is attracted to new or innovative products.</a:t>
          </a:r>
        </a:p>
      </dsp:txBody>
      <dsp:txXfrm>
        <a:off x="2039017" y="2287172"/>
        <a:ext cx="5803356" cy="435389"/>
      </dsp:txXfrm>
    </dsp:sp>
    <dsp:sp modelId="{C7BC42C1-37EC-4DFB-A13E-FE1506DD4E16}">
      <dsp:nvSpPr>
        <dsp:cNvPr id="0" name=""/>
        <dsp:cNvSpPr/>
      </dsp:nvSpPr>
      <dsp:spPr>
        <a:xfrm>
          <a:off x="92347" y="2322375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2340195"/>
        <a:ext cx="1818683" cy="347162"/>
      </dsp:txXfrm>
    </dsp:sp>
    <dsp:sp modelId="{2A6274BD-08E8-44E9-A871-DBFF0DD1828C}">
      <dsp:nvSpPr>
        <dsp:cNvPr id="0" name=""/>
        <dsp:cNvSpPr/>
      </dsp:nvSpPr>
      <dsp:spPr>
        <a:xfrm>
          <a:off x="2039017" y="2744331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Has a ‘live for the day’ attitude and doesn’t look to the future. Sees themselves as victims with physical skills to help them in society. They seek escape.</a:t>
          </a:r>
        </a:p>
      </dsp:txBody>
      <dsp:txXfrm>
        <a:off x="2039017" y="2744331"/>
        <a:ext cx="5803356" cy="435389"/>
      </dsp:txXfrm>
    </dsp:sp>
    <dsp:sp modelId="{39150BBC-465E-4A15-A1F7-5341948EC6ED}">
      <dsp:nvSpPr>
        <dsp:cNvPr id="0" name=""/>
        <dsp:cNvSpPr/>
      </dsp:nvSpPr>
      <dsp:spPr>
        <a:xfrm>
          <a:off x="92347" y="2779534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>
            <a:latin typeface="+mj-lt"/>
          </a:endParaRPr>
        </a:p>
      </dsp:txBody>
      <dsp:txXfrm>
        <a:off x="110167" y="2797354"/>
        <a:ext cx="1818683" cy="3471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22C8F-57C5-49D0-A733-F891B3BDD00C}">
      <dsp:nvSpPr>
        <dsp:cNvPr id="0" name=""/>
        <dsp:cNvSpPr/>
      </dsp:nvSpPr>
      <dsp:spPr>
        <a:xfrm>
          <a:off x="0" y="3179721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AC5E8E-59F8-4521-A4A3-8F622F52B732}">
      <dsp:nvSpPr>
        <dsp:cNvPr id="0" name=""/>
        <dsp:cNvSpPr/>
      </dsp:nvSpPr>
      <dsp:spPr>
        <a:xfrm>
          <a:off x="0" y="2722562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60B3D-CC63-4164-A711-D34CB2098FDA}">
      <dsp:nvSpPr>
        <dsp:cNvPr id="0" name=""/>
        <dsp:cNvSpPr/>
      </dsp:nvSpPr>
      <dsp:spPr>
        <a:xfrm>
          <a:off x="0" y="2265402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DEF66-645F-4CC3-BBB8-19C9A92B6A68}">
      <dsp:nvSpPr>
        <dsp:cNvPr id="0" name=""/>
        <dsp:cNvSpPr/>
      </dsp:nvSpPr>
      <dsp:spPr>
        <a:xfrm>
          <a:off x="0" y="1808243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E43FC-FBB3-4F4B-B069-E653C6FF6EB3}">
      <dsp:nvSpPr>
        <dsp:cNvPr id="0" name=""/>
        <dsp:cNvSpPr/>
      </dsp:nvSpPr>
      <dsp:spPr>
        <a:xfrm>
          <a:off x="0" y="1351084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F2A80-3115-400A-A4A8-33098485FA5F}">
      <dsp:nvSpPr>
        <dsp:cNvPr id="0" name=""/>
        <dsp:cNvSpPr/>
      </dsp:nvSpPr>
      <dsp:spPr>
        <a:xfrm>
          <a:off x="0" y="893924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571930-8CEF-4FEE-BC84-A540A70BF670}">
      <dsp:nvSpPr>
        <dsp:cNvPr id="0" name=""/>
        <dsp:cNvSpPr/>
      </dsp:nvSpPr>
      <dsp:spPr>
        <a:xfrm>
          <a:off x="0" y="436765"/>
          <a:ext cx="7842374" cy="0"/>
        </a:xfrm>
        <a:prstGeom prst="line">
          <a:avLst/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F7AD10-9855-49F0-8AA9-157CCD82B344}">
      <dsp:nvSpPr>
        <dsp:cNvPr id="0" name=""/>
        <dsp:cNvSpPr/>
      </dsp:nvSpPr>
      <dsp:spPr>
        <a:xfrm>
          <a:off x="2039017" y="1375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Mainly older people who built their own attitudes over time. Believe in tradition and institutions they trust for safety and survival.</a:t>
          </a:r>
        </a:p>
      </dsp:txBody>
      <dsp:txXfrm>
        <a:off x="2039017" y="1375"/>
        <a:ext cx="5803356" cy="435389"/>
      </dsp:txXfrm>
    </dsp:sp>
    <dsp:sp modelId="{40DDFEA6-C558-4F4D-BD9F-76955DD088F1}">
      <dsp:nvSpPr>
        <dsp:cNvPr id="0" name=""/>
        <dsp:cNvSpPr/>
      </dsp:nvSpPr>
      <dsp:spPr>
        <a:xfrm>
          <a:off x="92347" y="36579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Resigned</a:t>
          </a:r>
        </a:p>
      </dsp:txBody>
      <dsp:txXfrm>
        <a:off x="110167" y="54399"/>
        <a:ext cx="1818683" cy="347162"/>
      </dsp:txXfrm>
    </dsp:sp>
    <dsp:sp modelId="{944D170B-CFA1-499E-B9F2-B487608517C8}">
      <dsp:nvSpPr>
        <dsp:cNvPr id="0" name=""/>
        <dsp:cNvSpPr/>
      </dsp:nvSpPr>
      <dsp:spPr>
        <a:xfrm>
          <a:off x="2039017" y="458534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Makes up 40% of the population. Sticks to tried and tested products with value for money. Seeks security and doesn’t take risks.</a:t>
          </a:r>
        </a:p>
      </dsp:txBody>
      <dsp:txXfrm>
        <a:off x="2039017" y="458534"/>
        <a:ext cx="5803356" cy="435389"/>
      </dsp:txXfrm>
    </dsp:sp>
    <dsp:sp modelId="{26421C71-54C7-4774-88ED-FCE0D5EF676F}">
      <dsp:nvSpPr>
        <dsp:cNvPr id="0" name=""/>
        <dsp:cNvSpPr/>
      </dsp:nvSpPr>
      <dsp:spPr>
        <a:xfrm>
          <a:off x="92347" y="493738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Mainstreamer</a:t>
          </a:r>
        </a:p>
      </dsp:txBody>
      <dsp:txXfrm>
        <a:off x="110167" y="511558"/>
        <a:ext cx="1818683" cy="347162"/>
      </dsp:txXfrm>
    </dsp:sp>
    <dsp:sp modelId="{E79D3EC3-F605-4562-BAB5-AC0AA0F7F676}">
      <dsp:nvSpPr>
        <dsp:cNvPr id="0" name=""/>
        <dsp:cNvSpPr/>
      </dsp:nvSpPr>
      <dsp:spPr>
        <a:xfrm>
          <a:off x="2039017" y="915694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Wants status in society, pays for luxury items and will use credit. Stylish and on trend, influenced by celebrities.</a:t>
          </a:r>
        </a:p>
      </dsp:txBody>
      <dsp:txXfrm>
        <a:off x="2039017" y="915694"/>
        <a:ext cx="5803356" cy="435389"/>
      </dsp:txXfrm>
    </dsp:sp>
    <dsp:sp modelId="{0455889A-7597-46EB-8936-701227CCB7A7}">
      <dsp:nvSpPr>
        <dsp:cNvPr id="0" name=""/>
        <dsp:cNvSpPr/>
      </dsp:nvSpPr>
      <dsp:spPr>
        <a:xfrm>
          <a:off x="92347" y="950897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Aspirer</a:t>
          </a:r>
        </a:p>
      </dsp:txBody>
      <dsp:txXfrm>
        <a:off x="110167" y="968717"/>
        <a:ext cx="1818683" cy="347162"/>
      </dsp:txXfrm>
    </dsp:sp>
    <dsp:sp modelId="{5E88F453-58BA-43BE-A6E1-68DB1CD48E73}">
      <dsp:nvSpPr>
        <dsp:cNvPr id="0" name=""/>
        <dsp:cNvSpPr/>
      </dsp:nvSpPr>
      <dsp:spPr>
        <a:xfrm>
          <a:off x="2039017" y="1372853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Defined by self-esteem and self-improvement. Not materialistic or impressed by status. Sticks to things good for them or the environment.</a:t>
          </a:r>
        </a:p>
      </dsp:txBody>
      <dsp:txXfrm>
        <a:off x="2039017" y="1372853"/>
        <a:ext cx="5803356" cy="435389"/>
      </dsp:txXfrm>
    </dsp:sp>
    <dsp:sp modelId="{E29CD8CB-EEBD-4BF1-8284-78171B0B1497}">
      <dsp:nvSpPr>
        <dsp:cNvPr id="0" name=""/>
        <dsp:cNvSpPr/>
      </dsp:nvSpPr>
      <dsp:spPr>
        <a:xfrm>
          <a:off x="92347" y="1408057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Reformer</a:t>
          </a:r>
        </a:p>
      </dsp:txBody>
      <dsp:txXfrm>
        <a:off x="110167" y="1425877"/>
        <a:ext cx="1818683" cy="347162"/>
      </dsp:txXfrm>
    </dsp:sp>
    <dsp:sp modelId="{B23DA70D-4248-43B3-95FB-3F40B03C69FC}">
      <dsp:nvSpPr>
        <dsp:cNvPr id="0" name=""/>
        <dsp:cNvSpPr/>
      </dsp:nvSpPr>
      <dsp:spPr>
        <a:xfrm>
          <a:off x="2039017" y="1830012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 control of their lives with high social status. Believes they deserve the best and will choose brands accordingly. They seek control.</a:t>
          </a:r>
        </a:p>
      </dsp:txBody>
      <dsp:txXfrm>
        <a:off x="2039017" y="1830012"/>
        <a:ext cx="5803356" cy="435389"/>
      </dsp:txXfrm>
    </dsp:sp>
    <dsp:sp modelId="{A7AE6503-F470-483C-B85F-E75F093B0602}">
      <dsp:nvSpPr>
        <dsp:cNvPr id="0" name=""/>
        <dsp:cNvSpPr/>
      </dsp:nvSpPr>
      <dsp:spPr>
        <a:xfrm>
          <a:off x="92347" y="1865216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Succeeder</a:t>
          </a:r>
        </a:p>
      </dsp:txBody>
      <dsp:txXfrm>
        <a:off x="110167" y="1883036"/>
        <a:ext cx="1818683" cy="347162"/>
      </dsp:txXfrm>
    </dsp:sp>
    <dsp:sp modelId="{01FD6982-8568-439D-AC38-10BC0AFDBE41}">
      <dsp:nvSpPr>
        <dsp:cNvPr id="0" name=""/>
        <dsp:cNvSpPr/>
      </dsp:nvSpPr>
      <dsp:spPr>
        <a:xfrm>
          <a:off x="2039017" y="2287172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Likes to discover new things and is attracted to new or innovative products.</a:t>
          </a:r>
        </a:p>
      </dsp:txBody>
      <dsp:txXfrm>
        <a:off x="2039017" y="2287172"/>
        <a:ext cx="5803356" cy="435389"/>
      </dsp:txXfrm>
    </dsp:sp>
    <dsp:sp modelId="{C7BC42C1-37EC-4DFB-A13E-FE1506DD4E16}">
      <dsp:nvSpPr>
        <dsp:cNvPr id="0" name=""/>
        <dsp:cNvSpPr/>
      </dsp:nvSpPr>
      <dsp:spPr>
        <a:xfrm>
          <a:off x="92347" y="2322375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Explorer</a:t>
          </a:r>
        </a:p>
      </dsp:txBody>
      <dsp:txXfrm>
        <a:off x="110167" y="2340195"/>
        <a:ext cx="1818683" cy="347162"/>
      </dsp:txXfrm>
    </dsp:sp>
    <dsp:sp modelId="{2A6274BD-08E8-44E9-A871-DBFF0DD1828C}">
      <dsp:nvSpPr>
        <dsp:cNvPr id="0" name=""/>
        <dsp:cNvSpPr/>
      </dsp:nvSpPr>
      <dsp:spPr>
        <a:xfrm>
          <a:off x="2039017" y="2744331"/>
          <a:ext cx="5803356" cy="4353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24765" rIns="24765" bIns="24765" numCol="1" spcCol="1270" anchor="b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Has a ‘live for the day’ attitude and doesn’t look to the future. Sees themselves as victims with physical skills to help them in society. They seek escape.</a:t>
          </a:r>
        </a:p>
      </dsp:txBody>
      <dsp:txXfrm>
        <a:off x="2039017" y="2744331"/>
        <a:ext cx="5803356" cy="435389"/>
      </dsp:txXfrm>
    </dsp:sp>
    <dsp:sp modelId="{39150BBC-465E-4A15-A1F7-5341948EC6ED}">
      <dsp:nvSpPr>
        <dsp:cNvPr id="0" name=""/>
        <dsp:cNvSpPr/>
      </dsp:nvSpPr>
      <dsp:spPr>
        <a:xfrm>
          <a:off x="92347" y="2779534"/>
          <a:ext cx="1854323" cy="3649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latin typeface="+mj-lt"/>
            </a:rPr>
            <a:t>Struggler</a:t>
          </a:r>
        </a:p>
      </dsp:txBody>
      <dsp:txXfrm>
        <a:off x="110167" y="2797354"/>
        <a:ext cx="1818683" cy="3471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Need to look at potentially renaming this</a:t>
            </a: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5B93-6864-BF69-8D2F-B151258DE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E9CB0A-B1EB-1C6A-90F3-43132FF188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4F123A-750B-BF2C-FB17-FECDF74D5B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8948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1B05E-69A8-D41A-38B4-851570503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DF0265-8E5B-9F64-3D5A-19E2B1602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6126B-6E87-C5DF-6A6F-867F5C27DB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0667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EB18-2073-CDA7-8EE4-B99D784B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CC625-1B43-D479-47BF-A8A2A5C1A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282310-FDBE-D522-581B-7F3158FA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45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09B3A-A4F3-6006-15EF-E5F68A0F0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E86870-419C-248D-981E-CB1CD2E98F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AF4873-DBD0-F0E9-4FB2-12461702D6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6335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565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3450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712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2C007F-8D91-567D-D535-7EEB28781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67F090-296E-2E7B-F663-B9B07C772E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31379F-0950-0B3A-B57B-BC08951C51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279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7EE6E-60FF-AE27-BDB5-147506E35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52BA63-DB38-0604-6334-C9974173A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8200C1-08B4-10A1-D294-034CAB430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926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5E39B-74C9-58C8-3118-24785CA96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0DC68-BB02-ACB7-9FA0-4486F3E282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ACBDB-E976-796A-54FD-263407FC3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7446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03233-60AC-18B5-4EBA-99A5A4DF9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60D5CB-D93F-BE1F-4C69-D9E885132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11BDFA-C4FF-5E7A-4B16-C36FBD772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9041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User Needs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Using Construct 3 to open and examine a small video game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a New Layout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035CBD-A952-0342-D321-90374A26ADB6}"/>
              </a:ext>
            </a:extLst>
          </p:cNvPr>
          <p:cNvSpPr txBox="1"/>
          <p:nvPr/>
        </p:nvSpPr>
        <p:spPr>
          <a:xfrm>
            <a:off x="979932" y="1987959"/>
            <a:ext cx="4239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Naming your layouts is very important for keeping track of what everything does. </a:t>
            </a:r>
          </a:p>
          <a:p>
            <a:endParaRPr lang="en-GB" sz="1600" dirty="0"/>
          </a:p>
          <a:p>
            <a:r>
              <a:rPr lang="en-GB" sz="1600" dirty="0"/>
              <a:t>Take this opportunity to rename both your layouts and event sheets.</a:t>
            </a:r>
          </a:p>
          <a:p>
            <a:endParaRPr lang="en-GB" sz="1600" dirty="0"/>
          </a:p>
          <a:p>
            <a:r>
              <a:rPr lang="en-GB" sz="1600" dirty="0"/>
              <a:t>Arrange your layouts so your Intro is at the top of the list, this will make it the layout that loads first.</a:t>
            </a:r>
          </a:p>
        </p:txBody>
      </p:sp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6911FB1D-FA4E-1C47-191D-E847BF55F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6732" y="2119082"/>
            <a:ext cx="2628262" cy="199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a Tutorial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708DE2-BAAF-A128-C840-0F23B03FF685}"/>
              </a:ext>
            </a:extLst>
          </p:cNvPr>
          <p:cNvSpPr txBox="1"/>
          <p:nvPr/>
        </p:nvSpPr>
        <p:spPr>
          <a:xfrm>
            <a:off x="1142340" y="2664599"/>
            <a:ext cx="2377091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Add a new object – this time select a Text Object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Google Shape;251;p26">
            <a:extLst>
              <a:ext uri="{FF2B5EF4-FFF2-40B4-BE49-F238E27FC236}">
                <a16:creationId xmlns:a16="http://schemas.microsoft.com/office/drawing/2014/main" id="{802F87BD-1B3C-1745-7296-23C4B97E17C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4023" t="29141" r="34020" b="22020"/>
          <a:stretch/>
        </p:blipFill>
        <p:spPr>
          <a:xfrm>
            <a:off x="4513324" y="1714301"/>
            <a:ext cx="3488336" cy="2895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8A4B3-BAD0-7542-9B53-153C83168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428CF6-F73A-DE75-B167-DB0F23E91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Tutorial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4ACB43A-E28B-BC9F-E0CE-2F3C8BC3648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Double click your Text to edit it, write some instructions for your player.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If you want to use a new line you need to use </a:t>
            </a:r>
            <a:r>
              <a:rPr lang="en-GB" dirty="0" err="1"/>
              <a:t>Shift+Enter</a:t>
            </a:r>
            <a:r>
              <a:rPr lang="en-GB" dirty="0"/>
              <a:t>, just Enter will close the window.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Make sure your text is within the viewport and large enough for the player to read.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952F0A8-5C1E-F0F8-F2AA-1DB28591FE4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153B7C6-5208-C6FB-DB9D-03D20E8E4BF5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C074976-8518-7761-84A3-E0D3618CF9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76EB8E-7B67-D3A2-D6E0-4809B38F70EA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1" name="Content Placeholder 10" descr="A screenshot of a video game&#10;&#10;Description automatically generated">
            <a:extLst>
              <a:ext uri="{FF2B5EF4-FFF2-40B4-BE49-F238E27FC236}">
                <a16:creationId xmlns:a16="http://schemas.microsoft.com/office/drawing/2014/main" id="{B4713A47-A7DA-5DED-8368-56D063CDA0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40263" y="2027999"/>
            <a:ext cx="3895725" cy="2006665"/>
          </a:xfrm>
        </p:spPr>
      </p:pic>
    </p:spTree>
    <p:extLst>
      <p:ext uri="{BB962C8B-B14F-4D97-AF65-F5344CB8AC3E}">
        <p14:creationId xmlns:p14="http://schemas.microsoft.com/office/powerpoint/2010/main" val="3875051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D80F5-0EBD-CE50-C93A-6D813BD0D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4D602BF-6B08-FF52-02E4-B34092C9C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Start Button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AFD1530A-BC54-25AD-7EC2-A56572BF4AF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865883A-2642-A8DC-ED07-3CEFF28194F5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BE08E64-65DA-BF84-15EF-5EC42F1F18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0160A6-1FD6-DEAD-5F46-E7ADCE6BC20C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4584C15-91E4-2E0A-21F6-26250BC6FAA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41BC8E-A8D1-0516-89BD-A78E72C005A5}"/>
              </a:ext>
            </a:extLst>
          </p:cNvPr>
          <p:cNvSpPr txBox="1"/>
          <p:nvPr/>
        </p:nvSpPr>
        <p:spPr>
          <a:xfrm>
            <a:off x="895348" y="2026503"/>
            <a:ext cx="3202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Your players need a way to start the game from this screen.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Add a new object – this time you’ll need a Button. Add it in the same way you did your Sprites.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33F3C0B0-5F87-E8A5-8015-809562D1DF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154" y="1773181"/>
            <a:ext cx="3384733" cy="281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18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Start Button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C78D14-5C61-707C-BBDF-577EEC875C46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CA28EE-9E35-D8FD-7BA7-5D7C0BB8F2E4}"/>
              </a:ext>
            </a:extLst>
          </p:cNvPr>
          <p:cNvSpPr txBox="1"/>
          <p:nvPr/>
        </p:nvSpPr>
        <p:spPr>
          <a:xfrm>
            <a:off x="871632" y="2774433"/>
            <a:ext cx="3202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Your Tutorial/Intro layer now needs some logic to make it work.</a:t>
            </a:r>
          </a:p>
        </p:txBody>
      </p:sp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99996C8B-79EF-8888-E955-266EB7DCE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2864" y="1726846"/>
            <a:ext cx="4079972" cy="287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3AFD-9F72-7599-03B6-F1311ABA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A9D5B-B1CF-92F3-073D-16CCB13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63F7FD-A733-1171-75FF-B72B39493B2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59FDC1-7661-7ACB-E03B-D39AE0027511}"/>
              </a:ext>
            </a:extLst>
          </p:cNvPr>
          <p:cNvSpPr/>
          <p:nvPr/>
        </p:nvSpPr>
        <p:spPr>
          <a:xfrm>
            <a:off x="267900" y="194560"/>
            <a:ext cx="225000" cy="25486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1AC6F7-EFE3-CB45-54A6-BCB45D928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4549713-7475-D2CA-DCAC-E3D2EAF311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572660"/>
              </p:ext>
            </p:extLst>
          </p:nvPr>
        </p:nvGraphicFramePr>
        <p:xfrm>
          <a:off x="1120077" y="1969830"/>
          <a:ext cx="7239000" cy="23773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2711624863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36881726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158519826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3116655869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9579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intro page is displayed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the game starts the intro page is seen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70275157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instructions are visible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text is within the viewport and easy to read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21200064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can progress to the game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can press the button and move to the game layout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648327821"/>
                  </a:ext>
                </a:extLst>
              </a:tr>
            </a:tbl>
          </a:graphicData>
        </a:graphic>
      </p:graphicFrame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9A1B115-E358-A1A6-4E0F-CF2BF288D3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4498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24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32DDD-FEB4-7390-4E5E-3AEF5F852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9D5DD0-EE36-583C-7E1C-68E4EDECF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9A48A5D6-F52E-1902-8C64-1C600B8BF21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C5CBF984-F8A8-8303-E1FA-AC7B8AD84A3B}"/>
              </a:ext>
            </a:extLst>
          </p:cNvPr>
          <p:cNvSpPr/>
          <p:nvPr/>
        </p:nvSpPr>
        <p:spPr>
          <a:xfrm>
            <a:off x="267900" y="194560"/>
            <a:ext cx="225000" cy="258306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C6F300-F577-9AD5-1DAF-B0136D8C986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C9E61DF5-444E-75FB-390C-B20C2C17F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527601"/>
              </p:ext>
            </p:extLst>
          </p:nvPr>
        </p:nvGraphicFramePr>
        <p:xfrm>
          <a:off x="1120077" y="1969830"/>
          <a:ext cx="7239000" cy="25830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2711624863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36881726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158519826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3116655869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9579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intro page is displayed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the game starts the intro page is seen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tutorial page is shown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70275157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instructions are visible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text is within the viewport and easy to read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can see and read the instructions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21200064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can progress to the game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player can press the button and move to the game layout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button is visible but doesn’t work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Add logic for the button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648327821"/>
                  </a:ext>
                </a:extLst>
              </a:tr>
            </a:tbl>
          </a:graphicData>
        </a:graphic>
      </p:graphicFrame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901FAA2-9D34-277F-8664-1CB3A2CB8F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4498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513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Button work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3E72C2-F92F-4898-E2D5-991A94A12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847479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2B078A-F0FB-7AE5-8940-20E50C9831BF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F56BFF-1BE6-D6D3-38EE-ACE89F700A98}"/>
              </a:ext>
            </a:extLst>
          </p:cNvPr>
          <p:cNvSpPr txBox="1"/>
          <p:nvPr/>
        </p:nvSpPr>
        <p:spPr>
          <a:xfrm>
            <a:off x="1520891" y="1678117"/>
            <a:ext cx="6102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In the Project Bar, find your Event Sheet folder.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Double click your Intro event sheet to open it in a new tab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9484C711-D902-9119-1E5C-808704B82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697" y="2419090"/>
            <a:ext cx="7086600" cy="230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70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Button work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A4ABAF-206A-2303-A57B-E37608C52A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035" y="1666716"/>
            <a:ext cx="3157866" cy="272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Your condition will be using the new Button Object.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So, click Add Event and select Button.</a:t>
            </a:r>
          </a:p>
          <a:p>
            <a:pPr marL="0" indent="0">
              <a:buNone/>
            </a:pPr>
            <a:r>
              <a:rPr lang="en-GB" sz="1600" dirty="0"/>
              <a:t>Then find the On Clicked condition.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312776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Content Placeholder 8" descr="A screenshot of a computer&#10;&#10;Description automatically generated">
            <a:extLst>
              <a:ext uri="{FF2B5EF4-FFF2-40B4-BE49-F238E27FC236}">
                <a16:creationId xmlns:a16="http://schemas.microsoft.com/office/drawing/2014/main" id="{F3FB7981-262D-917C-CCF7-CC97A1B2D6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092439" y="1476500"/>
            <a:ext cx="3288971" cy="2728913"/>
          </a:xfr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3A8158D8-3570-8649-C6AC-21E1C59816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0725" y="2230054"/>
            <a:ext cx="3288971" cy="271888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F6B8C7F-20B9-3577-9A4C-425A2D5C730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620" r="16389" b="7623"/>
          <a:stretch/>
        </p:blipFill>
        <p:spPr>
          <a:xfrm>
            <a:off x="66676" y="3031252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09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689A93D2-8386-6E6F-E6D9-BBC6691A5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007" y="1628900"/>
            <a:ext cx="3383275" cy="280715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Button work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337922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15896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57C90A-A0E2-7874-E57E-23066CC9124F}"/>
              </a:ext>
            </a:extLst>
          </p:cNvPr>
          <p:cNvSpPr txBox="1"/>
          <p:nvPr/>
        </p:nvSpPr>
        <p:spPr>
          <a:xfrm>
            <a:off x="748801" y="2395142"/>
            <a:ext cx="29977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For the Action, you’ll need the System object.</a:t>
            </a:r>
          </a:p>
          <a:p>
            <a:endParaRPr lang="en-GB" dirty="0"/>
          </a:p>
          <a:p>
            <a:r>
              <a:rPr lang="en-GB" dirty="0"/>
              <a:t>Then find the Go to Layout action.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C9A0237F-E380-D625-3004-648496B25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825" y="2141778"/>
            <a:ext cx="3383275" cy="280715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33313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different audience types</a:t>
            </a:r>
          </a:p>
          <a:p>
            <a:r>
              <a:rPr lang="en-GB" sz="1800" dirty="0"/>
              <a:t>To create a game tutorial with a start button</a:t>
            </a:r>
          </a:p>
          <a:p>
            <a:r>
              <a:rPr lang="en-GB" sz="1800" dirty="0"/>
              <a:t>To demonstrate an effective testing table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6B701-A586-12BA-5950-3D4CCC83D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BF9B88-6133-DECF-2970-CF72322ED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Button work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E2F176E-48D3-E55F-4B72-4AA3F9BE1AB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37C1223E-8C7E-C655-7114-71AD81FC3379}"/>
              </a:ext>
            </a:extLst>
          </p:cNvPr>
          <p:cNvSpPr/>
          <p:nvPr/>
        </p:nvSpPr>
        <p:spPr>
          <a:xfrm>
            <a:off x="267900" y="194560"/>
            <a:ext cx="225000" cy="364592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0F6D19F-0D3D-8B92-16E5-AA8DB1C12E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35636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162AF9-3CB0-3F90-116C-F3310484F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C2CFD2-A557-43E9-C855-BADB04FCDCDE}"/>
              </a:ext>
            </a:extLst>
          </p:cNvPr>
          <p:cNvSpPr txBox="1"/>
          <p:nvPr/>
        </p:nvSpPr>
        <p:spPr>
          <a:xfrm>
            <a:off x="694124" y="1914117"/>
            <a:ext cx="39150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When you’ve picked the action, you’ll need to set its parameters.</a:t>
            </a:r>
          </a:p>
          <a:p>
            <a:endParaRPr lang="en-GB" dirty="0"/>
          </a:p>
          <a:p>
            <a:r>
              <a:rPr lang="en-GB" dirty="0"/>
              <a:t>In this case, when our button is pressed, we want to send the player to our Game layout.</a:t>
            </a:r>
          </a:p>
          <a:p>
            <a:endParaRPr lang="en-GB" dirty="0"/>
          </a:p>
          <a:p>
            <a:r>
              <a:rPr lang="en-GB" dirty="0"/>
              <a:t>Select your Game layout from the dropdown menu.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4CFF1334-EAB4-0D62-62F5-1CA7BAD8E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409" y="2034528"/>
            <a:ext cx="3639467" cy="217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66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03DF1-5124-9727-221E-3AEF94D80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AAE249-6430-739B-1B7E-6E0661115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Making the Button work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1B466B2-7796-5F81-B041-4248EDF5703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474950E-BB6D-2DDC-0121-845018F1669D}"/>
              </a:ext>
            </a:extLst>
          </p:cNvPr>
          <p:cNvSpPr/>
          <p:nvPr/>
        </p:nvSpPr>
        <p:spPr>
          <a:xfrm>
            <a:off x="267900" y="194560"/>
            <a:ext cx="225000" cy="38059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C172A5-B4DC-7EAA-92E6-A5B3E0A32D3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942E55-1E9F-E615-09BB-3471FC649DEF}"/>
              </a:ext>
            </a:extLst>
          </p:cNvPr>
          <p:cNvSpPr txBox="1"/>
          <p:nvPr/>
        </p:nvSpPr>
        <p:spPr>
          <a:xfrm>
            <a:off x="1638651" y="1891257"/>
            <a:ext cx="586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Your Intro event sheet should now have this event block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30177848-F979-DD82-F33C-0C2647BBD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455" y="2588348"/>
            <a:ext cx="5061088" cy="982664"/>
          </a:xfrm>
          <a:prstGeom prst="rect">
            <a:avLst/>
          </a:prstGeo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50EF491-1467-D2D3-342B-E2C74616C1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60362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65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CD83F-E33E-7396-FA74-50A13036F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3D4C29-046A-4EEE-E2AE-AFCFD240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Adjusting Your Tutorial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475080-7961-C166-64B4-22461BE2A8D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48B539F3-4E91-8DEB-FC93-500C55BC532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3F85A3CA-9130-C6B9-D89F-CC81E6D0BD85}"/>
              </a:ext>
            </a:extLst>
          </p:cNvPr>
          <p:cNvSpPr/>
          <p:nvPr/>
        </p:nvSpPr>
        <p:spPr>
          <a:xfrm>
            <a:off x="267900" y="194559"/>
            <a:ext cx="225000" cy="420218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D64DF-ACE7-E95C-99AC-938E33ABF1BE}"/>
              </a:ext>
            </a:extLst>
          </p:cNvPr>
          <p:cNvSpPr txBox="1"/>
          <p:nvPr/>
        </p:nvSpPr>
        <p:spPr>
          <a:xfrm>
            <a:off x="1448124" y="2445591"/>
            <a:ext cx="421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Now you’ve made your changes, update your testing table with a new test.</a:t>
            </a:r>
          </a:p>
          <a:p>
            <a:endParaRPr lang="en-GB" dirty="0"/>
          </a:p>
          <a:p>
            <a:r>
              <a:rPr lang="en-GB" dirty="0"/>
              <a:t>Does your game do what you expect?</a:t>
            </a:r>
          </a:p>
        </p:txBody>
      </p:sp>
      <p:pic>
        <p:nvPicPr>
          <p:cNvPr id="4" name="Google Shape;340;p33">
            <a:extLst>
              <a:ext uri="{FF2B5EF4-FFF2-40B4-BE49-F238E27FC236}">
                <a16:creationId xmlns:a16="http://schemas.microsoft.com/office/drawing/2014/main" id="{1272BCC2-E658-7D08-114E-5539D6830F7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718725" y="1932473"/>
            <a:ext cx="1451610" cy="237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02C1F92-78C1-583D-E4AF-A0C00E4F54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88544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72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00FFD9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3787523" y="2638982"/>
            <a:ext cx="375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Create your own steps to link a button to move between pages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2346960" y="3048000"/>
            <a:ext cx="1508760" cy="1524779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different audience types</a:t>
            </a:r>
          </a:p>
          <a:p>
            <a:r>
              <a:rPr lang="en-GB" sz="1800" dirty="0"/>
              <a:t>To create a game tutorial with a start button</a:t>
            </a:r>
          </a:p>
          <a:p>
            <a:r>
              <a:rPr lang="en-GB" sz="1800" dirty="0"/>
              <a:t>To demonstrate an effective testing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Audience Profiles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FE2D79ED-5556-38C2-7CA8-163BB5A8F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3223" y="1536539"/>
            <a:ext cx="3922175" cy="3297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When building a game, you might need to think about your target audience.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400" dirty="0"/>
              <a:t>An audience can be defined by how they think and by their values, attitudes and lifestyles (VALs).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dirty="0"/>
              <a:t>Young and Rubicam, a marketing and communications company developed a method of categorisation.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A11EFE64-654D-10A8-52F6-2C7FFCD43C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348951"/>
              </p:ext>
            </p:extLst>
          </p:nvPr>
        </p:nvGraphicFramePr>
        <p:xfrm>
          <a:off x="694124" y="1677367"/>
          <a:ext cx="3877875" cy="32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Audience is which?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8F19FF-0BD3-30B4-06D0-DB2551FC84D0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801A2681-175B-1582-C70A-145E7FD11B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1436251"/>
              </p:ext>
            </p:extLst>
          </p:nvPr>
        </p:nvGraphicFramePr>
        <p:xfrm>
          <a:off x="808725" y="1767839"/>
          <a:ext cx="7842374" cy="3181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AA437-686B-1B1B-2490-71A17BD92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4AF81-778D-98C9-21E3-1AA85940E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Audience is which?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8EACBE-C956-1634-759F-9583321D599D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892FD04E-D236-6DEE-015C-6ECCBD18E66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E5C7A3C-9B57-0D7D-E9E7-0465B6906098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D8250A7-8464-F9CD-91B3-A2F1255092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E4ECC002-18DB-055B-12A4-0192D5C3799C}"/>
              </a:ext>
            </a:extLst>
          </p:cNvPr>
          <p:cNvGraphicFramePr/>
          <p:nvPr/>
        </p:nvGraphicFramePr>
        <p:xfrm>
          <a:off x="808725" y="1767839"/>
          <a:ext cx="7842374" cy="3181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74137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Retrieve your file from last time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50720"/>
            <a:ext cx="3200807" cy="549508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2087280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377534E-B3A5-5D0B-2F7E-7AD9CAD3D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034" y="1666717"/>
            <a:ext cx="7915931" cy="18080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800" dirty="0"/>
              <a:t>How does the user know how to play your game?</a:t>
            </a:r>
          </a:p>
          <a:p>
            <a:pPr marL="0" indent="0" algn="ctr">
              <a:buNone/>
            </a:pPr>
            <a:endParaRPr lang="en-GB" sz="1800" dirty="0"/>
          </a:p>
          <a:p>
            <a:pPr marL="0" indent="0" algn="ctr">
              <a:buNone/>
            </a:pPr>
            <a:r>
              <a:rPr lang="en-GB" sz="1800" dirty="0"/>
              <a:t>What can you add to help them?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EA0633-1799-26DA-3EED-60BB87BC9628}"/>
              </a:ext>
            </a:extLst>
          </p:cNvPr>
          <p:cNvSpPr txBox="1"/>
          <p:nvPr/>
        </p:nvSpPr>
        <p:spPr>
          <a:xfrm>
            <a:off x="3245354" y="3642360"/>
            <a:ext cx="2653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A tutorial or instructions</a:t>
            </a:r>
          </a:p>
        </p:txBody>
      </p: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New Layout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28ED79B-4E34-F685-BF37-6221B0CB5F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2069F5-0017-A497-C7F9-D557F8E11D7C}"/>
              </a:ext>
            </a:extLst>
          </p:cNvPr>
          <p:cNvSpPr txBox="1"/>
          <p:nvPr/>
        </p:nvSpPr>
        <p:spPr>
          <a:xfrm>
            <a:off x="654725" y="2596160"/>
            <a:ext cx="4285147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In the Project Bar you’ll have a Layouts folder</a:t>
            </a:r>
          </a:p>
          <a:p>
            <a:endParaRPr lang="en-GB" sz="1600" b="1" dirty="0"/>
          </a:p>
          <a:p>
            <a:r>
              <a:rPr lang="en-GB" sz="1600" dirty="0"/>
              <a:t>Right click it and select </a:t>
            </a:r>
            <a:r>
              <a:rPr lang="en-GB" sz="1600" b="1" dirty="0"/>
              <a:t>Add Layout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DB456840-712F-3748-3501-ABE0E7E2C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999" y="1558516"/>
            <a:ext cx="2163276" cy="330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New Layout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71350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2409387" y="1833146"/>
            <a:ext cx="4325223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You’ll be asked if you want a new Event Sheet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CE948F-0DB5-E7C8-3207-1C371CB4267C}"/>
              </a:ext>
            </a:extLst>
          </p:cNvPr>
          <p:cNvSpPr txBox="1"/>
          <p:nvPr/>
        </p:nvSpPr>
        <p:spPr>
          <a:xfrm>
            <a:off x="1633264" y="3941656"/>
            <a:ext cx="5877468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Click </a:t>
            </a:r>
            <a:r>
              <a:rPr lang="en-GB" sz="1600" b="1" dirty="0">
                <a:solidFill>
                  <a:schemeClr val="tx1"/>
                </a:solidFill>
              </a:rPr>
              <a:t>Add Event Sheet</a:t>
            </a:r>
            <a:r>
              <a:rPr lang="en-GB" sz="1600" dirty="0">
                <a:solidFill>
                  <a:schemeClr val="tx1"/>
                </a:solidFill>
              </a:rPr>
              <a:t> so we can give this layout its own logic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968007A4-380C-10B0-52D2-580A5C1D96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231" y="2465069"/>
            <a:ext cx="3466469" cy="11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699</TotalTime>
  <Words>1097</Words>
  <Application>Microsoft Office PowerPoint</Application>
  <PresentationFormat>On-screen Show (16:9)</PresentationFormat>
  <Paragraphs>167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Wingdings 2</vt:lpstr>
      <vt:lpstr>Roboto</vt:lpstr>
      <vt:lpstr>Montserrat</vt:lpstr>
      <vt:lpstr>Arial</vt:lpstr>
      <vt:lpstr>Halis R Bold</vt:lpstr>
      <vt:lpstr>Quotable</vt:lpstr>
      <vt:lpstr>User Needs</vt:lpstr>
      <vt:lpstr>Learning Objectives</vt:lpstr>
      <vt:lpstr>Audience Profiles</vt:lpstr>
      <vt:lpstr>Which Audience is which?</vt:lpstr>
      <vt:lpstr>Which Audience is which?</vt:lpstr>
      <vt:lpstr>Let’s get back to Construct 3</vt:lpstr>
      <vt:lpstr>Question</vt:lpstr>
      <vt:lpstr>Adding a New Layout</vt:lpstr>
      <vt:lpstr>Adding a New Layout</vt:lpstr>
      <vt:lpstr>Adding a New Layout</vt:lpstr>
      <vt:lpstr>Adding a Tutorial</vt:lpstr>
      <vt:lpstr>Adding a Tutorial</vt:lpstr>
      <vt:lpstr>Adding a Start Button</vt:lpstr>
      <vt:lpstr>Adding a Start Button</vt:lpstr>
      <vt:lpstr>Testing Your Game</vt:lpstr>
      <vt:lpstr>Testing Your Game</vt:lpstr>
      <vt:lpstr>Making the Button work</vt:lpstr>
      <vt:lpstr>Making the Button work</vt:lpstr>
      <vt:lpstr>Making the Button work</vt:lpstr>
      <vt:lpstr>Making the Button work</vt:lpstr>
      <vt:lpstr>Making the Button work</vt:lpstr>
      <vt:lpstr>Adjusting Your Tutorial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2025-02-28T09:45:16Z</dcterms:modified>
</cp:coreProperties>
</file>