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4000" r:id="rId1"/>
  </p:sldMasterIdLst>
  <p:notesMasterIdLst>
    <p:notesMasterId r:id="rId22"/>
  </p:notesMasterIdLst>
  <p:sldIdLst>
    <p:sldId id="256" r:id="rId2"/>
    <p:sldId id="279" r:id="rId3"/>
    <p:sldId id="280" r:id="rId4"/>
    <p:sldId id="302" r:id="rId5"/>
    <p:sldId id="303" r:id="rId6"/>
    <p:sldId id="308" r:id="rId7"/>
    <p:sldId id="304" r:id="rId8"/>
    <p:sldId id="290" r:id="rId9"/>
    <p:sldId id="284" r:id="rId10"/>
    <p:sldId id="285" r:id="rId11"/>
    <p:sldId id="286" r:id="rId12"/>
    <p:sldId id="306" r:id="rId13"/>
    <p:sldId id="307" r:id="rId14"/>
    <p:sldId id="288" r:id="rId15"/>
    <p:sldId id="289" r:id="rId16"/>
    <p:sldId id="305" r:id="rId17"/>
    <p:sldId id="291" r:id="rId18"/>
    <p:sldId id="287" r:id="rId19"/>
    <p:sldId id="300" r:id="rId20"/>
    <p:sldId id="301" r:id="rId21"/>
  </p:sldIdLst>
  <p:sldSz cx="9144000" cy="5143500" type="screen16x9"/>
  <p:notesSz cx="6858000" cy="9144000"/>
  <p:embeddedFontLst>
    <p:embeddedFont>
      <p:font typeface="Halis R Bold" panose="02000505030000020004" pitchFamily="50" charset="0"/>
      <p:bold r:id="rId23"/>
    </p:embeddedFont>
    <p:embeddedFont>
      <p:font typeface="Montserrat" panose="00000500000000000000" pitchFamily="2" charset="0"/>
      <p:regular r:id="rId24"/>
      <p:bold r:id="rId25"/>
      <p:italic r:id="rId26"/>
      <p:boldItalic r:id="rId27"/>
    </p:embeddedFont>
    <p:embeddedFont>
      <p:font typeface="Roboto" panose="02000000000000000000" pitchFamily="2" charset="0"/>
      <p:regular r:id="rId28"/>
      <p:bold r:id="rId29"/>
      <p:italic r:id="rId30"/>
      <p:boldItalic r:id="rId31"/>
    </p:embeddedFont>
    <p:embeddedFont>
      <p:font typeface="Wingdings 2" panose="05020102010507070707" pitchFamily="18" charset="2"/>
      <p:regular r:id="rId3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5FD7"/>
    <a:srgbClr val="00FFDA"/>
    <a:srgbClr val="5A5F64"/>
    <a:srgbClr val="212121"/>
    <a:srgbClr val="FBE905"/>
    <a:srgbClr val="6EFAED"/>
    <a:srgbClr val="00FFFF"/>
    <a:srgbClr val="F672B4"/>
    <a:srgbClr val="E90D8B"/>
    <a:srgbClr val="2F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76941B-0A6C-4812-98AB-EFCB13F6C5D9}" v="5" dt="2025-02-28T10:56:59.775"/>
  </p1510:revLst>
</p1510:revInfo>
</file>

<file path=ppt/tableStyles.xml><?xml version="1.0" encoding="utf-8"?>
<a:tblStyleLst xmlns:a="http://schemas.openxmlformats.org/drawingml/2006/main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956" autoAdjust="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1B83666A-212E-40FA-98DC-51BCC6E67162}"/>
    <pc:docChg chg="undo custSel addSld delSld modSld sldOrd">
      <pc:chgData name="Laura Donaghy" userId="44c0ea4a7173295d" providerId="LiveId" clId="{1B83666A-212E-40FA-98DC-51BCC6E67162}" dt="2025-02-11T15:26:46.253" v="1562" actId="2696"/>
      <pc:docMkLst>
        <pc:docMk/>
      </pc:docMkLst>
      <pc:sldChg chg="addSp delSp modSp mod modClrScheme chgLayout modNotesTx">
        <pc:chgData name="Laura Donaghy" userId="44c0ea4a7173295d" providerId="LiveId" clId="{1B83666A-212E-40FA-98DC-51BCC6E67162}" dt="2025-02-11T14:22:59.297" v="381" actId="1076"/>
        <pc:sldMkLst>
          <pc:docMk/>
          <pc:sldMk cId="335446355" sldId="286"/>
        </pc:sldMkLst>
        <pc:spChg chg="mod ord">
          <ac:chgData name="Laura Donaghy" userId="44c0ea4a7173295d" providerId="LiveId" clId="{1B83666A-212E-40FA-98DC-51BCC6E67162}" dt="2025-02-11T14:21:35.014" v="191" actId="700"/>
          <ac:spMkLst>
            <pc:docMk/>
            <pc:sldMk cId="335446355" sldId="286"/>
            <ac:spMk id="3" creationId="{710B549B-78D6-02DC-21A6-C55314253342}"/>
          </ac:spMkLst>
        </pc:spChg>
        <pc:spChg chg="add mod ord">
          <ac:chgData name="Laura Donaghy" userId="44c0ea4a7173295d" providerId="LiveId" clId="{1B83666A-212E-40FA-98DC-51BCC6E67162}" dt="2025-02-11T14:22:53.896" v="380" actId="255"/>
          <ac:spMkLst>
            <pc:docMk/>
            <pc:sldMk cId="335446355" sldId="286"/>
            <ac:spMk id="7" creationId="{970E672C-EC70-DC4D-8B83-73CE9C0C64B2}"/>
          </ac:spMkLst>
        </pc:spChg>
        <pc:picChg chg="add mod">
          <ac:chgData name="Laura Donaghy" userId="44c0ea4a7173295d" providerId="LiveId" clId="{1B83666A-212E-40FA-98DC-51BCC6E67162}" dt="2025-02-11T14:22:59.297" v="381" actId="1076"/>
          <ac:picMkLst>
            <pc:docMk/>
            <pc:sldMk cId="335446355" sldId="286"/>
            <ac:picMk id="12" creationId="{AA41C48A-74A8-20C6-5032-BB4002DECFED}"/>
          </ac:picMkLst>
        </pc:picChg>
      </pc:sldChg>
      <pc:sldChg chg="addSp delSp modSp mod">
        <pc:chgData name="Laura Donaghy" userId="44c0ea4a7173295d" providerId="LiveId" clId="{1B83666A-212E-40FA-98DC-51BCC6E67162}" dt="2025-02-11T13:20:37.287" v="147" actId="22"/>
        <pc:sldMkLst>
          <pc:docMk/>
          <pc:sldMk cId="2472596746" sldId="288"/>
        </pc:sldMkLst>
        <pc:spChg chg="mod">
          <ac:chgData name="Laura Donaghy" userId="44c0ea4a7173295d" providerId="LiveId" clId="{1B83666A-212E-40FA-98DC-51BCC6E67162}" dt="2025-02-11T13:19:37.988" v="146" actId="20577"/>
          <ac:spMkLst>
            <pc:docMk/>
            <pc:sldMk cId="2472596746" sldId="288"/>
            <ac:spMk id="2" creationId="{09A0B38D-4177-FB46-3451-9002094BE71A}"/>
          </ac:spMkLst>
        </pc:spChg>
        <pc:picChg chg="add mod ord">
          <ac:chgData name="Laura Donaghy" userId="44c0ea4a7173295d" providerId="LiveId" clId="{1B83666A-212E-40FA-98DC-51BCC6E67162}" dt="2025-02-11T13:20:37.287" v="147" actId="22"/>
          <ac:picMkLst>
            <pc:docMk/>
            <pc:sldMk cId="2472596746" sldId="288"/>
            <ac:picMk id="9" creationId="{7C0F7B59-FBBF-4CBB-B297-6EC1EDAA48C5}"/>
          </ac:picMkLst>
        </pc:picChg>
      </pc:sldChg>
      <pc:sldChg chg="modSp add mod ord">
        <pc:chgData name="Laura Donaghy" userId="44c0ea4a7173295d" providerId="LiveId" clId="{1B83666A-212E-40FA-98DC-51BCC6E67162}" dt="2025-02-11T14:10:07.243" v="181"/>
        <pc:sldMkLst>
          <pc:docMk/>
          <pc:sldMk cId="624147090" sldId="290"/>
        </pc:sldMkLst>
        <pc:spChg chg="mod">
          <ac:chgData name="Laura Donaghy" userId="44c0ea4a7173295d" providerId="LiveId" clId="{1B83666A-212E-40FA-98DC-51BCC6E67162}" dt="2025-02-11T14:09:58.007" v="163" actId="20577"/>
          <ac:spMkLst>
            <pc:docMk/>
            <pc:sldMk cId="624147090" sldId="290"/>
            <ac:spMk id="3" creationId="{3D578D15-EAF5-65F6-C02D-1DCF2B438146}"/>
          </ac:spMkLst>
        </pc:spChg>
      </pc:sldChg>
      <pc:sldChg chg="modSp add mod ord">
        <pc:chgData name="Laura Donaghy" userId="44c0ea4a7173295d" providerId="LiveId" clId="{1B83666A-212E-40FA-98DC-51BCC6E67162}" dt="2025-02-11T14:10:08.658" v="183"/>
        <pc:sldMkLst>
          <pc:docMk/>
          <pc:sldMk cId="465106509" sldId="291"/>
        </pc:sldMkLst>
        <pc:spChg chg="mod">
          <ac:chgData name="Laura Donaghy" userId="44c0ea4a7173295d" providerId="LiveId" clId="{1B83666A-212E-40FA-98DC-51BCC6E67162}" dt="2025-02-11T14:10:03.526" v="179" actId="20577"/>
          <ac:spMkLst>
            <pc:docMk/>
            <pc:sldMk cId="465106509" sldId="291"/>
            <ac:spMk id="3" creationId="{C98F3E0F-B2B6-C39C-9327-A08A86C11F30}"/>
          </ac:spMkLst>
        </pc:spChg>
      </pc:sldChg>
      <pc:sldChg chg="addSp delSp modSp add mod">
        <pc:chgData name="Laura Donaghy" userId="44c0ea4a7173295d" providerId="LiveId" clId="{1B83666A-212E-40FA-98DC-51BCC6E67162}" dt="2025-02-11T14:31:31.876" v="459" actId="962"/>
        <pc:sldMkLst>
          <pc:docMk/>
          <pc:sldMk cId="624685775" sldId="306"/>
        </pc:sldMkLst>
        <pc:spChg chg="mod">
          <ac:chgData name="Laura Donaghy" userId="44c0ea4a7173295d" providerId="LiveId" clId="{1B83666A-212E-40FA-98DC-51BCC6E67162}" dt="2025-02-11T14:31:22.046" v="455" actId="20577"/>
          <ac:spMkLst>
            <pc:docMk/>
            <pc:sldMk cId="624685775" sldId="306"/>
            <ac:spMk id="7" creationId="{BF66AB3E-E1CE-365F-183F-8CC82E5E84AF}"/>
          </ac:spMkLst>
        </pc:spChg>
        <pc:picChg chg="add mod">
          <ac:chgData name="Laura Donaghy" userId="44c0ea4a7173295d" providerId="LiveId" clId="{1B83666A-212E-40FA-98DC-51BCC6E67162}" dt="2025-02-11T14:31:31.876" v="459" actId="962"/>
          <ac:picMkLst>
            <pc:docMk/>
            <pc:sldMk cId="624685775" sldId="306"/>
            <ac:picMk id="10" creationId="{9A1D9114-A6C4-062A-9FA8-CE90032A8E08}"/>
          </ac:picMkLst>
        </pc:picChg>
      </pc:sldChg>
      <pc:sldChg chg="addSp delSp modSp add mod">
        <pc:chgData name="Laura Donaghy" userId="44c0ea4a7173295d" providerId="LiveId" clId="{1B83666A-212E-40FA-98DC-51BCC6E67162}" dt="2025-02-11T14:34:07.975" v="592" actId="27614"/>
        <pc:sldMkLst>
          <pc:docMk/>
          <pc:sldMk cId="884436458" sldId="307"/>
        </pc:sldMkLst>
        <pc:spChg chg="mod">
          <ac:chgData name="Laura Donaghy" userId="44c0ea4a7173295d" providerId="LiveId" clId="{1B83666A-212E-40FA-98DC-51BCC6E67162}" dt="2025-02-11T14:33:36.519" v="589" actId="20577"/>
          <ac:spMkLst>
            <pc:docMk/>
            <pc:sldMk cId="884436458" sldId="307"/>
            <ac:spMk id="7" creationId="{5AE15BC2-6AB7-F8C3-A50C-73C4B89A1F36}"/>
          </ac:spMkLst>
        </pc:spChg>
        <pc:picChg chg="add mod">
          <ac:chgData name="Laura Donaghy" userId="44c0ea4a7173295d" providerId="LiveId" clId="{1B83666A-212E-40FA-98DC-51BCC6E67162}" dt="2025-02-11T14:34:07.975" v="592" actId="27614"/>
          <ac:picMkLst>
            <pc:docMk/>
            <pc:sldMk cId="884436458" sldId="307"/>
            <ac:picMk id="11" creationId="{1778B7A5-A5C0-9410-4A7D-1FA110BC89F2}"/>
          </ac:picMkLst>
        </pc:picChg>
      </pc:sldChg>
      <pc:sldChg chg="addSp delSp modSp add del mod modClrScheme chgLayout">
        <pc:chgData name="Laura Donaghy" userId="44c0ea4a7173295d" providerId="LiveId" clId="{1B83666A-212E-40FA-98DC-51BCC6E67162}" dt="2025-02-11T15:26:46.253" v="1562" actId="2696"/>
        <pc:sldMkLst>
          <pc:docMk/>
          <pc:sldMk cId="1045294821" sldId="308"/>
        </pc:sldMkLst>
      </pc:sldChg>
      <pc:sldChg chg="addSp delSp modSp add del mod">
        <pc:chgData name="Laura Donaghy" userId="44c0ea4a7173295d" providerId="LiveId" clId="{1B83666A-212E-40FA-98DC-51BCC6E67162}" dt="2025-02-11T15:26:46.253" v="1562" actId="2696"/>
        <pc:sldMkLst>
          <pc:docMk/>
          <pc:sldMk cId="3239359841" sldId="309"/>
        </pc:sldMkLst>
      </pc:sldChg>
      <pc:sldChg chg="addSp delSp modSp add del mod">
        <pc:chgData name="Laura Donaghy" userId="44c0ea4a7173295d" providerId="LiveId" clId="{1B83666A-212E-40FA-98DC-51BCC6E67162}" dt="2025-02-11T15:26:46.253" v="1562" actId="2696"/>
        <pc:sldMkLst>
          <pc:docMk/>
          <pc:sldMk cId="2552659508" sldId="310"/>
        </pc:sldMkLst>
      </pc:sldChg>
    </pc:docChg>
  </pc:docChgLst>
  <pc:docChgLst>
    <pc:chgData name="Laura Donaghy" userId="44c0ea4a7173295d" providerId="LiveId" clId="{97533667-F892-4880-8C5A-BDCACE228C84}"/>
    <pc:docChg chg="undo custSel addSld delSld modSld sldOrd">
      <pc:chgData name="Laura Donaghy" userId="44c0ea4a7173295d" providerId="LiveId" clId="{97533667-F892-4880-8C5A-BDCACE228C84}" dt="2024-12-02T14:40:51.291" v="3204" actId="14100"/>
      <pc:docMkLst>
        <pc:docMk/>
      </pc:docMkLst>
      <pc:sldChg chg="modSp mod">
        <pc:chgData name="Laura Donaghy" userId="44c0ea4a7173295d" providerId="LiveId" clId="{97533667-F892-4880-8C5A-BDCACE228C84}" dt="2024-12-02T12:52:19.820" v="117" actId="20577"/>
        <pc:sldMkLst>
          <pc:docMk/>
          <pc:sldMk cId="0" sldId="256"/>
        </pc:sldMkLst>
        <pc:spChg chg="mod">
          <ac:chgData name="Laura Donaghy" userId="44c0ea4a7173295d" providerId="LiveId" clId="{97533667-F892-4880-8C5A-BDCACE228C84}" dt="2024-12-02T12:51:54.284" v="24" actId="20577"/>
          <ac:spMkLst>
            <pc:docMk/>
            <pc:sldMk cId="0" sldId="256"/>
            <ac:spMk id="3" creationId="{2DE66F0D-A75D-5898-F117-77C6AD33F432}"/>
          </ac:spMkLst>
        </pc:spChg>
        <pc:spChg chg="mod">
          <ac:chgData name="Laura Donaghy" userId="44c0ea4a7173295d" providerId="LiveId" clId="{97533667-F892-4880-8C5A-BDCACE228C84}" dt="2024-12-02T12:52:19.820" v="117" actId="20577"/>
          <ac:spMkLst>
            <pc:docMk/>
            <pc:sldMk cId="0" sldId="256"/>
            <ac:spMk id="4" creationId="{2B27A8EF-DC22-66E3-DAD5-D11FDAC580A3}"/>
          </ac:spMkLst>
        </pc:spChg>
      </pc:sldChg>
      <pc:sldChg chg="modSp mod">
        <pc:chgData name="Laura Donaghy" userId="44c0ea4a7173295d" providerId="LiveId" clId="{97533667-F892-4880-8C5A-BDCACE228C84}" dt="2024-12-02T12:54:59.500" v="343" actId="20577"/>
        <pc:sldMkLst>
          <pc:docMk/>
          <pc:sldMk cId="3538790861" sldId="279"/>
        </pc:sldMkLst>
        <pc:spChg chg="mod">
          <ac:chgData name="Laura Donaghy" userId="44c0ea4a7173295d" providerId="LiveId" clId="{97533667-F892-4880-8C5A-BDCACE228C84}" dt="2024-12-02T12:54:59.500" v="343" actId="20577"/>
          <ac:spMkLst>
            <pc:docMk/>
            <pc:sldMk cId="3538790861" sldId="279"/>
            <ac:spMk id="4" creationId="{B274B97C-E9E3-6D18-E8D4-E700C2CEE3DB}"/>
          </ac:spMkLst>
        </pc:spChg>
      </pc:sldChg>
      <pc:sldChg chg="addSp delSp modSp mod modClrScheme chgLayout modNotesTx">
        <pc:chgData name="Laura Donaghy" userId="44c0ea4a7173295d" providerId="LiveId" clId="{97533667-F892-4880-8C5A-BDCACE228C84}" dt="2024-12-02T13:03:53.030" v="634"/>
        <pc:sldMkLst>
          <pc:docMk/>
          <pc:sldMk cId="1473607873" sldId="280"/>
        </pc:sldMkLst>
        <pc:spChg chg="mod ord">
          <ac:chgData name="Laura Donaghy" userId="44c0ea4a7173295d" providerId="LiveId" clId="{97533667-F892-4880-8C5A-BDCACE228C84}" dt="2024-12-02T13:03:51.980" v="633" actId="1076"/>
          <ac:spMkLst>
            <pc:docMk/>
            <pc:sldMk cId="1473607873" sldId="280"/>
            <ac:spMk id="2" creationId="{0B76A2C4-2E4F-3B06-D8EC-EBF063B4FC90}"/>
          </ac:spMkLst>
        </pc:spChg>
        <pc:spChg chg="add mod">
          <ac:chgData name="Laura Donaghy" userId="44c0ea4a7173295d" providerId="LiveId" clId="{97533667-F892-4880-8C5A-BDCACE228C84}" dt="2024-12-02T13:03:53.030" v="634"/>
          <ac:spMkLst>
            <pc:docMk/>
            <pc:sldMk cId="1473607873" sldId="280"/>
            <ac:spMk id="12" creationId="{2C8D58EB-BA2A-2D29-1E7C-10C88CAE9ADE}"/>
          </ac:spMkLst>
        </pc:spChg>
        <pc:spChg chg="add mod">
          <ac:chgData name="Laura Donaghy" userId="44c0ea4a7173295d" providerId="LiveId" clId="{97533667-F892-4880-8C5A-BDCACE228C84}" dt="2024-12-02T13:03:53.030" v="634"/>
          <ac:spMkLst>
            <pc:docMk/>
            <pc:sldMk cId="1473607873" sldId="280"/>
            <ac:spMk id="13" creationId="{8DAF8D1B-860E-ED6F-1DB7-285F4852379D}"/>
          </ac:spMkLst>
        </pc:spChg>
        <pc:spChg chg="add mod">
          <ac:chgData name="Laura Donaghy" userId="44c0ea4a7173295d" providerId="LiveId" clId="{97533667-F892-4880-8C5A-BDCACE228C84}" dt="2024-12-02T13:03:53.030" v="634"/>
          <ac:spMkLst>
            <pc:docMk/>
            <pc:sldMk cId="1473607873" sldId="280"/>
            <ac:spMk id="14" creationId="{681BE234-E748-CD3E-AFF4-DDFFE5A8B239}"/>
          </ac:spMkLst>
        </pc:spChg>
      </pc:sldChg>
      <pc:sldChg chg="modSp del mod">
        <pc:chgData name="Laura Donaghy" userId="44c0ea4a7173295d" providerId="LiveId" clId="{97533667-F892-4880-8C5A-BDCACE228C84}" dt="2024-12-02T13:06:42.776" v="658" actId="2696"/>
        <pc:sldMkLst>
          <pc:docMk/>
          <pc:sldMk cId="3765798180" sldId="281"/>
        </pc:sldMkLst>
      </pc:sldChg>
      <pc:sldChg chg="del">
        <pc:chgData name="Laura Donaghy" userId="44c0ea4a7173295d" providerId="LiveId" clId="{97533667-F892-4880-8C5A-BDCACE228C84}" dt="2024-12-02T13:20:20.466" v="1277" actId="47"/>
        <pc:sldMkLst>
          <pc:docMk/>
          <pc:sldMk cId="2942550761" sldId="283"/>
        </pc:sldMkLst>
      </pc:sldChg>
      <pc:sldChg chg="addSp delSp modSp mod chgLayout">
        <pc:chgData name="Laura Donaghy" userId="44c0ea4a7173295d" providerId="LiveId" clId="{97533667-F892-4880-8C5A-BDCACE228C84}" dt="2024-12-02T13:55:30.102" v="1513" actId="1076"/>
        <pc:sldMkLst>
          <pc:docMk/>
          <pc:sldMk cId="4032164286" sldId="284"/>
        </pc:sldMkLst>
        <pc:spChg chg="add mod">
          <ac:chgData name="Laura Donaghy" userId="44c0ea4a7173295d" providerId="LiveId" clId="{97533667-F892-4880-8C5A-BDCACE228C84}" dt="2024-12-02T13:55:30.102" v="1513" actId="1076"/>
          <ac:spMkLst>
            <pc:docMk/>
            <pc:sldMk cId="4032164286" sldId="284"/>
            <ac:spMk id="2" creationId="{8C3FB852-36E9-D4A1-C600-6D277BA122A1}"/>
          </ac:spMkLst>
        </pc:spChg>
        <pc:spChg chg="mod ord">
          <ac:chgData name="Laura Donaghy" userId="44c0ea4a7173295d" providerId="LiveId" clId="{97533667-F892-4880-8C5A-BDCACE228C84}" dt="2024-12-02T13:54:01.095" v="1314" actId="700"/>
          <ac:spMkLst>
            <pc:docMk/>
            <pc:sldMk cId="4032164286" sldId="284"/>
            <ac:spMk id="3" creationId="{1DEFF0FC-003D-6F19-DAF5-0A72A34681B3}"/>
          </ac:spMkLst>
        </pc:spChg>
        <pc:picChg chg="add mod">
          <ac:chgData name="Laura Donaghy" userId="44c0ea4a7173295d" providerId="LiveId" clId="{97533667-F892-4880-8C5A-BDCACE228C84}" dt="2024-12-02T13:55:26.152" v="1511" actId="1076"/>
          <ac:picMkLst>
            <pc:docMk/>
            <pc:sldMk cId="4032164286" sldId="284"/>
            <ac:picMk id="10" creationId="{DBDD850F-6E60-AAEA-9CF3-BB54F56339E4}"/>
          </ac:picMkLst>
        </pc:picChg>
      </pc:sldChg>
      <pc:sldChg chg="addSp delSp modSp mod chgLayout">
        <pc:chgData name="Laura Donaghy" userId="44c0ea4a7173295d" providerId="LiveId" clId="{97533667-F892-4880-8C5A-BDCACE228C84}" dt="2024-12-02T13:58:26.092" v="1884" actId="20577"/>
        <pc:sldMkLst>
          <pc:docMk/>
          <pc:sldMk cId="1412017421" sldId="285"/>
        </pc:sldMkLst>
        <pc:spChg chg="mod ord">
          <ac:chgData name="Laura Donaghy" userId="44c0ea4a7173295d" providerId="LiveId" clId="{97533667-F892-4880-8C5A-BDCACE228C84}" dt="2024-12-02T13:56:34.577" v="1533" actId="700"/>
          <ac:spMkLst>
            <pc:docMk/>
            <pc:sldMk cId="1412017421" sldId="285"/>
            <ac:spMk id="3" creationId="{9DCCBBD6-B874-06E1-E997-3EAB75A544FB}"/>
          </ac:spMkLst>
        </pc:spChg>
        <pc:spChg chg="add mod">
          <ac:chgData name="Laura Donaghy" userId="44c0ea4a7173295d" providerId="LiveId" clId="{97533667-F892-4880-8C5A-BDCACE228C84}" dt="2024-12-02T13:58:26.092" v="1884" actId="20577"/>
          <ac:spMkLst>
            <pc:docMk/>
            <pc:sldMk cId="1412017421" sldId="285"/>
            <ac:spMk id="7" creationId="{48268D0A-9F3B-A094-C6B3-B42844F360A5}"/>
          </ac:spMkLst>
        </pc:spChg>
      </pc:sldChg>
      <pc:sldChg chg="addSp delSp modSp mod">
        <pc:chgData name="Laura Donaghy" userId="44c0ea4a7173295d" providerId="LiveId" clId="{97533667-F892-4880-8C5A-BDCACE228C84}" dt="2024-12-02T14:05:11.100" v="2072" actId="14100"/>
        <pc:sldMkLst>
          <pc:docMk/>
          <pc:sldMk cId="335446355" sldId="286"/>
        </pc:sldMkLst>
        <pc:spChg chg="mod">
          <ac:chgData name="Laura Donaghy" userId="44c0ea4a7173295d" providerId="LiveId" clId="{97533667-F892-4880-8C5A-BDCACE228C84}" dt="2024-12-02T14:00:13.835" v="1902" actId="20577"/>
          <ac:spMkLst>
            <pc:docMk/>
            <pc:sldMk cId="335446355" sldId="286"/>
            <ac:spMk id="3" creationId="{710B549B-78D6-02DC-21A6-C55314253342}"/>
          </ac:spMkLst>
        </pc:spChg>
      </pc:sldChg>
      <pc:sldChg chg="addSp delSp modSp mod">
        <pc:chgData name="Laura Donaghy" userId="44c0ea4a7173295d" providerId="LiveId" clId="{97533667-F892-4880-8C5A-BDCACE228C84}" dt="2024-12-02T14:30:43.138" v="2513" actId="20577"/>
        <pc:sldMkLst>
          <pc:docMk/>
          <pc:sldMk cId="1037248878" sldId="287"/>
        </pc:sldMkLst>
        <pc:spChg chg="mod">
          <ac:chgData name="Laura Donaghy" userId="44c0ea4a7173295d" providerId="LiveId" clId="{97533667-F892-4880-8C5A-BDCACE228C84}" dt="2024-12-02T14:30:43.138" v="2513" actId="20577"/>
          <ac:spMkLst>
            <pc:docMk/>
            <pc:sldMk cId="1037248878" sldId="287"/>
            <ac:spMk id="2" creationId="{3238C2E3-2C24-5849-747F-A8059A345FF4}"/>
          </ac:spMkLst>
        </pc:spChg>
        <pc:spChg chg="mod">
          <ac:chgData name="Laura Donaghy" userId="44c0ea4a7173295d" providerId="LiveId" clId="{97533667-F892-4880-8C5A-BDCACE228C84}" dt="2024-12-02T14:05:22.693" v="2095" actId="20577"/>
          <ac:spMkLst>
            <pc:docMk/>
            <pc:sldMk cId="1037248878" sldId="287"/>
            <ac:spMk id="3" creationId="{E9F9A44E-B983-FB98-39E5-CF82E7959C75}"/>
          </ac:spMkLst>
        </pc:spChg>
        <pc:picChg chg="add mod">
          <ac:chgData name="Laura Donaghy" userId="44c0ea4a7173295d" providerId="LiveId" clId="{97533667-F892-4880-8C5A-BDCACE228C84}" dt="2024-12-02T14:05:37.314" v="2101" actId="1076"/>
          <ac:picMkLst>
            <pc:docMk/>
            <pc:sldMk cId="1037248878" sldId="287"/>
            <ac:picMk id="10" creationId="{16F05854-0F26-C3BF-2A8E-86A6F3412398}"/>
          </ac:picMkLst>
        </pc:picChg>
      </pc:sldChg>
      <pc:sldChg chg="addSp delSp modSp mod modClrScheme chgLayout">
        <pc:chgData name="Laura Donaghy" userId="44c0ea4a7173295d" providerId="LiveId" clId="{97533667-F892-4880-8C5A-BDCACE228C84}" dt="2024-12-02T14:35:59.317" v="2720" actId="255"/>
        <pc:sldMkLst>
          <pc:docMk/>
          <pc:sldMk cId="2472596746" sldId="288"/>
        </pc:sldMkLst>
        <pc:spChg chg="add mod ord">
          <ac:chgData name="Laura Donaghy" userId="44c0ea4a7173295d" providerId="LiveId" clId="{97533667-F892-4880-8C5A-BDCACE228C84}" dt="2024-12-02T14:35:59.317" v="2720" actId="255"/>
          <ac:spMkLst>
            <pc:docMk/>
            <pc:sldMk cId="2472596746" sldId="288"/>
            <ac:spMk id="2" creationId="{09A0B38D-4177-FB46-3451-9002094BE71A}"/>
          </ac:spMkLst>
        </pc:spChg>
        <pc:spChg chg="mod ord">
          <ac:chgData name="Laura Donaghy" userId="44c0ea4a7173295d" providerId="LiveId" clId="{97533667-F892-4880-8C5A-BDCACE228C84}" dt="2024-12-02T14:35:16.746" v="2549" actId="700"/>
          <ac:spMkLst>
            <pc:docMk/>
            <pc:sldMk cId="2472596746" sldId="288"/>
            <ac:spMk id="3" creationId="{E386D9C1-D832-35D6-6976-1C53FDE64593}"/>
          </ac:spMkLst>
        </pc:spChg>
      </pc:sldChg>
      <pc:sldChg chg="addSp delSp modSp mod">
        <pc:chgData name="Laura Donaghy" userId="44c0ea4a7173295d" providerId="LiveId" clId="{97533667-F892-4880-8C5A-BDCACE228C84}" dt="2024-12-02T14:37:01.389" v="2759" actId="20577"/>
        <pc:sldMkLst>
          <pc:docMk/>
          <pc:sldMk cId="1065261763" sldId="289"/>
        </pc:sldMkLst>
        <pc:spChg chg="mod">
          <ac:chgData name="Laura Donaghy" userId="44c0ea4a7173295d" providerId="LiveId" clId="{97533667-F892-4880-8C5A-BDCACE228C84}" dt="2024-12-02T14:36:12.278" v="2737" actId="20577"/>
          <ac:spMkLst>
            <pc:docMk/>
            <pc:sldMk cId="1065261763" sldId="289"/>
            <ac:spMk id="3" creationId="{624EEB5E-9887-F119-2FD1-C7602179268A}"/>
          </ac:spMkLst>
        </pc:spChg>
        <pc:graphicFrameChg chg="add mod modGraphic">
          <ac:chgData name="Laura Donaghy" userId="44c0ea4a7173295d" providerId="LiveId" clId="{97533667-F892-4880-8C5A-BDCACE228C84}" dt="2024-12-02T14:37:01.389" v="2759" actId="20577"/>
          <ac:graphicFrameMkLst>
            <pc:docMk/>
            <pc:sldMk cId="1065261763" sldId="289"/>
            <ac:graphicFrameMk id="7" creationId="{A64FB15C-93B8-0799-C8DB-6847038B5E45}"/>
          </ac:graphicFrameMkLst>
        </pc:graphicFrameChg>
      </pc:sldChg>
      <pc:sldChg chg="del">
        <pc:chgData name="Laura Donaghy" userId="44c0ea4a7173295d" providerId="LiveId" clId="{97533667-F892-4880-8C5A-BDCACE228C84}" dt="2024-12-02T14:38:54.832" v="2798" actId="47"/>
        <pc:sldMkLst>
          <pc:docMk/>
          <pc:sldMk cId="624147090" sldId="290"/>
        </pc:sldMkLst>
      </pc:sldChg>
      <pc:sldChg chg="del">
        <pc:chgData name="Laura Donaghy" userId="44c0ea4a7173295d" providerId="LiveId" clId="{97533667-F892-4880-8C5A-BDCACE228C84}" dt="2024-12-02T14:38:55.442" v="2799" actId="47"/>
        <pc:sldMkLst>
          <pc:docMk/>
          <pc:sldMk cId="465106509" sldId="291"/>
        </pc:sldMkLst>
      </pc:sldChg>
      <pc:sldChg chg="del">
        <pc:chgData name="Laura Donaghy" userId="44c0ea4a7173295d" providerId="LiveId" clId="{97533667-F892-4880-8C5A-BDCACE228C84}" dt="2024-12-02T14:38:56.035" v="2800" actId="47"/>
        <pc:sldMkLst>
          <pc:docMk/>
          <pc:sldMk cId="1765224218" sldId="292"/>
        </pc:sldMkLst>
      </pc:sldChg>
      <pc:sldChg chg="del">
        <pc:chgData name="Laura Donaghy" userId="44c0ea4a7173295d" providerId="LiveId" clId="{97533667-F892-4880-8C5A-BDCACE228C84}" dt="2024-12-02T14:38:56.540" v="2801" actId="47"/>
        <pc:sldMkLst>
          <pc:docMk/>
          <pc:sldMk cId="1651039367" sldId="293"/>
        </pc:sldMkLst>
      </pc:sldChg>
      <pc:sldChg chg="del">
        <pc:chgData name="Laura Donaghy" userId="44c0ea4a7173295d" providerId="LiveId" clId="{97533667-F892-4880-8C5A-BDCACE228C84}" dt="2024-12-02T14:38:57.083" v="2802" actId="47"/>
        <pc:sldMkLst>
          <pc:docMk/>
          <pc:sldMk cId="3153331727" sldId="294"/>
        </pc:sldMkLst>
      </pc:sldChg>
      <pc:sldChg chg="del">
        <pc:chgData name="Laura Donaghy" userId="44c0ea4a7173295d" providerId="LiveId" clId="{97533667-F892-4880-8C5A-BDCACE228C84}" dt="2024-12-02T14:38:57.640" v="2803" actId="47"/>
        <pc:sldMkLst>
          <pc:docMk/>
          <pc:sldMk cId="2309200315" sldId="295"/>
        </pc:sldMkLst>
      </pc:sldChg>
      <pc:sldChg chg="del">
        <pc:chgData name="Laura Donaghy" userId="44c0ea4a7173295d" providerId="LiveId" clId="{97533667-F892-4880-8C5A-BDCACE228C84}" dt="2024-12-02T14:38:59.304" v="2805" actId="47"/>
        <pc:sldMkLst>
          <pc:docMk/>
          <pc:sldMk cId="522670982" sldId="296"/>
        </pc:sldMkLst>
      </pc:sldChg>
      <pc:sldChg chg="del">
        <pc:chgData name="Laura Donaghy" userId="44c0ea4a7173295d" providerId="LiveId" clId="{97533667-F892-4880-8C5A-BDCACE228C84}" dt="2024-12-02T14:38:59.978" v="2806" actId="47"/>
        <pc:sldMkLst>
          <pc:docMk/>
          <pc:sldMk cId="3660752248" sldId="297"/>
        </pc:sldMkLst>
      </pc:sldChg>
      <pc:sldChg chg="del">
        <pc:chgData name="Laura Donaghy" userId="44c0ea4a7173295d" providerId="LiveId" clId="{97533667-F892-4880-8C5A-BDCACE228C84}" dt="2024-12-02T14:39:00.536" v="2807" actId="47"/>
        <pc:sldMkLst>
          <pc:docMk/>
          <pc:sldMk cId="3306825124" sldId="298"/>
        </pc:sldMkLst>
      </pc:sldChg>
      <pc:sldChg chg="del">
        <pc:chgData name="Laura Donaghy" userId="44c0ea4a7173295d" providerId="LiveId" clId="{97533667-F892-4880-8C5A-BDCACE228C84}" dt="2024-12-02T14:38:58.358" v="2804" actId="47"/>
        <pc:sldMkLst>
          <pc:docMk/>
          <pc:sldMk cId="786260167" sldId="299"/>
        </pc:sldMkLst>
      </pc:sldChg>
      <pc:sldChg chg="delSp modSp mod">
        <pc:chgData name="Laura Donaghy" userId="44c0ea4a7173295d" providerId="LiveId" clId="{97533667-F892-4880-8C5A-BDCACE228C84}" dt="2024-12-02T14:40:51.291" v="3204" actId="14100"/>
        <pc:sldMkLst>
          <pc:docMk/>
          <pc:sldMk cId="4204443419" sldId="300"/>
        </pc:sldMkLst>
        <pc:spChg chg="mod">
          <ac:chgData name="Laura Donaghy" userId="44c0ea4a7173295d" providerId="LiveId" clId="{97533667-F892-4880-8C5A-BDCACE228C84}" dt="2024-12-02T14:40:47.897" v="3203" actId="1076"/>
          <ac:spMkLst>
            <pc:docMk/>
            <pc:sldMk cId="4204443419" sldId="300"/>
            <ac:spMk id="16" creationId="{AE62134D-D38C-13FC-66D7-B39FAB0A695B}"/>
          </ac:spMkLst>
        </pc:spChg>
        <pc:cxnChg chg="mod">
          <ac:chgData name="Laura Donaghy" userId="44c0ea4a7173295d" providerId="LiveId" clId="{97533667-F892-4880-8C5A-BDCACE228C84}" dt="2024-12-02T14:40:51.291" v="3204" actId="14100"/>
          <ac:cxnSpMkLst>
            <pc:docMk/>
            <pc:sldMk cId="4204443419" sldId="300"/>
            <ac:cxnSpMk id="20" creationId="{EC2F1D69-0DCC-9D53-8352-8DEEF58D81D2}"/>
          </ac:cxnSpMkLst>
        </pc:cxnChg>
      </pc:sldChg>
      <pc:sldChg chg="modSp mod">
        <pc:chgData name="Laura Donaghy" userId="44c0ea4a7173295d" providerId="LiveId" clId="{97533667-F892-4880-8C5A-BDCACE228C84}" dt="2024-12-02T12:59:09.380" v="344"/>
        <pc:sldMkLst>
          <pc:docMk/>
          <pc:sldMk cId="543195847" sldId="301"/>
        </pc:sldMkLst>
        <pc:spChg chg="mod">
          <ac:chgData name="Laura Donaghy" userId="44c0ea4a7173295d" providerId="LiveId" clId="{97533667-F892-4880-8C5A-BDCACE228C84}" dt="2024-12-02T12:59:09.380" v="344"/>
          <ac:spMkLst>
            <pc:docMk/>
            <pc:sldMk cId="543195847" sldId="301"/>
            <ac:spMk id="4" creationId="{EC6436B3-F207-4EFA-6125-30D8C62D5CD6}"/>
          </ac:spMkLst>
        </pc:spChg>
      </pc:sldChg>
      <pc:sldChg chg="modSp add mod chgLayout modNotesTx">
        <pc:chgData name="Laura Donaghy" userId="44c0ea4a7173295d" providerId="LiveId" clId="{97533667-F892-4880-8C5A-BDCACE228C84}" dt="2024-12-02T13:20:02.376" v="1273" actId="20577"/>
        <pc:sldMkLst>
          <pc:docMk/>
          <pc:sldMk cId="3326906319" sldId="302"/>
        </pc:sldMkLst>
        <pc:spChg chg="mod ord">
          <ac:chgData name="Laura Donaghy" userId="44c0ea4a7173295d" providerId="LiveId" clId="{97533667-F892-4880-8C5A-BDCACE228C84}" dt="2024-12-02T13:06:55.459" v="681" actId="700"/>
          <ac:spMkLst>
            <pc:docMk/>
            <pc:sldMk cId="3326906319" sldId="302"/>
            <ac:spMk id="2" creationId="{8CFB0CA3-D3C4-ECD2-2E6D-5ED20C14B8BB}"/>
          </ac:spMkLst>
        </pc:spChg>
        <pc:spChg chg="mod">
          <ac:chgData name="Laura Donaghy" userId="44c0ea4a7173295d" providerId="LiveId" clId="{97533667-F892-4880-8C5A-BDCACE228C84}" dt="2024-12-02T13:07:35.798" v="794" actId="20577"/>
          <ac:spMkLst>
            <pc:docMk/>
            <pc:sldMk cId="3326906319" sldId="302"/>
            <ac:spMk id="12" creationId="{64139362-A95E-8489-C37A-1662C6275943}"/>
          </ac:spMkLst>
        </pc:spChg>
        <pc:spChg chg="mod">
          <ac:chgData name="Laura Donaghy" userId="44c0ea4a7173295d" providerId="LiveId" clId="{97533667-F892-4880-8C5A-BDCACE228C84}" dt="2024-12-02T13:08:46.102" v="1016" actId="1076"/>
          <ac:spMkLst>
            <pc:docMk/>
            <pc:sldMk cId="3326906319" sldId="302"/>
            <ac:spMk id="13" creationId="{84040F2D-41E6-C011-878B-489630C38FDD}"/>
          </ac:spMkLst>
        </pc:spChg>
        <pc:spChg chg="mod">
          <ac:chgData name="Laura Donaghy" userId="44c0ea4a7173295d" providerId="LiveId" clId="{97533667-F892-4880-8C5A-BDCACE228C84}" dt="2024-12-02T13:08:44.309" v="1015" actId="1076"/>
          <ac:spMkLst>
            <pc:docMk/>
            <pc:sldMk cId="3326906319" sldId="302"/>
            <ac:spMk id="14" creationId="{98ABEEF0-1978-B3D7-B690-69EA34C13EDB}"/>
          </ac:spMkLst>
        </pc:spChg>
      </pc:sldChg>
      <pc:sldChg chg="addSp delSp modSp add mod modNotesTx">
        <pc:chgData name="Laura Donaghy" userId="44c0ea4a7173295d" providerId="LiveId" clId="{97533667-F892-4880-8C5A-BDCACE228C84}" dt="2024-12-02T13:19:59.899" v="1272" actId="20577"/>
        <pc:sldMkLst>
          <pc:docMk/>
          <pc:sldMk cId="3871126216" sldId="303"/>
        </pc:sldMkLst>
        <pc:spChg chg="mod">
          <ac:chgData name="Laura Donaghy" userId="44c0ea4a7173295d" providerId="LiveId" clId="{97533667-F892-4880-8C5A-BDCACE228C84}" dt="2024-12-02T13:10:49.954" v="1053" actId="20577"/>
          <ac:spMkLst>
            <pc:docMk/>
            <pc:sldMk cId="3871126216" sldId="303"/>
            <ac:spMk id="12" creationId="{1CA40B7D-B0E3-B6B8-D5D4-3DEA385B9CFA}"/>
          </ac:spMkLst>
        </pc:spChg>
        <pc:spChg chg="add del mod">
          <ac:chgData name="Laura Donaghy" userId="44c0ea4a7173295d" providerId="LiveId" clId="{97533667-F892-4880-8C5A-BDCACE228C84}" dt="2024-12-02T13:11:28.340" v="1191" actId="1076"/>
          <ac:spMkLst>
            <pc:docMk/>
            <pc:sldMk cId="3871126216" sldId="303"/>
            <ac:spMk id="13" creationId="{8B5F5BA4-4AFF-51CF-4F20-46D41C8992B2}"/>
          </ac:spMkLst>
        </pc:spChg>
        <pc:spChg chg="add del mod">
          <ac:chgData name="Laura Donaghy" userId="44c0ea4a7173295d" providerId="LiveId" clId="{97533667-F892-4880-8C5A-BDCACE228C84}" dt="2024-12-02T13:11:40.741" v="1271" actId="20577"/>
          <ac:spMkLst>
            <pc:docMk/>
            <pc:sldMk cId="3871126216" sldId="303"/>
            <ac:spMk id="14" creationId="{C8970918-3E18-353A-C07F-757F5F82B449}"/>
          </ac:spMkLst>
        </pc:spChg>
      </pc:sldChg>
      <pc:sldChg chg="add ord">
        <pc:chgData name="Laura Donaghy" userId="44c0ea4a7173295d" providerId="LiveId" clId="{97533667-F892-4880-8C5A-BDCACE228C84}" dt="2024-12-02T13:20:18.714" v="1276"/>
        <pc:sldMkLst>
          <pc:docMk/>
          <pc:sldMk cId="896196748" sldId="304"/>
        </pc:sldMkLst>
      </pc:sldChg>
      <pc:sldChg chg="modSp add mod">
        <pc:chgData name="Laura Donaghy" userId="44c0ea4a7173295d" providerId="LiveId" clId="{97533667-F892-4880-8C5A-BDCACE228C84}" dt="2024-12-02T14:38:45.802" v="2797" actId="20577"/>
        <pc:sldMkLst>
          <pc:docMk/>
          <pc:sldMk cId="1379333926" sldId="305"/>
        </pc:sldMkLst>
      </pc:sldChg>
      <pc:sldChg chg="add del">
        <pc:chgData name="Laura Donaghy" userId="44c0ea4a7173295d" providerId="LiveId" clId="{97533667-F892-4880-8C5A-BDCACE228C84}" dt="2024-12-02T13:54:35.325" v="1421"/>
        <pc:sldMkLst>
          <pc:docMk/>
          <pc:sldMk cId="2860771666" sldId="305"/>
        </pc:sldMkLst>
      </pc:sldChg>
    </pc:docChg>
  </pc:docChgLst>
  <pc:docChgLst>
    <pc:chgData name="Laura Donaghy" userId="44c0ea4a7173295d" providerId="LiveId" clId="{1C6BE4A7-DBDF-462A-BFEC-01B4AB1BDAD8}"/>
    <pc:docChg chg="modSld">
      <pc:chgData name="Laura Donaghy" userId="44c0ea4a7173295d" providerId="LiveId" clId="{1C6BE4A7-DBDF-462A-BFEC-01B4AB1BDAD8}" dt="2024-09-24T13:04:44.802" v="5" actId="20577"/>
      <pc:docMkLst>
        <pc:docMk/>
      </pc:docMkLst>
      <pc:sldChg chg="modSp mod">
        <pc:chgData name="Laura Donaghy" userId="44c0ea4a7173295d" providerId="LiveId" clId="{1C6BE4A7-DBDF-462A-BFEC-01B4AB1BDAD8}" dt="2024-09-24T13:04:44.802" v="5" actId="20577"/>
        <pc:sldMkLst>
          <pc:docMk/>
          <pc:sldMk cId="0" sldId="275"/>
        </pc:sldMkLst>
      </pc:sldChg>
    </pc:docChg>
  </pc:docChgLst>
  <pc:docChgLst>
    <pc:chgData name="Laura Donaghy" userId="44c0ea4a7173295d" providerId="LiveId" clId="{7D363FE5-F25D-4E0D-B4D6-F80B781EC544}"/>
    <pc:docChg chg="undo redo custSel addSld delSld modSld sldOrd modMainMaster">
      <pc:chgData name="Laura Donaghy" userId="44c0ea4a7173295d" providerId="LiveId" clId="{7D363FE5-F25D-4E0D-B4D6-F80B781EC544}" dt="2024-11-04T12:19:13.106" v="3875" actId="47"/>
      <pc:docMkLst>
        <pc:docMk/>
      </pc:docMkLst>
      <pc:sldChg chg="addSp delSp modSp mod modClrScheme chgLayout">
        <pc:chgData name="Laura Donaghy" userId="44c0ea4a7173295d" providerId="LiveId" clId="{7D363FE5-F25D-4E0D-B4D6-F80B781EC544}" dt="2024-11-04T10:33:40.107" v="584" actId="20577"/>
        <pc:sldMkLst>
          <pc:docMk/>
          <pc:sldMk cId="0" sldId="256"/>
        </pc:sldMkLst>
      </pc:sldChg>
      <pc:sldChg chg="addSp delSp modSp del mod modClrScheme chgLayout">
        <pc:chgData name="Laura Donaghy" userId="44c0ea4a7173295d" providerId="LiveId" clId="{7D363FE5-F25D-4E0D-B4D6-F80B781EC544}" dt="2024-11-04T10:32:10.948" v="493" actId="47"/>
        <pc:sldMkLst>
          <pc:docMk/>
          <pc:sldMk cId="0" sldId="257"/>
        </pc:sldMkLst>
      </pc:sldChg>
      <pc:sldChg chg="addSp modSp del">
        <pc:chgData name="Laura Donaghy" userId="44c0ea4a7173295d" providerId="LiveId" clId="{7D363FE5-F25D-4E0D-B4D6-F80B781EC544}" dt="2024-11-04T10:42:07.189" v="787" actId="47"/>
        <pc:sldMkLst>
          <pc:docMk/>
          <pc:sldMk cId="0" sldId="258"/>
        </pc:sldMkLst>
      </pc:sldChg>
      <pc:sldChg chg="del">
        <pc:chgData name="Laura Donaghy" userId="44c0ea4a7173295d" providerId="LiveId" clId="{7D363FE5-F25D-4E0D-B4D6-F80B781EC544}" dt="2024-11-04T11:12:51.624" v="1349" actId="47"/>
        <pc:sldMkLst>
          <pc:docMk/>
          <pc:sldMk cId="0" sldId="259"/>
        </pc:sldMkLst>
      </pc:sldChg>
      <pc:sldChg chg="del">
        <pc:chgData name="Laura Donaghy" userId="44c0ea4a7173295d" providerId="LiveId" clId="{7D363FE5-F25D-4E0D-B4D6-F80B781EC544}" dt="2024-11-04T11:19:16.667" v="1547" actId="47"/>
        <pc:sldMkLst>
          <pc:docMk/>
          <pc:sldMk cId="0" sldId="261"/>
        </pc:sldMkLst>
      </pc:sldChg>
      <pc:sldChg chg="del">
        <pc:chgData name="Laura Donaghy" userId="44c0ea4a7173295d" providerId="LiveId" clId="{7D363FE5-F25D-4E0D-B4D6-F80B781EC544}" dt="2024-11-04T11:23:30.010" v="1608" actId="47"/>
        <pc:sldMkLst>
          <pc:docMk/>
          <pc:sldMk cId="0" sldId="262"/>
        </pc:sldMkLst>
      </pc:sldChg>
      <pc:sldChg chg="del">
        <pc:chgData name="Laura Donaghy" userId="44c0ea4a7173295d" providerId="LiveId" clId="{7D363FE5-F25D-4E0D-B4D6-F80B781EC544}" dt="2024-11-04T11:24:30.525" v="1725" actId="2696"/>
        <pc:sldMkLst>
          <pc:docMk/>
          <pc:sldMk cId="0" sldId="263"/>
        </pc:sldMkLst>
      </pc:sldChg>
      <pc:sldChg chg="del">
        <pc:chgData name="Laura Donaghy" userId="44c0ea4a7173295d" providerId="LiveId" clId="{7D363FE5-F25D-4E0D-B4D6-F80B781EC544}" dt="2024-11-04T11:27:08.539" v="1788" actId="47"/>
        <pc:sldMkLst>
          <pc:docMk/>
          <pc:sldMk cId="0" sldId="264"/>
        </pc:sldMkLst>
      </pc:sldChg>
      <pc:sldChg chg="del">
        <pc:chgData name="Laura Donaghy" userId="44c0ea4a7173295d" providerId="LiveId" clId="{7D363FE5-F25D-4E0D-B4D6-F80B781EC544}" dt="2024-11-04T11:34:40.433" v="2066" actId="47"/>
        <pc:sldMkLst>
          <pc:docMk/>
          <pc:sldMk cId="0" sldId="265"/>
        </pc:sldMkLst>
      </pc:sldChg>
      <pc:sldChg chg="del">
        <pc:chgData name="Laura Donaghy" userId="44c0ea4a7173295d" providerId="LiveId" clId="{7D363FE5-F25D-4E0D-B4D6-F80B781EC544}" dt="2024-11-04T11:36:21.527" v="2142" actId="47"/>
        <pc:sldMkLst>
          <pc:docMk/>
          <pc:sldMk cId="0" sldId="266"/>
        </pc:sldMkLst>
      </pc:sldChg>
      <pc:sldChg chg="del">
        <pc:chgData name="Laura Donaghy" userId="44c0ea4a7173295d" providerId="LiveId" clId="{7D363FE5-F25D-4E0D-B4D6-F80B781EC544}" dt="2024-11-04T11:41:58.864" v="2210" actId="47"/>
        <pc:sldMkLst>
          <pc:docMk/>
          <pc:sldMk cId="0" sldId="267"/>
        </pc:sldMkLst>
      </pc:sldChg>
      <pc:sldChg chg="del">
        <pc:chgData name="Laura Donaghy" userId="44c0ea4a7173295d" providerId="LiveId" clId="{7D363FE5-F25D-4E0D-B4D6-F80B781EC544}" dt="2024-11-04T11:47:06.799" v="2380" actId="2696"/>
        <pc:sldMkLst>
          <pc:docMk/>
          <pc:sldMk cId="0" sldId="268"/>
        </pc:sldMkLst>
      </pc:sldChg>
      <pc:sldChg chg="modSp del mod">
        <pc:chgData name="Laura Donaghy" userId="44c0ea4a7173295d" providerId="LiveId" clId="{7D363FE5-F25D-4E0D-B4D6-F80B781EC544}" dt="2024-11-04T11:53:06.150" v="2637" actId="47"/>
        <pc:sldMkLst>
          <pc:docMk/>
          <pc:sldMk cId="0" sldId="269"/>
        </pc:sldMkLst>
      </pc:sldChg>
      <pc:sldChg chg="del">
        <pc:chgData name="Laura Donaghy" userId="44c0ea4a7173295d" providerId="LiveId" clId="{7D363FE5-F25D-4E0D-B4D6-F80B781EC544}" dt="2024-11-04T11:54:58.574" v="2671" actId="47"/>
        <pc:sldMkLst>
          <pc:docMk/>
          <pc:sldMk cId="0" sldId="270"/>
        </pc:sldMkLst>
      </pc:sldChg>
      <pc:sldChg chg="del">
        <pc:chgData name="Laura Donaghy" userId="44c0ea4a7173295d" providerId="LiveId" clId="{7D363FE5-F25D-4E0D-B4D6-F80B781EC544}" dt="2024-11-04T11:56:06.678" v="2693" actId="47"/>
        <pc:sldMkLst>
          <pc:docMk/>
          <pc:sldMk cId="0" sldId="271"/>
        </pc:sldMkLst>
      </pc:sldChg>
      <pc:sldChg chg="del">
        <pc:chgData name="Laura Donaghy" userId="44c0ea4a7173295d" providerId="LiveId" clId="{7D363FE5-F25D-4E0D-B4D6-F80B781EC544}" dt="2024-11-04T11:58:02.306" v="2868" actId="47"/>
        <pc:sldMkLst>
          <pc:docMk/>
          <pc:sldMk cId="0" sldId="272"/>
        </pc:sldMkLst>
      </pc:sldChg>
      <pc:sldChg chg="del">
        <pc:chgData name="Laura Donaghy" userId="44c0ea4a7173295d" providerId="LiveId" clId="{7D363FE5-F25D-4E0D-B4D6-F80B781EC544}" dt="2024-11-04T12:01:21.100" v="3179" actId="47"/>
        <pc:sldMkLst>
          <pc:docMk/>
          <pc:sldMk cId="0" sldId="273"/>
        </pc:sldMkLst>
      </pc:sldChg>
      <pc:sldChg chg="del">
        <pc:chgData name="Laura Donaghy" userId="44c0ea4a7173295d" providerId="LiveId" clId="{7D363FE5-F25D-4E0D-B4D6-F80B781EC544}" dt="2024-11-04T12:10:15.152" v="3673" actId="47"/>
        <pc:sldMkLst>
          <pc:docMk/>
          <pc:sldMk cId="0" sldId="274"/>
        </pc:sldMkLst>
      </pc:sldChg>
      <pc:sldChg chg="del">
        <pc:chgData name="Laura Donaghy" userId="44c0ea4a7173295d" providerId="LiveId" clId="{7D363FE5-F25D-4E0D-B4D6-F80B781EC544}" dt="2024-11-04T12:18:30.500" v="3861" actId="47"/>
        <pc:sldMkLst>
          <pc:docMk/>
          <pc:sldMk cId="0" sldId="275"/>
        </pc:sldMkLst>
      </pc:sldChg>
      <pc:sldChg chg="del">
        <pc:chgData name="Laura Donaghy" userId="44c0ea4a7173295d" providerId="LiveId" clId="{7D363FE5-F25D-4E0D-B4D6-F80B781EC544}" dt="2024-11-04T12:19:13.106" v="3875" actId="47"/>
        <pc:sldMkLst>
          <pc:docMk/>
          <pc:sldMk cId="0" sldId="276"/>
        </pc:sldMkLst>
      </pc:sldChg>
      <pc:sldChg chg="del">
        <pc:chgData name="Laura Donaghy" userId="44c0ea4a7173295d" providerId="LiveId" clId="{7D363FE5-F25D-4E0D-B4D6-F80B781EC544}" dt="2024-11-04T11:16:10.794" v="1406" actId="47"/>
        <pc:sldMkLst>
          <pc:docMk/>
          <pc:sldMk cId="2405660239" sldId="277"/>
        </pc:sldMkLst>
      </pc:sldChg>
      <pc:sldChg chg="modSp del mod">
        <pc:chgData name="Laura Donaghy" userId="44c0ea4a7173295d" providerId="LiveId" clId="{7D363FE5-F25D-4E0D-B4D6-F80B781EC544}" dt="2024-11-04T11:18:09.399" v="1508" actId="47"/>
        <pc:sldMkLst>
          <pc:docMk/>
          <pc:sldMk cId="3409936848" sldId="278"/>
        </pc:sldMkLst>
      </pc:sldChg>
      <pc:sldChg chg="addSp delSp modSp new mod modClrScheme chgLayout">
        <pc:chgData name="Laura Donaghy" userId="44c0ea4a7173295d" providerId="LiveId" clId="{7D363FE5-F25D-4E0D-B4D6-F80B781EC544}" dt="2024-11-04T11:21:54.116" v="1589" actId="255"/>
        <pc:sldMkLst>
          <pc:docMk/>
          <pc:sldMk cId="3538790861" sldId="279"/>
        </pc:sldMkLst>
      </pc:sldChg>
      <pc:sldChg chg="addSp delSp modSp new mod modClrScheme chgLayout">
        <pc:chgData name="Laura Donaghy" userId="44c0ea4a7173295d" providerId="LiveId" clId="{7D363FE5-F25D-4E0D-B4D6-F80B781EC544}" dt="2024-11-04T11:28:14.808" v="1839" actId="1076"/>
        <pc:sldMkLst>
          <pc:docMk/>
          <pc:sldMk cId="1473607873" sldId="280"/>
        </pc:sldMkLst>
      </pc:sldChg>
      <pc:sldChg chg="addSp delSp modSp new mod modClrScheme chgLayout">
        <pc:chgData name="Laura Donaghy" userId="44c0ea4a7173295d" providerId="LiveId" clId="{7D363FE5-F25D-4E0D-B4D6-F80B781EC544}" dt="2024-11-04T11:22:31.557" v="1599" actId="1038"/>
        <pc:sldMkLst>
          <pc:docMk/>
          <pc:sldMk cId="3765798180" sldId="281"/>
        </pc:sldMkLst>
      </pc:sldChg>
      <pc:sldChg chg="addSp delSp modSp new mod chgLayout">
        <pc:chgData name="Laura Donaghy" userId="44c0ea4a7173295d" providerId="LiveId" clId="{7D363FE5-F25D-4E0D-B4D6-F80B781EC544}" dt="2024-11-04T11:22:13.704" v="1594" actId="1076"/>
        <pc:sldMkLst>
          <pc:docMk/>
          <pc:sldMk cId="3283834461" sldId="282"/>
        </pc:sldMkLst>
      </pc:sldChg>
      <pc:sldChg chg="addSp delSp modSp add mod">
        <pc:chgData name="Laura Donaghy" userId="44c0ea4a7173295d" providerId="LiveId" clId="{7D363FE5-F25D-4E0D-B4D6-F80B781EC544}" dt="2024-11-04T11:22:40.760" v="1601" actId="1076"/>
        <pc:sldMkLst>
          <pc:docMk/>
          <pc:sldMk cId="2942550761" sldId="283"/>
        </pc:sldMkLst>
      </pc:sldChg>
      <pc:sldChg chg="addSp delSp modSp add mod">
        <pc:chgData name="Laura Donaghy" userId="44c0ea4a7173295d" providerId="LiveId" clId="{7D363FE5-F25D-4E0D-B4D6-F80B781EC544}" dt="2024-11-04T11:22:54.439" v="1603"/>
        <pc:sldMkLst>
          <pc:docMk/>
          <pc:sldMk cId="4032164286" sldId="284"/>
        </pc:sldMkLst>
      </pc:sldChg>
      <pc:sldChg chg="addSp delSp modSp add mod">
        <pc:chgData name="Laura Donaghy" userId="44c0ea4a7173295d" providerId="LiveId" clId="{7D363FE5-F25D-4E0D-B4D6-F80B781EC544}" dt="2024-11-04T11:22:58.417" v="1605"/>
        <pc:sldMkLst>
          <pc:docMk/>
          <pc:sldMk cId="1412017421" sldId="285"/>
        </pc:sldMkLst>
      </pc:sldChg>
      <pc:sldChg chg="addSp delSp modSp add mod">
        <pc:chgData name="Laura Donaghy" userId="44c0ea4a7173295d" providerId="LiveId" clId="{7D363FE5-F25D-4E0D-B4D6-F80B781EC544}" dt="2024-11-04T11:23:01.686" v="1607"/>
        <pc:sldMkLst>
          <pc:docMk/>
          <pc:sldMk cId="335446355" sldId="286"/>
        </pc:sldMkLst>
      </pc:sldChg>
      <pc:sldChg chg="addSp delSp modSp add mod modClrScheme chgLayout">
        <pc:chgData name="Laura Donaghy" userId="44c0ea4a7173295d" providerId="LiveId" clId="{7D363FE5-F25D-4E0D-B4D6-F80B781EC544}" dt="2024-11-04T11:24:22.527" v="1724" actId="14100"/>
        <pc:sldMkLst>
          <pc:docMk/>
          <pc:sldMk cId="1037248878" sldId="287"/>
        </pc:sldMkLst>
      </pc:sldChg>
      <pc:sldChg chg="addSp delSp modSp add mod modClrScheme chgLayout">
        <pc:chgData name="Laura Donaghy" userId="44c0ea4a7173295d" providerId="LiveId" clId="{7D363FE5-F25D-4E0D-B4D6-F80B781EC544}" dt="2024-11-04T11:37:17.177" v="2149" actId="1076"/>
        <pc:sldMkLst>
          <pc:docMk/>
          <pc:sldMk cId="2472596746" sldId="288"/>
        </pc:sldMkLst>
      </pc:sldChg>
      <pc:sldChg chg="addSp delSp modSp add mod">
        <pc:chgData name="Laura Donaghy" userId="44c0ea4a7173295d" providerId="LiveId" clId="{7D363FE5-F25D-4E0D-B4D6-F80B781EC544}" dt="2024-11-04T11:37:23.444" v="2150" actId="1076"/>
        <pc:sldMkLst>
          <pc:docMk/>
          <pc:sldMk cId="1065261763" sldId="289"/>
        </pc:sldMkLst>
      </pc:sldChg>
      <pc:sldChg chg="addSp delSp modSp add mod modClrScheme chgLayout">
        <pc:chgData name="Laura Donaghy" userId="44c0ea4a7173295d" providerId="LiveId" clId="{7D363FE5-F25D-4E0D-B4D6-F80B781EC544}" dt="2024-11-04T11:37:27.429" v="2151" actId="1076"/>
        <pc:sldMkLst>
          <pc:docMk/>
          <pc:sldMk cId="624147090" sldId="290"/>
        </pc:sldMkLst>
      </pc:sldChg>
      <pc:sldChg chg="addSp delSp modSp add mod modClrScheme chgLayout">
        <pc:chgData name="Laura Donaghy" userId="44c0ea4a7173295d" providerId="LiveId" clId="{7D363FE5-F25D-4E0D-B4D6-F80B781EC544}" dt="2024-11-04T11:41:55.112" v="2209" actId="1076"/>
        <pc:sldMkLst>
          <pc:docMk/>
          <pc:sldMk cId="465106509" sldId="291"/>
        </pc:sldMkLst>
      </pc:sldChg>
      <pc:sldChg chg="new del">
        <pc:chgData name="Laura Donaghy" userId="44c0ea4a7173295d" providerId="LiveId" clId="{7D363FE5-F25D-4E0D-B4D6-F80B781EC544}" dt="2024-11-04T11:38:18.136" v="2153" actId="680"/>
        <pc:sldMkLst>
          <pc:docMk/>
          <pc:sldMk cId="2907565045" sldId="291"/>
        </pc:sldMkLst>
      </pc:sldChg>
      <pc:sldChg chg="addSp delSp modSp add mod modClrScheme chgLayout">
        <pc:chgData name="Laura Donaghy" userId="44c0ea4a7173295d" providerId="LiveId" clId="{7D363FE5-F25D-4E0D-B4D6-F80B781EC544}" dt="2024-11-04T11:50:20.996" v="2558" actId="14100"/>
        <pc:sldMkLst>
          <pc:docMk/>
          <pc:sldMk cId="1765224218" sldId="292"/>
        </pc:sldMkLst>
      </pc:sldChg>
      <pc:sldChg chg="addSp delSp modSp add mod modClrScheme chgLayout">
        <pc:chgData name="Laura Donaghy" userId="44c0ea4a7173295d" providerId="LiveId" clId="{7D363FE5-F25D-4E0D-B4D6-F80B781EC544}" dt="2024-11-04T11:50:37.894" v="2562"/>
        <pc:sldMkLst>
          <pc:docMk/>
          <pc:sldMk cId="1651039367" sldId="293"/>
        </pc:sldMkLst>
      </pc:sldChg>
      <pc:sldChg chg="addSp delSp modSp add mod modClrScheme chgLayout">
        <pc:chgData name="Laura Donaghy" userId="44c0ea4a7173295d" providerId="LiveId" clId="{7D363FE5-F25D-4E0D-B4D6-F80B781EC544}" dt="2024-11-04T11:52:49.995" v="2636" actId="14100"/>
        <pc:sldMkLst>
          <pc:docMk/>
          <pc:sldMk cId="3153331727" sldId="294"/>
        </pc:sldMkLst>
      </pc:sldChg>
      <pc:sldChg chg="addSp delSp modSp add mod">
        <pc:chgData name="Laura Donaghy" userId="44c0ea4a7173295d" providerId="LiveId" clId="{7D363FE5-F25D-4E0D-B4D6-F80B781EC544}" dt="2024-11-04T11:54:55.079" v="2670" actId="14100"/>
        <pc:sldMkLst>
          <pc:docMk/>
          <pc:sldMk cId="2309200315" sldId="295"/>
        </pc:sldMkLst>
      </pc:sldChg>
      <pc:sldChg chg="addSp delSp modSp add mod modClrScheme chgLayout">
        <pc:chgData name="Laura Donaghy" userId="44c0ea4a7173295d" providerId="LiveId" clId="{7D363FE5-F25D-4E0D-B4D6-F80B781EC544}" dt="2024-11-04T11:58:22.046" v="2941" actId="20577"/>
        <pc:sldMkLst>
          <pc:docMk/>
          <pc:sldMk cId="522670982" sldId="296"/>
        </pc:sldMkLst>
      </pc:sldChg>
      <pc:sldChg chg="addSp delSp modSp add mod ord">
        <pc:chgData name="Laura Donaghy" userId="44c0ea4a7173295d" providerId="LiveId" clId="{7D363FE5-F25D-4E0D-B4D6-F80B781EC544}" dt="2024-11-04T12:10:00.520" v="3669" actId="14100"/>
        <pc:sldMkLst>
          <pc:docMk/>
          <pc:sldMk cId="3660752248" sldId="297"/>
        </pc:sldMkLst>
      </pc:sldChg>
      <pc:sldChg chg="addSp delSp modSp add mod">
        <pc:chgData name="Laura Donaghy" userId="44c0ea4a7173295d" providerId="LiveId" clId="{7D363FE5-F25D-4E0D-B4D6-F80B781EC544}" dt="2024-11-04T12:18:11.127" v="3857" actId="14100"/>
        <pc:sldMkLst>
          <pc:docMk/>
          <pc:sldMk cId="3306825124" sldId="298"/>
        </pc:sldMkLst>
      </pc:sldChg>
      <pc:sldChg chg="addSp delSp modSp add mod">
        <pc:chgData name="Laura Donaghy" userId="44c0ea4a7173295d" providerId="LiveId" clId="{7D363FE5-F25D-4E0D-B4D6-F80B781EC544}" dt="2024-11-04T12:04:18.453" v="3215" actId="20577"/>
        <pc:sldMkLst>
          <pc:docMk/>
          <pc:sldMk cId="786260167" sldId="299"/>
        </pc:sldMkLst>
      </pc:sldChg>
      <pc:sldChg chg="new del">
        <pc:chgData name="Laura Donaghy" userId="44c0ea4a7173295d" providerId="LiveId" clId="{7D363FE5-F25D-4E0D-B4D6-F80B781EC544}" dt="2024-11-04T12:10:35.731" v="3675" actId="47"/>
        <pc:sldMkLst>
          <pc:docMk/>
          <pc:sldMk cId="1814922632" sldId="300"/>
        </pc:sldMkLst>
      </pc:sldChg>
      <pc:sldChg chg="addSp delSp modSp add mod">
        <pc:chgData name="Laura Donaghy" userId="44c0ea4a7173295d" providerId="LiveId" clId="{7D363FE5-F25D-4E0D-B4D6-F80B781EC544}" dt="2024-11-04T12:18:05.088" v="3855" actId="14100"/>
        <pc:sldMkLst>
          <pc:docMk/>
          <pc:sldMk cId="4204443419" sldId="300"/>
        </pc:sldMkLst>
      </pc:sldChg>
      <pc:sldChg chg="addSp delSp modSp add mod ord">
        <pc:chgData name="Laura Donaghy" userId="44c0ea4a7173295d" providerId="LiveId" clId="{7D363FE5-F25D-4E0D-B4D6-F80B781EC544}" dt="2024-11-04T12:19:08.190" v="3874"/>
        <pc:sldMkLst>
          <pc:docMk/>
          <pc:sldMk cId="543195847" sldId="301"/>
        </pc:sldMkLst>
      </pc:sldChg>
      <pc:sldMasterChg chg="modSldLayout sldLayoutOrd">
        <pc:chgData name="Laura Donaghy" userId="44c0ea4a7173295d" providerId="LiveId" clId="{7D363FE5-F25D-4E0D-B4D6-F80B781EC544}" dt="2024-11-04T10:01:05.770" v="31" actId="478"/>
        <pc:sldMasterMkLst>
          <pc:docMk/>
          <pc:sldMasterMk cId="0" sldId="2147483659"/>
        </pc:sldMasterMkLst>
        <pc:sldLayoutChg chg="addSp modSp mod ord">
          <pc:chgData name="Laura Donaghy" userId="44c0ea4a7173295d" providerId="LiveId" clId="{7D363FE5-F25D-4E0D-B4D6-F80B781EC544}" dt="2024-11-04T09:46:01.258" v="25" actId="20578"/>
          <pc:sldLayoutMkLst>
            <pc:docMk/>
            <pc:sldMasterMk cId="0" sldId="2147483659"/>
            <pc:sldLayoutMk cId="0" sldId="2147483649"/>
          </pc:sldLayoutMkLst>
        </pc:sldLayoutChg>
        <pc:sldLayoutChg chg="addSp delSp modSp mod">
          <pc:chgData name="Laura Donaghy" userId="44c0ea4a7173295d" providerId="LiveId" clId="{7D363FE5-F25D-4E0D-B4D6-F80B781EC544}" dt="2024-11-04T10:01:05.770" v="31" actId="478"/>
          <pc:sldLayoutMkLst>
            <pc:docMk/>
            <pc:sldMasterMk cId="0" sldId="2147483659"/>
            <pc:sldLayoutMk cId="0" sldId="2147483655"/>
          </pc:sldLayoutMkLst>
        </pc:sldLayoutChg>
      </pc:sldMasterChg>
      <pc:sldMasterChg chg="addSldLayout delSldLayout modSldLayout">
        <pc:chgData name="Laura Donaghy" userId="44c0ea4a7173295d" providerId="LiveId" clId="{7D363FE5-F25D-4E0D-B4D6-F80B781EC544}" dt="2024-11-04T12:19:13.106" v="3875" actId="47"/>
        <pc:sldMasterMkLst>
          <pc:docMk/>
          <pc:sldMasterMk cId="663032954" sldId="2147484000"/>
        </pc:sldMasterMkLst>
        <pc:sldLayoutChg chg="addSp delSp modSp mod setBg">
          <pc:chgData name="Laura Donaghy" userId="44c0ea4a7173295d" providerId="LiveId" clId="{7D363FE5-F25D-4E0D-B4D6-F80B781EC544}" dt="2024-11-04T10:34:54.795" v="594" actId="255"/>
          <pc:sldLayoutMkLst>
            <pc:docMk/>
            <pc:sldMasterMk cId="663032954" sldId="2147484000"/>
            <pc:sldLayoutMk cId="2888440528" sldId="2147484001"/>
          </pc:sldLayoutMkLst>
        </pc:sldLayoutChg>
        <pc:sldLayoutChg chg="addSp delSp modSp mod setBg">
          <pc:chgData name="Laura Donaghy" userId="44c0ea4a7173295d" providerId="LiveId" clId="{7D363FE5-F25D-4E0D-B4D6-F80B781EC544}" dt="2024-11-04T10:35:43.302" v="596" actId="6549"/>
          <pc:sldLayoutMkLst>
            <pc:docMk/>
            <pc:sldMasterMk cId="663032954" sldId="2147484000"/>
            <pc:sldLayoutMk cId="985079109" sldId="2147484002"/>
          </pc:sldLayoutMkLst>
        </pc:sldLayoutChg>
        <pc:sldLayoutChg chg="modSp mod setBg">
          <pc:chgData name="Laura Donaghy" userId="44c0ea4a7173295d" providerId="LiveId" clId="{7D363FE5-F25D-4E0D-B4D6-F80B781EC544}" dt="2024-11-04T10:22:17.431" v="206" actId="207"/>
          <pc:sldLayoutMkLst>
            <pc:docMk/>
            <pc:sldMasterMk cId="663032954" sldId="2147484000"/>
            <pc:sldLayoutMk cId="3106536555" sldId="2147484003"/>
          </pc:sldLayoutMkLst>
        </pc:sldLayoutChg>
        <pc:sldLayoutChg chg="addSp modSp mod">
          <pc:chgData name="Laura Donaghy" userId="44c0ea4a7173295d" providerId="LiveId" clId="{7D363FE5-F25D-4E0D-B4D6-F80B781EC544}" dt="2024-11-04T10:42:53.683" v="791"/>
          <pc:sldLayoutMkLst>
            <pc:docMk/>
            <pc:sldMasterMk cId="663032954" sldId="2147484000"/>
            <pc:sldLayoutMk cId="3547432358" sldId="2147484004"/>
          </pc:sldLayoutMkLst>
        </pc:sldLayoutChg>
        <pc:sldLayoutChg chg="addSp modSp mod">
          <pc:chgData name="Laura Donaghy" userId="44c0ea4a7173295d" providerId="LiveId" clId="{7D363FE5-F25D-4E0D-B4D6-F80B781EC544}" dt="2024-11-04T10:43:38.954" v="892"/>
          <pc:sldLayoutMkLst>
            <pc:docMk/>
            <pc:sldMasterMk cId="663032954" sldId="2147484000"/>
            <pc:sldLayoutMk cId="2996450148" sldId="2147484005"/>
          </pc:sldLayoutMkLst>
        </pc:sldLayoutChg>
        <pc:sldLayoutChg chg="addSp delSp modSp mod">
          <pc:chgData name="Laura Donaghy" userId="44c0ea4a7173295d" providerId="LiveId" clId="{7D363FE5-F25D-4E0D-B4D6-F80B781EC544}" dt="2024-11-04T10:36:04.281" v="597" actId="20577"/>
          <pc:sldLayoutMkLst>
            <pc:docMk/>
            <pc:sldMasterMk cId="663032954" sldId="2147484000"/>
            <pc:sldLayoutMk cId="1934417681" sldId="2147484006"/>
          </pc:sldLayoutMkLst>
        </pc:sldLayoutChg>
        <pc:sldLayoutChg chg="modSp mod">
          <pc:chgData name="Laura Donaghy" userId="44c0ea4a7173295d" providerId="LiveId" clId="{7D363FE5-F25D-4E0D-B4D6-F80B781EC544}" dt="2024-11-04T10:22:28.399" v="210" actId="207"/>
          <pc:sldLayoutMkLst>
            <pc:docMk/>
            <pc:sldMasterMk cId="663032954" sldId="2147484000"/>
            <pc:sldLayoutMk cId="1664365025" sldId="2147484008"/>
          </pc:sldLayoutMkLst>
        </pc:sldLayoutChg>
        <pc:sldLayoutChg chg="addSp modSp mod">
          <pc:chgData name="Laura Donaghy" userId="44c0ea4a7173295d" providerId="LiveId" clId="{7D363FE5-F25D-4E0D-B4D6-F80B781EC544}" dt="2024-11-04T11:56:37.198" v="2698"/>
          <pc:sldLayoutMkLst>
            <pc:docMk/>
            <pc:sldMasterMk cId="663032954" sldId="2147484000"/>
            <pc:sldLayoutMk cId="316971419" sldId="2147484011"/>
          </pc:sldLayoutMkLst>
        </pc:sldLayoutChg>
        <pc:sldLayoutChg chg="addSp modSp mod">
          <pc:chgData name="Laura Donaghy" userId="44c0ea4a7173295d" providerId="LiveId" clId="{7D363FE5-F25D-4E0D-B4D6-F80B781EC544}" dt="2024-11-04T11:56:40.020" v="2699"/>
          <pc:sldLayoutMkLst>
            <pc:docMk/>
            <pc:sldMasterMk cId="663032954" sldId="2147484000"/>
            <pc:sldLayoutMk cId="1605735849" sldId="2147484012"/>
          </pc:sldLayoutMkLst>
        </pc:sldLayoutChg>
        <pc:sldLayoutChg chg="modSp mod">
          <pc:chgData name="Laura Donaghy" userId="44c0ea4a7173295d" providerId="LiveId" clId="{7D363FE5-F25D-4E0D-B4D6-F80B781EC544}" dt="2024-11-04T10:22:37.573" v="213" actId="207"/>
          <pc:sldLayoutMkLst>
            <pc:docMk/>
            <pc:sldMasterMk cId="663032954" sldId="2147484000"/>
            <pc:sldLayoutMk cId="1768627623" sldId="2147484013"/>
          </pc:sldLayoutMkLst>
        </pc:sldLayoutChg>
        <pc:sldLayoutChg chg="modSp mod">
          <pc:chgData name="Laura Donaghy" userId="44c0ea4a7173295d" providerId="LiveId" clId="{7D363FE5-F25D-4E0D-B4D6-F80B781EC544}" dt="2024-11-04T10:22:40.085" v="214" actId="207"/>
          <pc:sldLayoutMkLst>
            <pc:docMk/>
            <pc:sldMasterMk cId="663032954" sldId="2147484000"/>
            <pc:sldLayoutMk cId="2721616836" sldId="2147484014"/>
          </pc:sldLayoutMkLst>
        </pc:sldLayoutChg>
        <pc:sldLayoutChg chg="del">
          <pc:chgData name="Laura Donaghy" userId="44c0ea4a7173295d" providerId="LiveId" clId="{7D363FE5-F25D-4E0D-B4D6-F80B781EC544}" dt="2024-11-04T12:19:13.106" v="3875" actId="47"/>
          <pc:sldLayoutMkLst>
            <pc:docMk/>
            <pc:sldMasterMk cId="663032954" sldId="2147484000"/>
            <pc:sldLayoutMk cId="198938412" sldId="2147484015"/>
          </pc:sldLayoutMkLst>
        </pc:sldLayoutChg>
        <pc:sldLayoutChg chg="addSp delSp modSp add mod modTransition">
          <pc:chgData name="Laura Donaghy" userId="44c0ea4a7173295d" providerId="LiveId" clId="{7D363FE5-F25D-4E0D-B4D6-F80B781EC544}" dt="2024-11-04T10:26:30.005" v="243" actId="164"/>
          <pc:sldLayoutMkLst>
            <pc:docMk/>
            <pc:sldMasterMk cId="663032954" sldId="2147484000"/>
            <pc:sldLayoutMk cId="2490197381" sldId="2147484016"/>
          </pc:sldLayoutMkLst>
        </pc:sldLayoutChg>
        <pc:sldLayoutChg chg="addSp modSp add mod modTransition">
          <pc:chgData name="Laura Donaghy" userId="44c0ea4a7173295d" providerId="LiveId" clId="{7D363FE5-F25D-4E0D-B4D6-F80B781EC544}" dt="2024-11-04T10:26:34.799" v="244"/>
          <pc:sldLayoutMkLst>
            <pc:docMk/>
            <pc:sldMasterMk cId="663032954" sldId="2147484000"/>
            <pc:sldLayoutMk cId="946138080" sldId="2147484017"/>
          </pc:sldLayoutMkLst>
        </pc:sldLayoutChg>
      </pc:sldMasterChg>
    </pc:docChg>
  </pc:docChgLst>
  <pc:docChgLst>
    <pc:chgData name="Laura Donaghy" userId="44c0ea4a7173295d" providerId="LiveId" clId="{D776941B-0A6C-4812-98AB-EFCB13F6C5D9}"/>
    <pc:docChg chg="custSel addSld delSld modSld sldOrd">
      <pc:chgData name="Laura Donaghy" userId="44c0ea4a7173295d" providerId="LiveId" clId="{D776941B-0A6C-4812-98AB-EFCB13F6C5D9}" dt="2025-02-28T10:57:26.215" v="319" actId="14100"/>
      <pc:docMkLst>
        <pc:docMk/>
      </pc:docMkLst>
      <pc:sldChg chg="modSp mod">
        <pc:chgData name="Laura Donaghy" userId="44c0ea4a7173295d" providerId="LiveId" clId="{D776941B-0A6C-4812-98AB-EFCB13F6C5D9}" dt="2025-02-28T10:54:57.659" v="283" actId="1036"/>
        <pc:sldMkLst>
          <pc:docMk/>
          <pc:sldMk cId="1473607873" sldId="280"/>
        </pc:sldMkLst>
        <pc:picChg chg="mod">
          <ac:chgData name="Laura Donaghy" userId="44c0ea4a7173295d" providerId="LiveId" clId="{D776941B-0A6C-4812-98AB-EFCB13F6C5D9}" dt="2025-02-28T10:54:57.659" v="283" actId="1036"/>
          <ac:picMkLst>
            <pc:docMk/>
            <pc:sldMk cId="1473607873" sldId="280"/>
            <ac:picMk id="27" creationId="{4844B1BF-E948-B9F5-3FEF-6764C4A7062E}"/>
          </ac:picMkLst>
        </pc:picChg>
      </pc:sldChg>
      <pc:sldChg chg="del">
        <pc:chgData name="Laura Donaghy" userId="44c0ea4a7173295d" providerId="LiveId" clId="{D776941B-0A6C-4812-98AB-EFCB13F6C5D9}" dt="2025-02-12T16:23:59.240" v="257" actId="47"/>
        <pc:sldMkLst>
          <pc:docMk/>
          <pc:sldMk cId="3283834461" sldId="282"/>
        </pc:sldMkLst>
      </pc:sldChg>
      <pc:sldChg chg="modSp mod">
        <pc:chgData name="Laura Donaghy" userId="44c0ea4a7173295d" providerId="LiveId" clId="{D776941B-0A6C-4812-98AB-EFCB13F6C5D9}" dt="2025-02-28T10:55:45.433" v="298" actId="14100"/>
        <pc:sldMkLst>
          <pc:docMk/>
          <pc:sldMk cId="4032164286" sldId="284"/>
        </pc:sldMkLst>
        <pc:spChg chg="mod">
          <ac:chgData name="Laura Donaghy" userId="44c0ea4a7173295d" providerId="LiveId" clId="{D776941B-0A6C-4812-98AB-EFCB13F6C5D9}" dt="2025-02-28T10:55:45.433" v="298" actId="14100"/>
          <ac:spMkLst>
            <pc:docMk/>
            <pc:sldMk cId="4032164286" sldId="284"/>
            <ac:spMk id="5" creationId="{0DC14B9F-9E2D-7E7E-3267-350D7118BE00}"/>
          </ac:spMkLst>
        </pc:spChg>
        <pc:picChg chg="mod">
          <ac:chgData name="Laura Donaghy" userId="44c0ea4a7173295d" providerId="LiveId" clId="{D776941B-0A6C-4812-98AB-EFCB13F6C5D9}" dt="2025-02-28T10:55:44.050" v="297" actId="1076"/>
          <ac:picMkLst>
            <pc:docMk/>
            <pc:sldMk cId="4032164286" sldId="284"/>
            <ac:picMk id="6" creationId="{BEDE88DB-32B9-F387-A847-8EC36E76F677}"/>
          </ac:picMkLst>
        </pc:picChg>
      </pc:sldChg>
      <pc:sldChg chg="modSp mod">
        <pc:chgData name="Laura Donaghy" userId="44c0ea4a7173295d" providerId="LiveId" clId="{D776941B-0A6C-4812-98AB-EFCB13F6C5D9}" dt="2025-02-28T10:56:01.037" v="300" actId="1076"/>
        <pc:sldMkLst>
          <pc:docMk/>
          <pc:sldMk cId="335446355" sldId="286"/>
        </pc:sldMkLst>
        <pc:picChg chg="mod">
          <ac:chgData name="Laura Donaghy" userId="44c0ea4a7173295d" providerId="LiveId" clId="{D776941B-0A6C-4812-98AB-EFCB13F6C5D9}" dt="2025-02-28T10:56:01.037" v="300" actId="1076"/>
          <ac:picMkLst>
            <pc:docMk/>
            <pc:sldMk cId="335446355" sldId="286"/>
            <ac:picMk id="6" creationId="{DC417C07-C019-79B8-652E-87B7E0688B32}"/>
          </ac:picMkLst>
        </pc:picChg>
      </pc:sldChg>
      <pc:sldChg chg="modSp mod ord">
        <pc:chgData name="Laura Donaghy" userId="44c0ea4a7173295d" providerId="LiveId" clId="{D776941B-0A6C-4812-98AB-EFCB13F6C5D9}" dt="2025-02-28T10:56:31.546" v="304" actId="14100"/>
        <pc:sldMkLst>
          <pc:docMk/>
          <pc:sldMk cId="1037248878" sldId="287"/>
        </pc:sldMkLst>
        <pc:spChg chg="mod">
          <ac:chgData name="Laura Donaghy" userId="44c0ea4a7173295d" providerId="LiveId" clId="{D776941B-0A6C-4812-98AB-EFCB13F6C5D9}" dt="2025-02-12T16:24:47.676" v="264" actId="114"/>
          <ac:spMkLst>
            <pc:docMk/>
            <pc:sldMk cId="1037248878" sldId="287"/>
            <ac:spMk id="2" creationId="{3238C2E3-2C24-5849-747F-A8059A345FF4}"/>
          </ac:spMkLst>
        </pc:spChg>
        <pc:spChg chg="mod">
          <ac:chgData name="Laura Donaghy" userId="44c0ea4a7173295d" providerId="LiveId" clId="{D776941B-0A6C-4812-98AB-EFCB13F6C5D9}" dt="2025-02-28T10:56:31.546" v="304" actId="14100"/>
          <ac:spMkLst>
            <pc:docMk/>
            <pc:sldMk cId="1037248878" sldId="287"/>
            <ac:spMk id="5" creationId="{1FD3963D-EFD3-5ED3-80D0-D266FD5010FD}"/>
          </ac:spMkLst>
        </pc:spChg>
        <pc:picChg chg="mod">
          <ac:chgData name="Laura Donaghy" userId="44c0ea4a7173295d" providerId="LiveId" clId="{D776941B-0A6C-4812-98AB-EFCB13F6C5D9}" dt="2025-02-28T10:56:29.103" v="303" actId="1076"/>
          <ac:picMkLst>
            <pc:docMk/>
            <pc:sldMk cId="1037248878" sldId="287"/>
            <ac:picMk id="6" creationId="{57F59DAD-6E44-BF47-538A-D6B479455D1A}"/>
          </ac:picMkLst>
        </pc:picChg>
      </pc:sldChg>
      <pc:sldChg chg="addSp delSp modSp mod">
        <pc:chgData name="Laura Donaghy" userId="44c0ea4a7173295d" providerId="LiveId" clId="{D776941B-0A6C-4812-98AB-EFCB13F6C5D9}" dt="2025-02-28T10:57:06.510" v="317" actId="1076"/>
        <pc:sldMkLst>
          <pc:docMk/>
          <pc:sldMk cId="1065261763" sldId="289"/>
        </pc:sldMkLst>
        <pc:graphicFrameChg chg="modGraphic">
          <ac:chgData name="Laura Donaghy" userId="44c0ea4a7173295d" providerId="LiveId" clId="{D776941B-0A6C-4812-98AB-EFCB13F6C5D9}" dt="2025-02-12T11:12:43.961" v="75" actId="255"/>
          <ac:graphicFrameMkLst>
            <pc:docMk/>
            <pc:sldMk cId="1065261763" sldId="289"/>
            <ac:graphicFrameMk id="7" creationId="{A64FB15C-93B8-0799-C8DB-6847038B5E45}"/>
          </ac:graphicFrameMkLst>
        </pc:graphicFrameChg>
        <pc:picChg chg="add mod">
          <ac:chgData name="Laura Donaghy" userId="44c0ea4a7173295d" providerId="LiveId" clId="{D776941B-0A6C-4812-98AB-EFCB13F6C5D9}" dt="2025-02-28T10:57:06.510" v="317" actId="1076"/>
          <ac:picMkLst>
            <pc:docMk/>
            <pc:sldMk cId="1065261763" sldId="289"/>
            <ac:picMk id="2" creationId="{615A607D-A832-3A18-7B2A-CDB48DBBB0DD}"/>
          </ac:picMkLst>
        </pc:picChg>
        <pc:picChg chg="del">
          <ac:chgData name="Laura Donaghy" userId="44c0ea4a7173295d" providerId="LiveId" clId="{D776941B-0A6C-4812-98AB-EFCB13F6C5D9}" dt="2025-02-28T10:57:05.052" v="316" actId="478"/>
          <ac:picMkLst>
            <pc:docMk/>
            <pc:sldMk cId="1065261763" sldId="289"/>
            <ac:picMk id="6" creationId="{3A3E72C2-F92F-4898-E2D5-991A94A12DA2}"/>
          </ac:picMkLst>
        </pc:picChg>
      </pc:sldChg>
      <pc:sldChg chg="addSp delSp modSp mod">
        <pc:chgData name="Laura Donaghy" userId="44c0ea4a7173295d" providerId="LiveId" clId="{D776941B-0A6C-4812-98AB-EFCB13F6C5D9}" dt="2025-02-28T10:55:36.220" v="294" actId="14100"/>
        <pc:sldMkLst>
          <pc:docMk/>
          <pc:sldMk cId="624147090" sldId="290"/>
        </pc:sldMkLst>
        <pc:spChg chg="mod">
          <ac:chgData name="Laura Donaghy" userId="44c0ea4a7173295d" providerId="LiveId" clId="{D776941B-0A6C-4812-98AB-EFCB13F6C5D9}" dt="2025-02-28T10:55:36.220" v="294" actId="14100"/>
          <ac:spMkLst>
            <pc:docMk/>
            <pc:sldMk cId="624147090" sldId="290"/>
            <ac:spMk id="5" creationId="{80B801D4-3933-3FDF-3701-9D2B21011D23}"/>
          </ac:spMkLst>
        </pc:spChg>
        <pc:picChg chg="add mod">
          <ac:chgData name="Laura Donaghy" userId="44c0ea4a7173295d" providerId="LiveId" clId="{D776941B-0A6C-4812-98AB-EFCB13F6C5D9}" dt="2025-02-28T10:55:34.121" v="293" actId="1076"/>
          <ac:picMkLst>
            <pc:docMk/>
            <pc:sldMk cId="624147090" sldId="290"/>
            <ac:picMk id="2" creationId="{E9A0F8B9-E63A-0786-7502-9C284CB88DE6}"/>
          </ac:picMkLst>
        </pc:picChg>
        <pc:picChg chg="del">
          <ac:chgData name="Laura Donaghy" userId="44c0ea4a7173295d" providerId="LiveId" clId="{D776941B-0A6C-4812-98AB-EFCB13F6C5D9}" dt="2025-02-28T10:55:30.863" v="292" actId="478"/>
          <ac:picMkLst>
            <pc:docMk/>
            <pc:sldMk cId="624147090" sldId="290"/>
            <ac:picMk id="6" creationId="{0D9DAE8D-6AFA-A109-FE25-CA0D7EC71457}"/>
          </ac:picMkLst>
        </pc:picChg>
      </pc:sldChg>
      <pc:sldChg chg="addSp delSp modSp mod ord">
        <pc:chgData name="Laura Donaghy" userId="44c0ea4a7173295d" providerId="LiveId" clId="{D776941B-0A6C-4812-98AB-EFCB13F6C5D9}" dt="2025-02-28T10:56:47.353" v="310" actId="14100"/>
        <pc:sldMkLst>
          <pc:docMk/>
          <pc:sldMk cId="465106509" sldId="291"/>
        </pc:sldMkLst>
        <pc:spChg chg="mod">
          <ac:chgData name="Laura Donaghy" userId="44c0ea4a7173295d" providerId="LiveId" clId="{D776941B-0A6C-4812-98AB-EFCB13F6C5D9}" dt="2025-02-28T10:56:47.353" v="310" actId="14100"/>
          <ac:spMkLst>
            <pc:docMk/>
            <pc:sldMk cId="465106509" sldId="291"/>
            <ac:spMk id="5" creationId="{0A84629F-F4DC-82A5-4780-BADA5ED1AF85}"/>
          </ac:spMkLst>
        </pc:spChg>
        <pc:spChg chg="mod">
          <ac:chgData name="Laura Donaghy" userId="44c0ea4a7173295d" providerId="LiveId" clId="{D776941B-0A6C-4812-98AB-EFCB13F6C5D9}" dt="2025-02-12T11:13:57.374" v="256" actId="1076"/>
          <ac:spMkLst>
            <pc:docMk/>
            <pc:sldMk cId="465106509" sldId="291"/>
            <ac:spMk id="12" creationId="{6EB51776-77EA-F7DA-4BFF-06E17538A59F}"/>
          </ac:spMkLst>
        </pc:spChg>
        <pc:picChg chg="add mod">
          <ac:chgData name="Laura Donaghy" userId="44c0ea4a7173295d" providerId="LiveId" clId="{D776941B-0A6C-4812-98AB-EFCB13F6C5D9}" dt="2025-02-28T10:56:45.985" v="309" actId="1076"/>
          <ac:picMkLst>
            <pc:docMk/>
            <pc:sldMk cId="465106509" sldId="291"/>
            <ac:picMk id="2" creationId="{8C156629-699C-5697-0BB7-AF65F5FE2314}"/>
          </ac:picMkLst>
        </pc:picChg>
        <pc:picChg chg="del">
          <ac:chgData name="Laura Donaghy" userId="44c0ea4a7173295d" providerId="LiveId" clId="{D776941B-0A6C-4812-98AB-EFCB13F6C5D9}" dt="2025-02-28T10:56:42.215" v="307" actId="478"/>
          <ac:picMkLst>
            <pc:docMk/>
            <pc:sldMk cId="465106509" sldId="291"/>
            <ac:picMk id="6" creationId="{ADF80380-8F7D-9AC2-6E15-AE15FBFF228A}"/>
          </ac:picMkLst>
        </pc:picChg>
      </pc:sldChg>
      <pc:sldChg chg="modSp mod">
        <pc:chgData name="Laura Donaghy" userId="44c0ea4a7173295d" providerId="LiveId" clId="{D776941B-0A6C-4812-98AB-EFCB13F6C5D9}" dt="2025-02-28T10:56:36.283" v="305" actId="1076"/>
        <pc:sldMkLst>
          <pc:docMk/>
          <pc:sldMk cId="4204443419" sldId="300"/>
        </pc:sldMkLst>
        <pc:picChg chg="mod">
          <ac:chgData name="Laura Donaghy" userId="44c0ea4a7173295d" providerId="LiveId" clId="{D776941B-0A6C-4812-98AB-EFCB13F6C5D9}" dt="2025-02-28T10:56:36.283" v="305" actId="1076"/>
          <ac:picMkLst>
            <pc:docMk/>
            <pc:sldMk cId="4204443419" sldId="300"/>
            <ac:picMk id="23" creationId="{6B031BD7-9112-9ACF-3D5C-2BAF26104D63}"/>
          </ac:picMkLst>
        </pc:picChg>
      </pc:sldChg>
      <pc:sldChg chg="modSp mod">
        <pc:chgData name="Laura Donaghy" userId="44c0ea4a7173295d" providerId="LiveId" clId="{D776941B-0A6C-4812-98AB-EFCB13F6C5D9}" dt="2025-02-28T10:55:18.804" v="290" actId="1076"/>
        <pc:sldMkLst>
          <pc:docMk/>
          <pc:sldMk cId="3871126216" sldId="303"/>
        </pc:sldMkLst>
        <pc:picChg chg="mod">
          <ac:chgData name="Laura Donaghy" userId="44c0ea4a7173295d" providerId="LiveId" clId="{D776941B-0A6C-4812-98AB-EFCB13F6C5D9}" dt="2025-02-28T10:55:18.804" v="290" actId="1076"/>
          <ac:picMkLst>
            <pc:docMk/>
            <pc:sldMk cId="3871126216" sldId="303"/>
            <ac:picMk id="27" creationId="{29BEAD6C-BE3D-5719-9960-02503B69999F}"/>
          </ac:picMkLst>
        </pc:picChg>
      </pc:sldChg>
      <pc:sldChg chg="addSp delSp modSp mod">
        <pc:chgData name="Laura Donaghy" userId="44c0ea4a7173295d" providerId="LiveId" clId="{D776941B-0A6C-4812-98AB-EFCB13F6C5D9}" dt="2025-02-28T10:56:57.023" v="314" actId="14100"/>
        <pc:sldMkLst>
          <pc:docMk/>
          <pc:sldMk cId="1379333926" sldId="305"/>
        </pc:sldMkLst>
        <pc:spChg chg="mod">
          <ac:chgData name="Laura Donaghy" userId="44c0ea4a7173295d" providerId="LiveId" clId="{D776941B-0A6C-4812-98AB-EFCB13F6C5D9}" dt="2025-02-28T10:56:57.023" v="314" actId="14100"/>
          <ac:spMkLst>
            <pc:docMk/>
            <pc:sldMk cId="1379333926" sldId="305"/>
            <ac:spMk id="5" creationId="{0B14E72F-A9B9-54B8-23CC-BE0D8CD2E493}"/>
          </ac:spMkLst>
        </pc:spChg>
        <pc:graphicFrameChg chg="add mod modGraphic">
          <ac:chgData name="Laura Donaghy" userId="44c0ea4a7173295d" providerId="LiveId" clId="{D776941B-0A6C-4812-98AB-EFCB13F6C5D9}" dt="2025-02-12T11:12:37.129" v="74" actId="14734"/>
          <ac:graphicFrameMkLst>
            <pc:docMk/>
            <pc:sldMk cId="1379333926" sldId="305"/>
            <ac:graphicFrameMk id="2" creationId="{C83A42A9-203E-7288-F5A7-AF78A1378CF8}"/>
          </ac:graphicFrameMkLst>
        </pc:graphicFrameChg>
        <pc:picChg chg="del">
          <ac:chgData name="Laura Donaghy" userId="44c0ea4a7173295d" providerId="LiveId" clId="{D776941B-0A6C-4812-98AB-EFCB13F6C5D9}" dt="2025-02-28T10:56:52.856" v="312" actId="478"/>
          <ac:picMkLst>
            <pc:docMk/>
            <pc:sldMk cId="1379333926" sldId="305"/>
            <ac:picMk id="6" creationId="{8BA9FCD0-B318-5956-6000-7C43E37889F1}"/>
          </ac:picMkLst>
        </pc:picChg>
        <pc:picChg chg="add mod">
          <ac:chgData name="Laura Donaghy" userId="44c0ea4a7173295d" providerId="LiveId" clId="{D776941B-0A6C-4812-98AB-EFCB13F6C5D9}" dt="2025-02-28T10:56:55.323" v="313" actId="1076"/>
          <ac:picMkLst>
            <pc:docMk/>
            <pc:sldMk cId="1379333926" sldId="305"/>
            <ac:picMk id="7" creationId="{3A8BCF53-74F9-7F6C-0752-0E13E417D050}"/>
          </ac:picMkLst>
        </pc:picChg>
      </pc:sldChg>
      <pc:sldChg chg="modSp mod">
        <pc:chgData name="Laura Donaghy" userId="44c0ea4a7173295d" providerId="LiveId" clId="{D776941B-0A6C-4812-98AB-EFCB13F6C5D9}" dt="2025-02-28T10:56:06.085" v="301" actId="1076"/>
        <pc:sldMkLst>
          <pc:docMk/>
          <pc:sldMk cId="624685775" sldId="306"/>
        </pc:sldMkLst>
        <pc:picChg chg="mod">
          <ac:chgData name="Laura Donaghy" userId="44c0ea4a7173295d" providerId="LiveId" clId="{D776941B-0A6C-4812-98AB-EFCB13F6C5D9}" dt="2025-02-28T10:56:06.085" v="301" actId="1076"/>
          <ac:picMkLst>
            <pc:docMk/>
            <pc:sldMk cId="624685775" sldId="306"/>
            <ac:picMk id="6" creationId="{2BC7E792-543D-ED45-EE40-95F5AA405DB6}"/>
          </ac:picMkLst>
        </pc:picChg>
      </pc:sldChg>
      <pc:sldChg chg="modSp mod">
        <pc:chgData name="Laura Donaghy" userId="44c0ea4a7173295d" providerId="LiveId" clId="{D776941B-0A6C-4812-98AB-EFCB13F6C5D9}" dt="2025-02-28T10:57:26.215" v="319" actId="14100"/>
        <pc:sldMkLst>
          <pc:docMk/>
          <pc:sldMk cId="884436458" sldId="307"/>
        </pc:sldMkLst>
        <pc:spChg chg="mod">
          <ac:chgData name="Laura Donaghy" userId="44c0ea4a7173295d" providerId="LiveId" clId="{D776941B-0A6C-4812-98AB-EFCB13F6C5D9}" dt="2025-02-28T10:57:26.215" v="319" actId="14100"/>
          <ac:spMkLst>
            <pc:docMk/>
            <pc:sldMk cId="884436458" sldId="307"/>
            <ac:spMk id="5" creationId="{94862075-8DE9-FD48-BA42-B540126CBF7D}"/>
          </ac:spMkLst>
        </pc:spChg>
        <pc:picChg chg="mod">
          <ac:chgData name="Laura Donaghy" userId="44c0ea4a7173295d" providerId="LiveId" clId="{D776941B-0A6C-4812-98AB-EFCB13F6C5D9}" dt="2025-02-28T10:57:24.804" v="318" actId="1076"/>
          <ac:picMkLst>
            <pc:docMk/>
            <pc:sldMk cId="884436458" sldId="307"/>
            <ac:picMk id="6" creationId="{E485F3BF-6A38-7954-8089-80AC4E5955B5}"/>
          </ac:picMkLst>
        </pc:picChg>
      </pc:sldChg>
      <pc:sldChg chg="modSp add mod">
        <pc:chgData name="Laura Donaghy" userId="44c0ea4a7173295d" providerId="LiveId" clId="{D776941B-0A6C-4812-98AB-EFCB13F6C5D9}" dt="2025-02-28T10:55:15.167" v="289" actId="14100"/>
        <pc:sldMkLst>
          <pc:docMk/>
          <pc:sldMk cId="1736259311" sldId="308"/>
        </pc:sldMkLst>
        <pc:spChg chg="mod">
          <ac:chgData name="Laura Donaghy" userId="44c0ea4a7173295d" providerId="LiveId" clId="{D776941B-0A6C-4812-98AB-EFCB13F6C5D9}" dt="2025-02-26T14:51:48.082" v="281" actId="1076"/>
          <ac:spMkLst>
            <pc:docMk/>
            <pc:sldMk cId="1736259311" sldId="308"/>
            <ac:spMk id="14" creationId="{050CE87D-58C3-714F-39D5-B9D55280E716}"/>
          </ac:spMkLst>
        </pc:spChg>
        <pc:spChg chg="mod">
          <ac:chgData name="Laura Donaghy" userId="44c0ea4a7173295d" providerId="LiveId" clId="{D776941B-0A6C-4812-98AB-EFCB13F6C5D9}" dt="2025-02-28T10:55:15.167" v="289" actId="14100"/>
          <ac:spMkLst>
            <pc:docMk/>
            <pc:sldMk cId="1736259311" sldId="308"/>
            <ac:spMk id="26" creationId="{F3AFF6E9-D84F-AA32-DC21-D5E3522A42EF}"/>
          </ac:spMkLst>
        </pc:spChg>
        <pc:picChg chg="mod">
          <ac:chgData name="Laura Donaghy" userId="44c0ea4a7173295d" providerId="LiveId" clId="{D776941B-0A6C-4812-98AB-EFCB13F6C5D9}" dt="2025-02-28T10:55:13.147" v="288" actId="1076"/>
          <ac:picMkLst>
            <pc:docMk/>
            <pc:sldMk cId="1736259311" sldId="308"/>
            <ac:picMk id="27" creationId="{76367123-48BC-52D8-9564-122D910037AF}"/>
          </ac:picMkLst>
        </pc:picChg>
      </pc:sldChg>
    </pc:docChg>
  </pc:docChgLst>
  <pc:docChgLst>
    <pc:chgData name="Laura Donaghy" userId="44c0ea4a7173295d" providerId="LiveId" clId="{A13EE492-F69A-45E3-8399-2929A131C61A}"/>
    <pc:docChg chg="undo custSel addSld delSld modSld">
      <pc:chgData name="Laura Donaghy" userId="44c0ea4a7173295d" providerId="LiveId" clId="{A13EE492-F69A-45E3-8399-2929A131C61A}" dt="2024-10-31T10:07:48.060" v="380" actId="1076"/>
      <pc:docMkLst>
        <pc:docMk/>
      </pc:docMkLst>
      <pc:sldChg chg="addSp delSp modSp mod">
        <pc:chgData name="Laura Donaghy" userId="44c0ea4a7173295d" providerId="LiveId" clId="{A13EE492-F69A-45E3-8399-2929A131C61A}" dt="2024-10-31T10:03:29.787" v="192" actId="1076"/>
        <pc:sldMkLst>
          <pc:docMk/>
          <pc:sldMk cId="0" sldId="259"/>
        </pc:sldMkLst>
      </pc:sldChg>
      <pc:sldChg chg="del">
        <pc:chgData name="Laura Donaghy" userId="44c0ea4a7173295d" providerId="LiveId" clId="{A13EE492-F69A-45E3-8399-2929A131C61A}" dt="2024-10-31T10:03:42.265" v="194" actId="47"/>
        <pc:sldMkLst>
          <pc:docMk/>
          <pc:sldMk cId="0" sldId="260"/>
        </pc:sldMkLst>
      </pc:sldChg>
      <pc:sldChg chg="addSp delSp modSp mod">
        <pc:chgData name="Laura Donaghy" userId="44c0ea4a7173295d" providerId="LiveId" clId="{A13EE492-F69A-45E3-8399-2929A131C61A}" dt="2024-10-31T10:06:10.624" v="308" actId="1076"/>
        <pc:sldMkLst>
          <pc:docMk/>
          <pc:sldMk cId="0" sldId="261"/>
        </pc:sldMkLst>
      </pc:sldChg>
      <pc:sldChg chg="addSp delSp modSp mod">
        <pc:chgData name="Laura Donaghy" userId="44c0ea4a7173295d" providerId="LiveId" clId="{A13EE492-F69A-45E3-8399-2929A131C61A}" dt="2024-10-31T10:07:33.046" v="374" actId="1076"/>
        <pc:sldMkLst>
          <pc:docMk/>
          <pc:sldMk cId="0" sldId="262"/>
        </pc:sldMkLst>
      </pc:sldChg>
      <pc:sldChg chg="addSp delSp modSp mod">
        <pc:chgData name="Laura Donaghy" userId="44c0ea4a7173295d" providerId="LiveId" clId="{A13EE492-F69A-45E3-8399-2929A131C61A}" dt="2024-10-31T10:07:48.060" v="380" actId="1076"/>
        <pc:sldMkLst>
          <pc:docMk/>
          <pc:sldMk cId="0" sldId="263"/>
        </pc:sldMkLst>
      </pc:sldChg>
      <pc:sldChg chg="modSp mod">
        <pc:chgData name="Laura Donaghy" userId="44c0ea4a7173295d" providerId="LiveId" clId="{A13EE492-F69A-45E3-8399-2929A131C61A}" dt="2024-10-31T09:43:07.761" v="4" actId="20577"/>
        <pc:sldMkLst>
          <pc:docMk/>
          <pc:sldMk cId="0" sldId="264"/>
        </pc:sldMkLst>
      </pc:sldChg>
      <pc:sldChg chg="addSp delSp modSp add mod">
        <pc:chgData name="Laura Donaghy" userId="44c0ea4a7173295d" providerId="LiveId" clId="{A13EE492-F69A-45E3-8399-2929A131C61A}" dt="2024-10-31T10:03:38.162" v="193" actId="1076"/>
        <pc:sldMkLst>
          <pc:docMk/>
          <pc:sldMk cId="2405660239" sldId="277"/>
        </pc:sldMkLst>
      </pc:sldChg>
      <pc:sldChg chg="addSp modSp add mod">
        <pc:chgData name="Laura Donaghy" userId="44c0ea4a7173295d" providerId="LiveId" clId="{A13EE492-F69A-45E3-8399-2929A131C61A}" dt="2024-10-31T10:05:50.358" v="301" actId="14100"/>
        <pc:sldMkLst>
          <pc:docMk/>
          <pc:sldMk cId="3409936848" sldId="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01D39-1309-CCB4-21E9-8D7078283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8FC752-1A2C-6FDC-9CA3-1248C82110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57F0A-C3A4-72A7-2426-2043E063C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7838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96BAF-A34D-D18C-CC78-4CBC8C4AE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827A1A-4ED4-8616-418C-91A7F0C3B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8D4EA-4F96-B30B-3B4D-D483AE81FB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100" dirty="0"/>
              <a:t>Player &gt; On Collision With &gt; Toast</a:t>
            </a:r>
          </a:p>
          <a:p>
            <a:r>
              <a:rPr lang="en-GB" sz="1100" dirty="0">
                <a:solidFill>
                  <a:schemeClr val="tx1"/>
                </a:solidFill>
              </a:rPr>
              <a:t>Add another Condition</a:t>
            </a:r>
          </a:p>
          <a:p>
            <a:r>
              <a:rPr lang="en-GB" sz="1100" dirty="0">
                <a:solidFill>
                  <a:schemeClr val="tx1"/>
                </a:solidFill>
              </a:rPr>
              <a:t>Toast </a:t>
            </a:r>
            <a:r>
              <a:rPr lang="en-GB" sz="1100" dirty="0"/>
              <a:t>&gt; is Visible &gt; Visible</a:t>
            </a:r>
            <a:endParaRPr lang="en-GB" sz="1100" dirty="0">
              <a:solidFill>
                <a:schemeClr val="tx1"/>
              </a:solidFill>
            </a:endParaRPr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GB" sz="1100" dirty="0"/>
              <a:t>Toast &gt; Start Fade</a:t>
            </a:r>
            <a:endParaRPr lang="en-GB" sz="1100" dirty="0">
              <a:solidFill>
                <a:schemeClr val="tx1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41248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0BE8E-E479-302B-2A71-33BB8D2C3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CCBE73-CFBB-6640-007B-1820EA7EAD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C6E9DB-DEC2-D1A7-FD7A-DA4B45F04D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100" dirty="0"/>
              <a:t>Player &gt; On Collision With &gt; Toast</a:t>
            </a:r>
          </a:p>
          <a:p>
            <a:r>
              <a:rPr lang="en-GB" sz="1100" dirty="0">
                <a:solidFill>
                  <a:schemeClr val="tx1"/>
                </a:solidFill>
              </a:rPr>
              <a:t>Add another Condition</a:t>
            </a:r>
          </a:p>
          <a:p>
            <a:r>
              <a:rPr lang="en-GB" sz="1100" dirty="0">
                <a:solidFill>
                  <a:schemeClr val="tx1"/>
                </a:solidFill>
              </a:rPr>
              <a:t>Toast </a:t>
            </a:r>
            <a:r>
              <a:rPr lang="en-GB" sz="1100" dirty="0"/>
              <a:t>&gt; is Visible &gt; Visible</a:t>
            </a:r>
            <a:endParaRPr lang="en-GB" sz="1100" dirty="0">
              <a:solidFill>
                <a:schemeClr val="tx1"/>
              </a:solidFill>
            </a:endParaRPr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GB" sz="1100" dirty="0"/>
              <a:t>Toast &gt; Start Fade</a:t>
            </a:r>
            <a:endParaRPr lang="en-GB" sz="1100" dirty="0">
              <a:solidFill>
                <a:schemeClr val="tx1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48507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EB910-C11B-8DDE-D805-EF4D3007E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7A56E1-2DD2-5D99-DB96-3084AC3B4C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479720-2C4D-8BBD-137B-52C416E0EF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100" dirty="0"/>
              <a:t>Player &gt; On Collision With &gt; Toast</a:t>
            </a:r>
          </a:p>
          <a:p>
            <a:r>
              <a:rPr lang="en-GB" sz="1100" dirty="0">
                <a:solidFill>
                  <a:schemeClr val="tx1"/>
                </a:solidFill>
              </a:rPr>
              <a:t>Add another Condition</a:t>
            </a:r>
          </a:p>
          <a:p>
            <a:r>
              <a:rPr lang="en-GB" sz="1100" dirty="0">
                <a:solidFill>
                  <a:schemeClr val="tx1"/>
                </a:solidFill>
              </a:rPr>
              <a:t>Toast </a:t>
            </a:r>
            <a:r>
              <a:rPr lang="en-GB" sz="1100" dirty="0"/>
              <a:t>&gt; is Visible &gt; Visible</a:t>
            </a:r>
            <a:endParaRPr lang="en-GB" sz="1100" dirty="0">
              <a:solidFill>
                <a:schemeClr val="tx1"/>
              </a:solidFill>
            </a:endParaRPr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GB" sz="1100" dirty="0"/>
              <a:t>Toast &gt; Start Fade</a:t>
            </a:r>
            <a:endParaRPr lang="en-GB" sz="1100" dirty="0">
              <a:solidFill>
                <a:schemeClr val="tx1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86410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10A92-6CFF-B002-8FF2-CA1365CF6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FAB422-6519-A83A-EAF7-9AE000A43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AED225-85F3-3085-BF0E-A2C890804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5006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6249B-25BC-9931-BB16-8D97E4167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5563C1-1362-C601-1753-02DF41BEA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A19E2A-E279-C24D-75E0-DEF298848F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1064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0F4899-25F4-1F88-5BA0-0B14951C4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4A7D29-F09F-B8DA-29F8-1062483C1A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76F1FD-9B01-07C5-6E2D-CF37C114A3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84898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B153F-36CB-CF48-213D-9187A9D51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56A664-5E70-DF4F-DFD4-BD1DAFB435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41FCFC-53EE-7404-9074-BAF3FD1142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24024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A3216-FE1C-1613-BB90-BB8374E7B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67D3FD-984E-5FF4-1C90-C35A9E42F7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A5F5F8-8034-5630-A878-1891AABEE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1804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DEEF3-F8C8-033F-11AE-A07A84F9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B5DB6F-3B15-68B7-E240-4674F8362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1D7298-45DF-8816-A55A-B6F0BD387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519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63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EA9F-A2BC-B51C-36D7-CF44820F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7278-FFDD-5E40-CC3E-DDB1A08A3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70567D-D92A-CB4F-F9B6-878459BF4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562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Talked about compound conditionals in Deck 3</a:t>
            </a:r>
          </a:p>
        </p:txBody>
      </p:sp>
    </p:spTree>
    <p:extLst>
      <p:ext uri="{BB962C8B-B14F-4D97-AF65-F5344CB8AC3E}">
        <p14:creationId xmlns:p14="http://schemas.microsoft.com/office/powerpoint/2010/main" val="2821977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E900E-F08E-8851-9A6B-AED869EE4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BF0E27-150A-C8D4-3F60-5CD25584E9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7BA11B-24F1-A3DE-CFF0-D883EF86C0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807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E3E72-104C-8E45-7F02-67CDA4C4B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3BC2A3-77E6-DD5F-6078-862D14E93B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4DD413-6090-4950-F161-1169746E34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867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1EA52-F2F8-165C-0521-0EF8B341F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3D55BF-25EB-6C5C-4B5B-E61FD30F90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F03199-2781-E87F-934E-4E601DE739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3254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4A67D-EA0D-511B-0E16-B7BCA6BC5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3F95BA-E0F5-70D8-A938-80900995DB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BD8919-3765-9F58-5615-2C8663BFB7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1079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671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238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gradFill flip="none" rotWithShape="1"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  <a:tileRect/>
          </a:gradFill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086861"/>
            <a:ext cx="7929000" cy="222828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7929000" cy="32623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40C709A-8A18-B645-0268-CEFD8EF93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9572" y="3315149"/>
            <a:ext cx="1578354" cy="15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4052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600450"/>
            <a:ext cx="7921064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360045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4025504"/>
            <a:ext cx="7921064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98254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811092"/>
            <a:ext cx="4749312" cy="242939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928877"/>
            <a:ext cx="4420380" cy="1984434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3332760"/>
            <a:ext cx="4418727" cy="53493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811092"/>
            <a:ext cx="2857501" cy="3056599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BAF5BE-A77C-5904-8BDF-626418081411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3A854317-8D2E-62CB-CA42-BA9B7E77041B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DA21FA17-9D9E-EE0C-7FE2-822811F005AE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69714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1714939"/>
            <a:ext cx="3671336" cy="1877979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1826968"/>
            <a:ext cx="3286891" cy="150584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1714500"/>
            <a:ext cx="3660225" cy="172164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BF7DC-862A-2CEF-FDCE-BFD06935E09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7" name="Google Shape;65;p14">
              <a:extLst>
                <a:ext uri="{FF2B5EF4-FFF2-40B4-BE49-F238E27FC236}">
                  <a16:creationId xmlns:a16="http://schemas.microsoft.com/office/drawing/2014/main" id="{71C36421-AE03-4281-3248-881CE5CB531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8" name="Google Shape;68;p14">
              <a:extLst>
                <a:ext uri="{FF2B5EF4-FFF2-40B4-BE49-F238E27FC236}">
                  <a16:creationId xmlns:a16="http://schemas.microsoft.com/office/drawing/2014/main" id="{3B116807-8092-0DC4-6B1C-9863C9BA83A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573584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76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334567"/>
            <a:ext cx="3391762" cy="406122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439628"/>
            <a:ext cx="1871093" cy="38510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334567"/>
            <a:ext cx="4958655" cy="406122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6168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666716"/>
            <a:ext cx="7915931" cy="272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8792FC-2A35-FFCF-7372-C1DFD9EA5B94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6A8BFEFF-37FF-0EC0-E62A-21379D4470A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68;p14">
              <a:extLst>
                <a:ext uri="{FF2B5EF4-FFF2-40B4-BE49-F238E27FC236}">
                  <a16:creationId xmlns:a16="http://schemas.microsoft.com/office/drawing/2014/main" id="{C8F28ADF-2817-6098-C541-2DFB6D62ABE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50791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213547"/>
            <a:ext cx="7921064" cy="11016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3960901"/>
            <a:ext cx="7921064" cy="325466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5365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889405" cy="272907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1666715"/>
            <a:ext cx="3895937" cy="272907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5DFE1E-E00D-F72B-6335-6FD5E965D7C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76AD7A8F-56F4-CD89-5304-1D3209878E6E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92119307-BF84-D83C-7E25-102A26E256B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474323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1631156"/>
            <a:ext cx="3892393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892392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1631156"/>
            <a:ext cx="3895937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063354"/>
            <a:ext cx="3895937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D611F9-769D-2A80-0D93-F504A54A102F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35DE944-1EBF-DC91-1117-E11A6B8B1951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3" name="Google Shape;68;p14">
              <a:extLst>
                <a:ext uri="{FF2B5EF4-FFF2-40B4-BE49-F238E27FC236}">
                  <a16:creationId xmlns:a16="http://schemas.microsoft.com/office/drawing/2014/main" id="{0164F9E8-48D5-2FBD-283D-A8020498A1B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645014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C6381C-E8B3-75E6-DD68-C2B7D260F500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8" name="Google Shape;65;p14">
              <a:extLst>
                <a:ext uri="{FF2B5EF4-FFF2-40B4-BE49-F238E27FC236}">
                  <a16:creationId xmlns:a16="http://schemas.microsoft.com/office/drawing/2014/main" id="{E8AC9A0C-B210-65A7-D862-9C3C207C407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9" name="Google Shape;68;p14">
              <a:extLst>
                <a:ext uri="{FF2B5EF4-FFF2-40B4-BE49-F238E27FC236}">
                  <a16:creationId xmlns:a16="http://schemas.microsoft.com/office/drawing/2014/main" id="{1558019D-62D3-11A9-915F-F333A7C4537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44176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1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334566"/>
            <a:ext cx="2660650" cy="13609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334566"/>
            <a:ext cx="2660650" cy="12137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334567"/>
            <a:ext cx="4689475" cy="4061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1695554"/>
            <a:ext cx="2660650" cy="270023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50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545642"/>
            <a:ext cx="3639741" cy="121287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51435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1758513"/>
            <a:ext cx="3639741" cy="2637274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4531022"/>
            <a:ext cx="732659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4531022"/>
            <a:ext cx="247156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4436917"/>
            <a:ext cx="796616" cy="36794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848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1638301"/>
            <a:ext cx="7922464" cy="275579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4531022"/>
            <a:ext cx="648324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4531022"/>
            <a:ext cx="100778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4436917"/>
            <a:ext cx="796616" cy="36794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E66F0D-A75D-5898-F117-77C6AD33F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Compound Conditionals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27A8EF-DC22-66E3-DAD5-D11FDAC580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You’ve built events using single conditions, now we’ll look at combining conditions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17AA8-2D33-D5FB-94F1-CD1819FE1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CCBBD6-B874-06E1-E997-3EAB75A54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more Events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BD22EE6A-8785-08D2-94CC-5ADEEC92821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CE860AF-5F19-266E-D8EB-23734FBDD5B3}"/>
              </a:ext>
            </a:extLst>
          </p:cNvPr>
          <p:cNvSpPr/>
          <p:nvPr/>
        </p:nvSpPr>
        <p:spPr>
          <a:xfrm>
            <a:off x="267900" y="194561"/>
            <a:ext cx="225000" cy="12837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CB69660-B4E3-A90D-5833-76B7ED0FD9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20118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96CF54-6565-8AB7-9E4F-C7FF9BDEA8D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268D0A-9F3B-A094-C6B3-B42844F360A5}"/>
              </a:ext>
            </a:extLst>
          </p:cNvPr>
          <p:cNvSpPr txBox="1"/>
          <p:nvPr/>
        </p:nvSpPr>
        <p:spPr>
          <a:xfrm>
            <a:off x="999744" y="2048256"/>
            <a:ext cx="75367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</a:t>
            </a:r>
            <a:r>
              <a:rPr lang="en-GB" b="1" dirty="0"/>
              <a:t>Compound Conditional</a:t>
            </a:r>
            <a:r>
              <a:rPr lang="en-GB" dirty="0"/>
              <a:t> you’ll work on here will control the Fade behavior for your toast.</a:t>
            </a:r>
          </a:p>
          <a:p>
            <a:endParaRPr lang="en-GB" dirty="0"/>
          </a:p>
          <a:p>
            <a:r>
              <a:rPr lang="en-GB" b="1" dirty="0"/>
              <a:t>IF </a:t>
            </a:r>
            <a:r>
              <a:rPr lang="en-GB" dirty="0"/>
              <a:t>a Toast Sprite is touched by the Player </a:t>
            </a:r>
            <a:r>
              <a:rPr lang="en-GB" b="1" dirty="0"/>
              <a:t>AND </a:t>
            </a:r>
            <a:r>
              <a:rPr lang="en-GB" dirty="0"/>
              <a:t> the Toast Sprite is visible</a:t>
            </a:r>
          </a:p>
          <a:p>
            <a:pPr lvl="1"/>
            <a:r>
              <a:rPr lang="en-GB" b="1" dirty="0"/>
              <a:t>THEN</a:t>
            </a:r>
            <a:r>
              <a:rPr lang="en-GB" dirty="0"/>
              <a:t> fade the Toast Sprite out</a:t>
            </a:r>
          </a:p>
          <a:p>
            <a:pPr lvl="1"/>
            <a:endParaRPr lang="en-GB" b="1" dirty="0"/>
          </a:p>
          <a:p>
            <a:pPr lvl="1"/>
            <a:endParaRPr lang="en-GB" b="1" dirty="0"/>
          </a:p>
          <a:p>
            <a:pPr lvl="1"/>
            <a:endParaRPr lang="en-GB" b="1" dirty="0"/>
          </a:p>
          <a:p>
            <a:r>
              <a:rPr lang="en-GB" dirty="0"/>
              <a:t>Add a new event to start creating this.</a:t>
            </a:r>
          </a:p>
        </p:txBody>
      </p:sp>
    </p:spTree>
    <p:extLst>
      <p:ext uri="{BB962C8B-B14F-4D97-AF65-F5344CB8AC3E}">
        <p14:creationId xmlns:p14="http://schemas.microsoft.com/office/powerpoint/2010/main" val="1412017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A97DB-4DAE-752B-8B1F-AA600581D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0B549B-78D6-02DC-21A6-C55314253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more Events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70E672C-EC70-DC4D-8B83-73CE9C0C64B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Add a condition for the collision event: 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/>
              <a:t>Player &gt; On Collision With &gt; Toast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/>
              <a:t>Then, you can right click on the condition and select add a second condition to the block.</a:t>
            </a:r>
          </a:p>
        </p:txBody>
      </p:sp>
      <p:pic>
        <p:nvPicPr>
          <p:cNvPr id="12" name="Content Placeholder 1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A41C48A-74A8-20C6-5032-BB4002DECFE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92232" y="1821180"/>
            <a:ext cx="3659096" cy="2728913"/>
          </a:xfr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72F2CF7-E3A2-3D06-3308-A7F44416A33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4B015643-DFF5-5497-5D14-7997964F61AC}"/>
              </a:ext>
            </a:extLst>
          </p:cNvPr>
          <p:cNvSpPr/>
          <p:nvPr/>
        </p:nvSpPr>
        <p:spPr>
          <a:xfrm>
            <a:off x="267900" y="194561"/>
            <a:ext cx="225000" cy="16266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C417C07-C019-79B8-652E-87B7E0688B3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356348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A48A38D-3D09-C140-83CA-5159F4F18F5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335446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E7C4C-8380-EE8D-ECAA-F33C803CE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58989D-A13F-8BE8-ACAD-D06511546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more Events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F66AB3E-E1CE-365F-183F-8CC82E5E84A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The second condition should be for the Toast object.</a:t>
            </a:r>
          </a:p>
          <a:p>
            <a:pPr marL="0" indent="0">
              <a:buNone/>
            </a:pPr>
            <a:r>
              <a:rPr lang="en-GB" sz="1600" dirty="0"/>
              <a:t>Toast &gt; Is Visible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A6AA7B64-86A9-872E-1B2D-D0905339ED5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990FA10B-41A8-FD73-EBAD-A70A0A436947}"/>
              </a:ext>
            </a:extLst>
          </p:cNvPr>
          <p:cNvSpPr/>
          <p:nvPr/>
        </p:nvSpPr>
        <p:spPr>
          <a:xfrm>
            <a:off x="267900" y="194561"/>
            <a:ext cx="225000" cy="16266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BC7E792-543D-ED45-EE40-95F5AA405DB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51658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1B25BBB-3B4A-D125-9B8D-60966C672FB0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0" name="Content Placeholder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A1D9114-A6C4-062A-9FA8-CE90032A8E0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640263" y="2594559"/>
            <a:ext cx="3895725" cy="873544"/>
          </a:xfrm>
        </p:spPr>
      </p:pic>
    </p:spTree>
    <p:extLst>
      <p:ext uri="{BB962C8B-B14F-4D97-AF65-F5344CB8AC3E}">
        <p14:creationId xmlns:p14="http://schemas.microsoft.com/office/powerpoint/2010/main" val="624685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8414B-8096-87B3-1528-590651542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DC35BA-5CF2-B47F-79DE-9B0140BF8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more Events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AE15BC2-6AB7-F8C3-A50C-73C4B89A1F3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The action for this event block should trigger the Fade behavior on the Toast object.</a:t>
            </a:r>
          </a:p>
          <a:p>
            <a:pPr marL="0" indent="0">
              <a:buNone/>
            </a:pPr>
            <a:r>
              <a:rPr lang="en-GB" sz="1600" dirty="0"/>
              <a:t>Toast &gt; Start Fade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03584F6-2E87-2C2B-E057-D23A71CA5FC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94862075-8DE9-FD48-BA42-B540126CBF7D}"/>
              </a:ext>
            </a:extLst>
          </p:cNvPr>
          <p:cNvSpPr/>
          <p:nvPr/>
        </p:nvSpPr>
        <p:spPr>
          <a:xfrm>
            <a:off x="267900" y="194561"/>
            <a:ext cx="225000" cy="183235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485F3BF-6A38-7954-8089-80AC4E5955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82118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A5613E7-43BC-4F0F-935B-7980ABF81A19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1" name="Content Placeholder 10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1778B7A5-A5C0-9410-4A7D-1FA110BC89F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640263" y="2786286"/>
            <a:ext cx="3895725" cy="490091"/>
          </a:xfrm>
        </p:spPr>
      </p:pic>
    </p:spTree>
    <p:extLst>
      <p:ext uri="{BB962C8B-B14F-4D97-AF65-F5344CB8AC3E}">
        <p14:creationId xmlns:p14="http://schemas.microsoft.com/office/powerpoint/2010/main" val="884436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73EAE-52D3-178B-B821-4CBEBA232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86D9C1-D832-35D6-6976-1C53FDE64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more Collectibles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9A0B38D-4177-FB46-3451-9002094BE71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Having only one collectible isn’t that interesting for the player.</a:t>
            </a:r>
          </a:p>
          <a:p>
            <a:pPr marL="0" indent="0">
              <a:buNone/>
            </a:pPr>
            <a:r>
              <a:rPr lang="en-GB" sz="1600" dirty="0"/>
              <a:t>As you did with the cherries in your last game, create more copies of your Toast object. Then, spread them through your maze.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C0F7B59-FBBF-4CBB-B297-6EC1EDAA48C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0263" y="1914358"/>
            <a:ext cx="3895725" cy="2233947"/>
          </a:xfr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B3F1D8D-4F95-03F5-4AEA-68DAC812B84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832EE49-3E73-17DE-2974-38713E5D9107}"/>
              </a:ext>
            </a:extLst>
          </p:cNvPr>
          <p:cNvSpPr/>
          <p:nvPr/>
        </p:nvSpPr>
        <p:spPr>
          <a:xfrm>
            <a:off x="267900" y="194561"/>
            <a:ext cx="225000" cy="23200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19C8BF1-2F5C-E72B-50CB-D6BDFA4966A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214995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B370DAB-02E9-D94E-F83B-909D2AEC5142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2472596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A610E-C2CB-FC5B-9219-F712AC0F9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24EEB5E-9887-F119-2FD1-C76021792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D9EC5F3-A065-B33E-8017-7E200CE9F78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43A52D9-500B-10BE-6818-F50B64AED867}"/>
              </a:ext>
            </a:extLst>
          </p:cNvPr>
          <p:cNvSpPr/>
          <p:nvPr/>
        </p:nvSpPr>
        <p:spPr>
          <a:xfrm>
            <a:off x="267900" y="194560"/>
            <a:ext cx="225000" cy="28000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12B078A-F0FB-7AE5-8940-20E50C9831BF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A98482A-BB70-CBFB-1316-39C6BE32F2D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4FB15C-93B8-0799-C8DB-6847038B5E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230168"/>
              </p:ext>
            </p:extLst>
          </p:nvPr>
        </p:nvGraphicFramePr>
        <p:xfrm>
          <a:off x="1156653" y="2343179"/>
          <a:ext cx="7239000" cy="10362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36525">
                  <a:extLst>
                    <a:ext uri="{9D8B030D-6E8A-4147-A177-3AD203B41FA5}">
                      <a16:colId xmlns:a16="http://schemas.microsoft.com/office/drawing/2014/main" val="868250485"/>
                    </a:ext>
                  </a:extLst>
                </a:gridCol>
                <a:gridCol w="2337300">
                  <a:extLst>
                    <a:ext uri="{9D8B030D-6E8A-4147-A177-3AD203B41FA5}">
                      <a16:colId xmlns:a16="http://schemas.microsoft.com/office/drawing/2014/main" val="4258669538"/>
                    </a:ext>
                  </a:extLst>
                </a:gridCol>
                <a:gridCol w="1769325">
                  <a:extLst>
                    <a:ext uri="{9D8B030D-6E8A-4147-A177-3AD203B41FA5}">
                      <a16:colId xmlns:a16="http://schemas.microsoft.com/office/drawing/2014/main" val="1714273898"/>
                    </a:ext>
                  </a:extLst>
                </a:gridCol>
                <a:gridCol w="1295850">
                  <a:extLst>
                    <a:ext uri="{9D8B030D-6E8A-4147-A177-3AD203B41FA5}">
                      <a16:colId xmlns:a16="http://schemas.microsoft.com/office/drawing/2014/main" val="279812157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46407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Move player over toast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Toast fades when player collides with it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109468585"/>
                  </a:ext>
                </a:extLst>
              </a:tr>
            </a:tbl>
          </a:graphicData>
        </a:graphic>
      </p:graphicFrame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15A607D-A832-3A18-7B2A-CDB48DBBB0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847479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61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BA737-C57C-828D-B985-2764E46D4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922AA4-069D-9473-3E9B-0A461A614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DD7F175-E990-D27C-5986-57D081A0BF5C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B14E72F-A9B9-54B8-23CC-BE0D8CD2E493}"/>
              </a:ext>
            </a:extLst>
          </p:cNvPr>
          <p:cNvSpPr/>
          <p:nvPr/>
        </p:nvSpPr>
        <p:spPr>
          <a:xfrm>
            <a:off x="267900" y="194560"/>
            <a:ext cx="225000" cy="326492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B320466-C702-9B3E-4DE7-237969204A63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BE1E633-B12D-62C5-52F3-ED6C27D97B6A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83A42A9-203E-7288-F5A7-AF78A1378C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19376"/>
              </p:ext>
            </p:extLst>
          </p:nvPr>
        </p:nvGraphicFramePr>
        <p:xfrm>
          <a:off x="1156653" y="2343179"/>
          <a:ext cx="7239000" cy="10362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47507">
                  <a:extLst>
                    <a:ext uri="{9D8B030D-6E8A-4147-A177-3AD203B41FA5}">
                      <a16:colId xmlns:a16="http://schemas.microsoft.com/office/drawing/2014/main" val="868250485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4258669538"/>
                    </a:ext>
                  </a:extLst>
                </a:gridCol>
                <a:gridCol w="1950720">
                  <a:extLst>
                    <a:ext uri="{9D8B030D-6E8A-4147-A177-3AD203B41FA5}">
                      <a16:colId xmlns:a16="http://schemas.microsoft.com/office/drawing/2014/main" val="1714273898"/>
                    </a:ext>
                  </a:extLst>
                </a:gridCol>
                <a:gridCol w="1545273">
                  <a:extLst>
                    <a:ext uri="{9D8B030D-6E8A-4147-A177-3AD203B41FA5}">
                      <a16:colId xmlns:a16="http://schemas.microsoft.com/office/drawing/2014/main" val="279812157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46407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Move player over toast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Toast fades when player collides with it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Toast fades on its own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Change behavior properties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109468585"/>
                  </a:ext>
                </a:extLst>
              </a:tr>
            </a:tbl>
          </a:graphicData>
        </a:graphic>
      </p:graphicFrame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A8BCF53-74F9-7F6C-0752-0E13E417D0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7921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3339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02C1D-BB87-4E6B-509A-786F0CD1B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98F3E0F-B2B6-C39C-9327-A08A86C11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Toast Animations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EB51776-77EA-F7DA-4BFF-06E17538A5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0562" y="1849640"/>
            <a:ext cx="3895937" cy="27290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At the moment, our Toast’s fade behavior is automatically enabled so the collision event cannot trigger.</a:t>
            </a:r>
          </a:p>
          <a:p>
            <a:pPr marL="0" indent="0">
              <a:buNone/>
            </a:pPr>
            <a:r>
              <a:rPr lang="en-GB" sz="1600" dirty="0"/>
              <a:t>In the Properties Bar, changed the Fade Behavior setting for Enabled. </a:t>
            </a:r>
          </a:p>
          <a:p>
            <a:pPr marL="0" indent="0">
              <a:buNone/>
            </a:pPr>
            <a:r>
              <a:rPr lang="en-GB" sz="1600" dirty="0"/>
              <a:t>The box should be unticked.</a:t>
            </a:r>
          </a:p>
          <a:p>
            <a:pPr marL="0" indent="0">
              <a:buNone/>
            </a:pPr>
            <a:r>
              <a:rPr lang="en-GB" sz="1600" dirty="0"/>
              <a:t>Try your tests again once you’ve made this change!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EA07E03-EF60-2894-32A6-45B1E36354D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A84629F-F4DC-82A5-4780-BADA5ED1AF85}"/>
              </a:ext>
            </a:extLst>
          </p:cNvPr>
          <p:cNvSpPr/>
          <p:nvPr/>
        </p:nvSpPr>
        <p:spPr>
          <a:xfrm>
            <a:off x="267900" y="194560"/>
            <a:ext cx="225000" cy="3630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09037E-17F1-64E7-3B64-E4FFC5827F19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3" name="Google Shape;373;p32">
            <a:extLst>
              <a:ext uri="{FF2B5EF4-FFF2-40B4-BE49-F238E27FC236}">
                <a16:creationId xmlns:a16="http://schemas.microsoft.com/office/drawing/2014/main" id="{B4E0FC83-B129-987A-7F58-F05BC06A400E}"/>
              </a:ext>
            </a:extLst>
          </p:cNvPr>
          <p:cNvPicPr preferRelativeResize="0">
            <a:picLocks noGrp="1"/>
          </p:cNvPicPr>
          <p:nvPr>
            <p:ph sz="half" idx="1"/>
          </p:nvPr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86050" y="1849800"/>
            <a:ext cx="2161361" cy="2728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8C156629-699C-5697-0BB7-AF65F5FE231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42211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106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BD22-45E2-EA41-8C89-C52F78D57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F9A44E-B983-FB98-39E5-CF82E7959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Comments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38C2E3-2C24-5849-747F-A8059A345F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4124" y="1936769"/>
            <a:ext cx="5067438" cy="2729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600" dirty="0"/>
              <a:t>When creating a program, adding comments is vital to help convey what a section is supposed to do. This can help you, and anyone else who looks at your code.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/>
              <a:t>Right click on an event and select Add Comment.</a:t>
            </a:r>
          </a:p>
          <a:p>
            <a:pPr marL="0" indent="0">
              <a:buNone/>
            </a:pPr>
            <a:r>
              <a:rPr lang="en-GB" sz="1600" dirty="0"/>
              <a:t>Type a comment to describe what the event does.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DE120F-0C41-05D8-B3F8-F5A3AF9558B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1FD3963D-EFD3-5ED3-80D0-D266FD5010FD}"/>
              </a:ext>
            </a:extLst>
          </p:cNvPr>
          <p:cNvSpPr/>
          <p:nvPr/>
        </p:nvSpPr>
        <p:spPr>
          <a:xfrm>
            <a:off x="267900" y="194561"/>
            <a:ext cx="225000" cy="392785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7F59DAD-6E44-BF47-538A-D6B479455D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719298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76E2-1458-E97C-B86D-0B643995217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0" name="Google Shape;272;p29">
            <a:extLst>
              <a:ext uri="{FF2B5EF4-FFF2-40B4-BE49-F238E27FC236}">
                <a16:creationId xmlns:a16="http://schemas.microsoft.com/office/drawing/2014/main" id="{16F05854-0F26-C3BF-2A8E-86A6F3412398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4">
            <a:alphaModFix/>
          </a:blip>
          <a:srcRect l="60162" t="18447" r="26898" b="36983"/>
          <a:stretch/>
        </p:blipFill>
        <p:spPr>
          <a:xfrm>
            <a:off x="6108872" y="1666716"/>
            <a:ext cx="1687360" cy="32691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7248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9BA2C-2C5A-A04A-D1C1-B76FCC7A4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6E89EE-E00C-ABB3-EB28-C7846CEA4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 Challenge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489D0D-FA79-0BC9-FBE0-7C9F8F60DA75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7DD47C93-51B0-379D-CD61-EE77EBB7743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E4BF9E2-2D06-940D-D7DC-697A6B579A9F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B031BD7-9112-9ACF-3D5C-2BAF26104D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031718"/>
            <a:ext cx="627448" cy="7135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002038-76C9-B68E-5B37-085442BA7E50}"/>
              </a:ext>
            </a:extLst>
          </p:cNvPr>
          <p:cNvSpPr/>
          <p:nvPr/>
        </p:nvSpPr>
        <p:spPr>
          <a:xfrm>
            <a:off x="822960" y="1844040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Reflect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0A6370-B43D-BB45-7B10-73568CA7B9F7}"/>
              </a:ext>
            </a:extLst>
          </p:cNvPr>
          <p:cNvSpPr/>
          <p:nvPr/>
        </p:nvSpPr>
        <p:spPr>
          <a:xfrm>
            <a:off x="822960" y="2474468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Evaluate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294B11B-4B37-ECDB-18F1-8D58543B5AAF}"/>
              </a:ext>
            </a:extLst>
          </p:cNvPr>
          <p:cNvSpPr/>
          <p:nvPr/>
        </p:nvSpPr>
        <p:spPr>
          <a:xfrm>
            <a:off x="822960" y="3112531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Assess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49DFF0-1075-043E-302B-379CC122F32D}"/>
              </a:ext>
            </a:extLst>
          </p:cNvPr>
          <p:cNvSpPr/>
          <p:nvPr/>
        </p:nvSpPr>
        <p:spPr>
          <a:xfrm>
            <a:off x="822960" y="3720735"/>
            <a:ext cx="1524000" cy="487680"/>
          </a:xfrm>
          <a:prstGeom prst="roundRect">
            <a:avLst/>
          </a:prstGeom>
          <a:solidFill>
            <a:srgbClr val="00FFDA"/>
          </a:solidFill>
          <a:ln>
            <a:solidFill>
              <a:srgbClr val="5A5F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rgbClr val="212121"/>
                </a:solidFill>
                <a:latin typeface="+mj-lt"/>
              </a:rPr>
              <a:t>Challenge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B9C568-A1D5-00BF-11EF-0D569BBAB519}"/>
              </a:ext>
            </a:extLst>
          </p:cNvPr>
          <p:cNvSpPr/>
          <p:nvPr/>
        </p:nvSpPr>
        <p:spPr>
          <a:xfrm>
            <a:off x="822960" y="4328939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How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62134D-D38C-13FC-66D7-B39FAB0A695B}"/>
              </a:ext>
            </a:extLst>
          </p:cNvPr>
          <p:cNvSpPr txBox="1"/>
          <p:nvPr/>
        </p:nvSpPr>
        <p:spPr>
          <a:xfrm>
            <a:off x="4062010" y="1819869"/>
            <a:ext cx="47489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In the Compound Conditional Statement examples we’ve looked at today, both conditions must be true for the action to run.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How would you write the same conditional statement that runs when </a:t>
            </a:r>
            <a:r>
              <a:rPr lang="en-US" sz="1800" b="1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EITHER</a:t>
            </a: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 condition is true?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Why might this not work in our game?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2F1D69-0DCC-9D53-8352-8DEEF58D81D2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2207950" y="3112531"/>
            <a:ext cx="1854060" cy="852044"/>
          </a:xfrm>
          <a:prstGeom prst="straightConnector1">
            <a:avLst/>
          </a:prstGeom>
          <a:ln w="19050" cap="flat" cmpd="sng" algn="ctr">
            <a:solidFill>
              <a:srgbClr val="00FFDA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443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158D-FDC5-19EF-796A-1096378A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B97C-E9E3-6D18-E8D4-E700C2CE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how a </a:t>
            </a:r>
            <a:r>
              <a:rPr lang="en-GB" sz="1800" b="1" dirty="0"/>
              <a:t>Compound Conditional Statement</a:t>
            </a:r>
            <a:r>
              <a:rPr lang="en-GB" sz="1800" dirty="0"/>
              <a:t> is structured</a:t>
            </a:r>
          </a:p>
          <a:p>
            <a:r>
              <a:rPr lang="en-GB" sz="1800" dirty="0"/>
              <a:t>To create a </a:t>
            </a:r>
            <a:r>
              <a:rPr lang="en-GB" sz="1800" b="1" dirty="0"/>
              <a:t>Compound Conditional Event </a:t>
            </a:r>
            <a:r>
              <a:rPr lang="en-GB" sz="1800" dirty="0"/>
              <a:t>and </a:t>
            </a:r>
            <a:r>
              <a:rPr lang="en-GB" sz="1800" b="1" dirty="0"/>
              <a:t>Action</a:t>
            </a:r>
            <a:r>
              <a:rPr lang="en-GB" sz="1800" dirty="0"/>
              <a:t> for a collision</a:t>
            </a:r>
          </a:p>
          <a:p>
            <a:r>
              <a:rPr lang="en-GB" sz="1800" dirty="0"/>
              <a:t>To demonstrate an effective </a:t>
            </a:r>
            <a:r>
              <a:rPr lang="en-GB" sz="1800" b="1" dirty="0"/>
              <a:t>Testing Stage</a:t>
            </a:r>
            <a:endParaRPr lang="en-GB" sz="1800" dirty="0"/>
          </a:p>
        </p:txBody>
      </p:sp>
      <p:sp>
        <p:nvSpPr>
          <p:cNvPr id="6" name="Google Shape;99;p16">
            <a:extLst>
              <a:ext uri="{FF2B5EF4-FFF2-40B4-BE49-F238E27FC236}">
                <a16:creationId xmlns:a16="http://schemas.microsoft.com/office/drawing/2014/main" id="{2BB11984-A0FC-647B-6117-9B976F3C66FE}"/>
              </a:ext>
            </a:extLst>
          </p:cNvPr>
          <p:cNvSpPr/>
          <p:nvPr userDrawn="1"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2;p16">
            <a:extLst>
              <a:ext uri="{FF2B5EF4-FFF2-40B4-BE49-F238E27FC236}">
                <a16:creationId xmlns:a16="http://schemas.microsoft.com/office/drawing/2014/main" id="{1427FA7F-13CC-EEDD-4074-12EE4879693A}"/>
              </a:ext>
            </a:extLst>
          </p:cNvPr>
          <p:cNvSpPr/>
          <p:nvPr userDrawn="1"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BB32E-9415-1FD8-4838-DEBE879E3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8620" r="16389" b="7623"/>
          <a:stretch/>
        </p:blipFill>
        <p:spPr>
          <a:xfrm>
            <a:off x="66676" y="130925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4FCCA-01BB-6CBE-6B35-706CCDCD172E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538790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D9B6-8F02-2AC5-7FBC-607C2E08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78F58-75F5-5467-38C3-98F3278F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436B3-F207-4EFA-6125-30D8C62D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how a </a:t>
            </a:r>
            <a:r>
              <a:rPr lang="en-GB" sz="1800" b="1" dirty="0"/>
              <a:t>Compound Conditional Statement</a:t>
            </a:r>
            <a:r>
              <a:rPr lang="en-GB" sz="1800" dirty="0"/>
              <a:t> is structured</a:t>
            </a:r>
          </a:p>
          <a:p>
            <a:r>
              <a:rPr lang="en-GB" sz="1800" dirty="0"/>
              <a:t>To create a </a:t>
            </a:r>
            <a:r>
              <a:rPr lang="en-GB" sz="1800" b="1" dirty="0"/>
              <a:t>Compound Conditional Event </a:t>
            </a:r>
            <a:r>
              <a:rPr lang="en-GB" sz="1800" dirty="0"/>
              <a:t>and </a:t>
            </a:r>
            <a:r>
              <a:rPr lang="en-GB" sz="1800" b="1" dirty="0"/>
              <a:t>Action</a:t>
            </a:r>
            <a:r>
              <a:rPr lang="en-GB" sz="1800" dirty="0"/>
              <a:t> for a collision</a:t>
            </a:r>
          </a:p>
          <a:p>
            <a:r>
              <a:rPr lang="en-GB" sz="1800" dirty="0"/>
              <a:t>To demonstrate an effective </a:t>
            </a:r>
            <a:r>
              <a:rPr lang="en-GB" sz="1800" b="1" dirty="0"/>
              <a:t>Testing Stage</a:t>
            </a:r>
            <a:endParaRPr lang="en-GB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6B653-817D-D39A-5C28-AE5179FE624A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FFCBA745-B401-8849-D078-2290358B6A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2;p16">
            <a:extLst>
              <a:ext uri="{FF2B5EF4-FFF2-40B4-BE49-F238E27FC236}">
                <a16:creationId xmlns:a16="http://schemas.microsoft.com/office/drawing/2014/main" id="{473CCE55-B368-0A92-C06D-4D417D5355C5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Picture 10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BD7E261-2C08-15FB-39C8-A495654B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95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6A2C4-2E4F-3B06-D8EC-EBF063B4F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530479"/>
            <a:ext cx="7928999" cy="727838"/>
          </a:xfrm>
        </p:spPr>
        <p:txBody>
          <a:bodyPr/>
          <a:lstStyle/>
          <a:p>
            <a:r>
              <a:rPr lang="en-GB" dirty="0"/>
              <a:t>Refresher</a:t>
            </a:r>
            <a:br>
              <a:rPr lang="en-GB" dirty="0"/>
            </a:br>
            <a:r>
              <a:rPr lang="en-GB" dirty="0"/>
              <a:t>Conditional Statements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EC76E8-10DF-05DF-F046-C7FCA509C45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89C13EE8-6AC7-D4DC-A01C-C1570D18198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B1EDCC8C-B5DF-943D-FD7A-E848EA8D13B2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844B1BF-E948-B9F5-3FEF-6764C4A706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52875"/>
            <a:ext cx="627448" cy="7135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C8D58EB-BA2A-2D29-1E7C-10C88CAE9ADE}"/>
              </a:ext>
            </a:extLst>
          </p:cNvPr>
          <p:cNvSpPr txBox="1"/>
          <p:nvPr/>
        </p:nvSpPr>
        <p:spPr>
          <a:xfrm>
            <a:off x="1048512" y="1793703"/>
            <a:ext cx="7487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 conditional statement defines a condition and what will happen if that condition is true.</a:t>
            </a:r>
          </a:p>
        </p:txBody>
      </p:sp>
      <p:sp>
        <p:nvSpPr>
          <p:cNvPr id="13" name="Google Shape;110;p17">
            <a:extLst>
              <a:ext uri="{FF2B5EF4-FFF2-40B4-BE49-F238E27FC236}">
                <a16:creationId xmlns:a16="http://schemas.microsoft.com/office/drawing/2014/main" id="{8DAF8D1B-860E-ED6F-1DB7-285F4852379D}"/>
              </a:ext>
            </a:extLst>
          </p:cNvPr>
          <p:cNvSpPr/>
          <p:nvPr/>
        </p:nvSpPr>
        <p:spPr>
          <a:xfrm>
            <a:off x="3110962" y="2635519"/>
            <a:ext cx="3363086" cy="675675"/>
          </a:xfrm>
          <a:prstGeom prst="roundRect">
            <a:avLst>
              <a:gd name="adj" fmla="val 11781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ysClr val="windowText" lastClr="000000"/>
                </a:solidFill>
              </a:rPr>
              <a:t>If the teacher raises their arm:</a:t>
            </a:r>
          </a:p>
          <a:p>
            <a:pPr lvl="1"/>
            <a:r>
              <a:rPr lang="en-GB" dirty="0">
                <a:solidFill>
                  <a:sysClr val="windowText" lastClr="000000"/>
                </a:solidFill>
              </a:rPr>
              <a:t>Stand up</a:t>
            </a:r>
            <a:endParaRPr dirty="0">
              <a:solidFill>
                <a:sysClr val="windowText" lastClr="0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1BE234-E748-CD3E-AFF4-DDFFE5A8B239}"/>
              </a:ext>
            </a:extLst>
          </p:cNvPr>
          <p:cNvSpPr txBox="1"/>
          <p:nvPr/>
        </p:nvSpPr>
        <p:spPr>
          <a:xfrm>
            <a:off x="1048512" y="3506679"/>
            <a:ext cx="74879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condition is the first line, defined using </a:t>
            </a:r>
            <a:r>
              <a:rPr lang="en-GB" b="1" dirty="0"/>
              <a:t>‘If’</a:t>
            </a:r>
            <a:endParaRPr lang="en-GB" dirty="0"/>
          </a:p>
          <a:p>
            <a:endParaRPr lang="en-GB" dirty="0"/>
          </a:p>
          <a:p>
            <a:r>
              <a:rPr lang="en-GB" b="1" dirty="0"/>
              <a:t>If</a:t>
            </a:r>
            <a:r>
              <a:rPr lang="en-GB" dirty="0"/>
              <a:t> the condition is </a:t>
            </a:r>
            <a:r>
              <a:rPr lang="en-GB" b="1" dirty="0"/>
              <a:t>true</a:t>
            </a:r>
            <a:r>
              <a:rPr lang="en-GB" dirty="0"/>
              <a:t>, then the text on the second line will happen – it is the output.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47360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BD6D58-C346-AC2F-2256-0B7F0E5D4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B0CA3-D3C4-ECD2-2E6D-5ED20C14B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Compound Conditionals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418307-D678-65B0-4B3C-D3995C3A6D09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2E79B0F4-3047-E80F-B077-B1C4D90428CC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1ACDC695-D1AF-9815-465F-BE6062B9EB98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1455D52-4FC6-AAC1-3DDF-59FC4970E4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4139362-A95E-8489-C37A-1662C6275943}"/>
              </a:ext>
            </a:extLst>
          </p:cNvPr>
          <p:cNvSpPr txBox="1"/>
          <p:nvPr/>
        </p:nvSpPr>
        <p:spPr>
          <a:xfrm>
            <a:off x="1048512" y="1793703"/>
            <a:ext cx="7487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 compound conditional statement has more than one condition to be tested. They are structured using AND/OR statements.</a:t>
            </a:r>
          </a:p>
        </p:txBody>
      </p:sp>
      <p:sp>
        <p:nvSpPr>
          <p:cNvPr id="13" name="Google Shape;110;p17">
            <a:extLst>
              <a:ext uri="{FF2B5EF4-FFF2-40B4-BE49-F238E27FC236}">
                <a16:creationId xmlns:a16="http://schemas.microsoft.com/office/drawing/2014/main" id="{84040F2D-41E6-C011-878B-489630C38FDD}"/>
              </a:ext>
            </a:extLst>
          </p:cNvPr>
          <p:cNvSpPr/>
          <p:nvPr/>
        </p:nvSpPr>
        <p:spPr>
          <a:xfrm>
            <a:off x="2011678" y="2832670"/>
            <a:ext cx="5120641" cy="675675"/>
          </a:xfrm>
          <a:prstGeom prst="roundRect">
            <a:avLst>
              <a:gd name="adj" fmla="val 11781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ysClr val="windowText" lastClr="000000"/>
                </a:solidFill>
              </a:rPr>
              <a:t>IF </a:t>
            </a:r>
            <a:r>
              <a:rPr lang="en-GB" dirty="0">
                <a:solidFill>
                  <a:sysClr val="windowText" lastClr="000000"/>
                </a:solidFill>
              </a:rPr>
              <a:t>you are hungry </a:t>
            </a:r>
            <a:r>
              <a:rPr lang="en-GB" b="1" dirty="0">
                <a:solidFill>
                  <a:sysClr val="windowText" lastClr="000000"/>
                </a:solidFill>
              </a:rPr>
              <a:t>AND</a:t>
            </a:r>
            <a:r>
              <a:rPr lang="en-GB" dirty="0">
                <a:solidFill>
                  <a:sysClr val="windowText" lastClr="000000"/>
                </a:solidFill>
              </a:rPr>
              <a:t> there is food in the fridge</a:t>
            </a:r>
          </a:p>
          <a:p>
            <a:pPr lvl="1"/>
            <a:r>
              <a:rPr lang="en-GB" b="1" dirty="0">
                <a:solidFill>
                  <a:sysClr val="windowText" lastClr="000000"/>
                </a:solidFill>
              </a:rPr>
              <a:t>THEN </a:t>
            </a:r>
            <a:r>
              <a:rPr lang="en-GB" dirty="0">
                <a:solidFill>
                  <a:sysClr val="windowText" lastClr="000000"/>
                </a:solidFill>
              </a:rPr>
              <a:t>make some lunch</a:t>
            </a:r>
            <a:endParaRPr b="1" dirty="0">
              <a:solidFill>
                <a:sysClr val="windowText" lastClr="0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ABEEF0-1978-B3D7-B690-69EA34C13EDB}"/>
              </a:ext>
            </a:extLst>
          </p:cNvPr>
          <p:cNvSpPr txBox="1"/>
          <p:nvPr/>
        </p:nvSpPr>
        <p:spPr>
          <a:xfrm>
            <a:off x="1048511" y="3921207"/>
            <a:ext cx="7487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use of </a:t>
            </a:r>
            <a:r>
              <a:rPr lang="en-GB" b="1" dirty="0"/>
              <a:t>AND </a:t>
            </a:r>
            <a:r>
              <a:rPr lang="en-GB" dirty="0"/>
              <a:t>shows that both conditions need to be true for the action to be carried out.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326906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122E1-B677-8EA4-0399-9B2C4177B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8D909-7D34-77BB-820E-CA28EE3A7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Compound Conditionals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11D82B-36AE-112A-ECF3-874CBD643AF2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C17A01EA-554B-D85B-8564-D153DEE95A1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F0E029BD-7CF5-C9DD-569C-5ED15AB3697C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9BEAD6C-BE3D-5719-9960-02503B6999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87680"/>
            <a:ext cx="627448" cy="7135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CA40B7D-B0E3-B6B8-D5D4-3DEA385B9CFA}"/>
              </a:ext>
            </a:extLst>
          </p:cNvPr>
          <p:cNvSpPr txBox="1"/>
          <p:nvPr/>
        </p:nvSpPr>
        <p:spPr>
          <a:xfrm>
            <a:off x="1048512" y="1793703"/>
            <a:ext cx="7487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Let’s work on an example.</a:t>
            </a:r>
          </a:p>
        </p:txBody>
      </p:sp>
      <p:sp>
        <p:nvSpPr>
          <p:cNvPr id="13" name="Google Shape;110;p17">
            <a:extLst>
              <a:ext uri="{FF2B5EF4-FFF2-40B4-BE49-F238E27FC236}">
                <a16:creationId xmlns:a16="http://schemas.microsoft.com/office/drawing/2014/main" id="{8B5F5BA4-4AFF-51CF-4F20-46D41C8992B2}"/>
              </a:ext>
            </a:extLst>
          </p:cNvPr>
          <p:cNvSpPr/>
          <p:nvPr/>
        </p:nvSpPr>
        <p:spPr>
          <a:xfrm>
            <a:off x="1054607" y="2425211"/>
            <a:ext cx="7034784" cy="936595"/>
          </a:xfrm>
          <a:prstGeom prst="roundRect">
            <a:avLst>
              <a:gd name="adj" fmla="val 11781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ysClr val="windowText" lastClr="000000"/>
                </a:solidFill>
              </a:rPr>
              <a:t>A game you are playing allows you to move to the next level when you have collected 10 coins and a key.</a:t>
            </a:r>
            <a:endParaRPr dirty="0">
              <a:solidFill>
                <a:sysClr val="windowText" lastClr="0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8970918-3E18-353A-C07F-757F5F82B449}"/>
              </a:ext>
            </a:extLst>
          </p:cNvPr>
          <p:cNvSpPr txBox="1"/>
          <p:nvPr/>
        </p:nvSpPr>
        <p:spPr>
          <a:xfrm>
            <a:off x="1048511" y="3921207"/>
            <a:ext cx="7487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Can you write the compound conditional statement for moving to the next level?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871126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DD11E-BCBE-47D8-F392-7E413C989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F3758-9064-698F-A4E1-BDB58F855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Compound Conditionals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70F2EB-AE8E-9213-91FE-06B94E0D1E56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EFC8BABA-62AE-F29B-3643-900CF760E02A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F3AFF6E9-D84F-AA32-DC21-D5E3522A42EF}"/>
              </a:ext>
            </a:extLst>
          </p:cNvPr>
          <p:cNvSpPr/>
          <p:nvPr/>
        </p:nvSpPr>
        <p:spPr>
          <a:xfrm>
            <a:off x="267900" y="194562"/>
            <a:ext cx="225000" cy="5217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76367123-48BC-52D8-9564-122D910037A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37643"/>
            <a:ext cx="627448" cy="7135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AF827F7-645F-60D5-4DE4-B5627AE54368}"/>
              </a:ext>
            </a:extLst>
          </p:cNvPr>
          <p:cNvSpPr txBox="1"/>
          <p:nvPr/>
        </p:nvSpPr>
        <p:spPr>
          <a:xfrm>
            <a:off x="1048512" y="1793703"/>
            <a:ext cx="7487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Let’s work on an example.</a:t>
            </a:r>
          </a:p>
        </p:txBody>
      </p:sp>
      <p:sp>
        <p:nvSpPr>
          <p:cNvPr id="13" name="Google Shape;110;p17">
            <a:extLst>
              <a:ext uri="{FF2B5EF4-FFF2-40B4-BE49-F238E27FC236}">
                <a16:creationId xmlns:a16="http://schemas.microsoft.com/office/drawing/2014/main" id="{1A2ECEB9-4C3C-62A8-4078-B56D0AB39DAC}"/>
              </a:ext>
            </a:extLst>
          </p:cNvPr>
          <p:cNvSpPr/>
          <p:nvPr/>
        </p:nvSpPr>
        <p:spPr>
          <a:xfrm>
            <a:off x="1054607" y="2425211"/>
            <a:ext cx="7034784" cy="936595"/>
          </a:xfrm>
          <a:prstGeom prst="roundRect">
            <a:avLst>
              <a:gd name="adj" fmla="val 11781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ysClr val="windowText" lastClr="000000"/>
                </a:solidFill>
              </a:rPr>
              <a:t>A game you are playing allows you to move to the next level when you have collected 10 coins and a key.</a:t>
            </a:r>
            <a:endParaRPr dirty="0">
              <a:solidFill>
                <a:sysClr val="windowText" lastClr="0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0CE87D-58C3-714F-39D5-B9D55280E716}"/>
              </a:ext>
            </a:extLst>
          </p:cNvPr>
          <p:cNvSpPr txBox="1"/>
          <p:nvPr/>
        </p:nvSpPr>
        <p:spPr>
          <a:xfrm>
            <a:off x="2187844" y="3745902"/>
            <a:ext cx="4768310" cy="706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en-GB" sz="1800" b="1" dirty="0">
                <a:effectLst/>
                <a:latin typeface="Roboto" panose="02000000000000000000" pitchFamily="2" charset="0"/>
                <a:ea typeface="Montserrat" panose="00000500000000000000" pitchFamily="2" charset="0"/>
                <a:cs typeface="Montserrat" panose="00000500000000000000" pitchFamily="2" charset="0"/>
              </a:rPr>
              <a:t>IF </a:t>
            </a:r>
            <a:r>
              <a:rPr lang="en-GB" sz="1800" dirty="0">
                <a:effectLst/>
                <a:latin typeface="Roboto" panose="02000000000000000000" pitchFamily="2" charset="0"/>
                <a:ea typeface="Montserrat" panose="00000500000000000000" pitchFamily="2" charset="0"/>
                <a:cs typeface="Montserrat" panose="00000500000000000000" pitchFamily="2" charset="0"/>
              </a:rPr>
              <a:t>player has 10 coins </a:t>
            </a:r>
            <a:r>
              <a:rPr lang="en-GB" sz="1800" b="1" dirty="0">
                <a:effectLst/>
                <a:latin typeface="Roboto" panose="02000000000000000000" pitchFamily="2" charset="0"/>
                <a:ea typeface="Montserrat" panose="00000500000000000000" pitchFamily="2" charset="0"/>
                <a:cs typeface="Montserrat" panose="00000500000000000000" pitchFamily="2" charset="0"/>
              </a:rPr>
              <a:t>AND </a:t>
            </a:r>
            <a:r>
              <a:rPr lang="en-GB" sz="1800" dirty="0">
                <a:effectLst/>
                <a:latin typeface="Roboto" panose="02000000000000000000" pitchFamily="2" charset="0"/>
                <a:ea typeface="Montserrat" panose="00000500000000000000" pitchFamily="2" charset="0"/>
                <a:cs typeface="Montserrat" panose="00000500000000000000" pitchFamily="2" charset="0"/>
              </a:rPr>
              <a:t>player has a key</a:t>
            </a:r>
            <a:endParaRPr lang="en-GB" sz="1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GB" sz="1800" b="1" dirty="0">
                <a:effectLst/>
                <a:latin typeface="Roboto" panose="02000000000000000000" pitchFamily="2" charset="0"/>
                <a:ea typeface="Montserrat" panose="00000500000000000000" pitchFamily="2" charset="0"/>
                <a:cs typeface="Montserrat" panose="00000500000000000000" pitchFamily="2" charset="0"/>
              </a:rPr>
              <a:t>	THEN </a:t>
            </a:r>
            <a:r>
              <a:rPr lang="en-GB" sz="1800" dirty="0">
                <a:effectLst/>
                <a:latin typeface="Roboto" panose="02000000000000000000" pitchFamily="2" charset="0"/>
                <a:ea typeface="Montserrat" panose="00000500000000000000" pitchFamily="2" charset="0"/>
                <a:cs typeface="Montserrat" panose="00000500000000000000" pitchFamily="2" charset="0"/>
              </a:rPr>
              <a:t>move to next level</a:t>
            </a:r>
            <a:endParaRPr lang="en-GB" sz="1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259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get back to Construct 3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EE877248-0F39-BC12-B27C-AE71A19097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72"/>
          <a:stretch/>
        </p:blipFill>
        <p:spPr>
          <a:xfrm>
            <a:off x="2220030" y="1563770"/>
            <a:ext cx="6587490" cy="3244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41AC96-3A56-9797-ACF0-38F0DAB2A2C5}"/>
              </a:ext>
            </a:extLst>
          </p:cNvPr>
          <p:cNvSpPr txBox="1"/>
          <p:nvPr/>
        </p:nvSpPr>
        <p:spPr>
          <a:xfrm>
            <a:off x="940761" y="1715398"/>
            <a:ext cx="2332384" cy="1569660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Open Construct 3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Click the </a:t>
            </a:r>
            <a:r>
              <a:rPr lang="en-GB" sz="1600" b="1" dirty="0">
                <a:solidFill>
                  <a:schemeClr val="tx1"/>
                </a:solidFill>
              </a:rPr>
              <a:t>Open</a:t>
            </a:r>
            <a:r>
              <a:rPr lang="en-GB" sz="1600" dirty="0">
                <a:solidFill>
                  <a:schemeClr val="tx1"/>
                </a:solidFill>
              </a:rPr>
              <a:t> button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Retrieve your file from last time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5B76B4-95D7-2C0A-90C0-BBB84C91E962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3273145" y="1950720"/>
            <a:ext cx="3200807" cy="549508"/>
          </a:xfrm>
          <a:prstGeom prst="straightConnector1">
            <a:avLst/>
          </a:prstGeom>
          <a:ln w="31750"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896196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C9292-DD9A-3945-9CD2-F981BB5D1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578D15-EAF5-65F6-C02D-1DCF2B438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Toast Animations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2A4ABAF-206A-2303-A57B-E37608C52A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Let’s add an animation when the player collects some toast.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/>
              <a:t>We’ll use the </a:t>
            </a:r>
            <a:r>
              <a:rPr lang="en-GB" sz="1600" b="1" dirty="0"/>
              <a:t>Fade</a:t>
            </a:r>
            <a:r>
              <a:rPr lang="en-GB" sz="1600" dirty="0"/>
              <a:t> behavior.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/>
              <a:t>Add the Fade behavior to your Toast object.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98D1DAE-D73E-EAF1-AF96-95E5966D136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80B801D4-3933-3FDF-3701-9D2B21011D23}"/>
              </a:ext>
            </a:extLst>
          </p:cNvPr>
          <p:cNvSpPr/>
          <p:nvPr/>
        </p:nvSpPr>
        <p:spPr>
          <a:xfrm>
            <a:off x="267900" y="194560"/>
            <a:ext cx="225000" cy="99416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7378DD-FC12-6DC6-ACB2-C8E8C17297B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9" name="Google Shape;361;p31">
            <a:extLst>
              <a:ext uri="{FF2B5EF4-FFF2-40B4-BE49-F238E27FC236}">
                <a16:creationId xmlns:a16="http://schemas.microsoft.com/office/drawing/2014/main" id="{B9C95D42-28FD-473A-1F85-6BA989055C13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3">
            <a:alphaModFix/>
          </a:blip>
          <a:srcRect l="29078" t="24277" r="29410" b="16131"/>
          <a:stretch/>
        </p:blipFill>
        <p:spPr>
          <a:xfrm>
            <a:off x="4898374" y="1666875"/>
            <a:ext cx="3379503" cy="2728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9A0F8B9-E63A-0786-7502-9C284CB88DE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806646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47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47508-EB21-6185-2EFB-BD9CD3569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EFF0FC-003D-6F19-DAF5-0A72A3468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more Events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8A7107E-1E31-EDD2-E64A-C6DB35BE0E8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DC14B9F-9E2D-7E7E-3267-350D7118BE00}"/>
              </a:ext>
            </a:extLst>
          </p:cNvPr>
          <p:cNvSpPr/>
          <p:nvPr/>
        </p:nvSpPr>
        <p:spPr>
          <a:xfrm>
            <a:off x="267900" y="194560"/>
            <a:ext cx="225000" cy="10093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BEDE88DB-32B9-F387-A847-8EC36E76F6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999593"/>
            <a:ext cx="627448" cy="71351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91C7885-B4C4-B3FB-29C5-486871EF522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3FB852-36E9-D4A1-C600-6D277BA122A1}"/>
              </a:ext>
            </a:extLst>
          </p:cNvPr>
          <p:cNvSpPr txBox="1"/>
          <p:nvPr/>
        </p:nvSpPr>
        <p:spPr>
          <a:xfrm>
            <a:off x="1219199" y="2118143"/>
            <a:ext cx="670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You’ve already created compound statements using events, now we’ll look at </a:t>
            </a:r>
            <a:r>
              <a:rPr lang="en-GB" b="1" dirty="0"/>
              <a:t>Compound Conditionals</a:t>
            </a:r>
            <a:r>
              <a:rPr lang="en-GB" dirty="0"/>
              <a:t> in the event sheet.</a:t>
            </a:r>
          </a:p>
          <a:p>
            <a:endParaRPr lang="en-GB" dirty="0"/>
          </a:p>
          <a:p>
            <a:r>
              <a:rPr lang="en-GB" dirty="0"/>
              <a:t>Open Event Sheet 1 so you can add more game logic.</a:t>
            </a:r>
          </a:p>
        </p:txBody>
      </p:sp>
      <p:pic>
        <p:nvPicPr>
          <p:cNvPr id="10" name="Google Shape;155;p20">
            <a:extLst>
              <a:ext uri="{FF2B5EF4-FFF2-40B4-BE49-F238E27FC236}">
                <a16:creationId xmlns:a16="http://schemas.microsoft.com/office/drawing/2014/main" id="{DBDD850F-6E60-AAEA-9CF3-BB54F56339E4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42249" y="3709680"/>
            <a:ext cx="3859500" cy="572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21642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ustom 1">
      <a:majorFont>
        <a:latin typeface="Halis R Bold"/>
        <a:ea typeface=""/>
        <a:cs typeface=""/>
      </a:majorFont>
      <a:minorFont>
        <a:latin typeface="Roboto"/>
        <a:ea typeface=""/>
        <a:cs typeface="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522</TotalTime>
  <Words>826</Words>
  <Application>Microsoft Office PowerPoint</Application>
  <PresentationFormat>On-screen Show (16:9)</PresentationFormat>
  <Paragraphs>140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Montserrat</vt:lpstr>
      <vt:lpstr>Wingdings 2</vt:lpstr>
      <vt:lpstr>Arial</vt:lpstr>
      <vt:lpstr>Roboto</vt:lpstr>
      <vt:lpstr>Halis R Bold</vt:lpstr>
      <vt:lpstr>Quotable</vt:lpstr>
      <vt:lpstr>Compound Conditionals</vt:lpstr>
      <vt:lpstr>Learning Objectives</vt:lpstr>
      <vt:lpstr>Refresher Conditional Statements</vt:lpstr>
      <vt:lpstr>Compound Conditionals</vt:lpstr>
      <vt:lpstr>Compound Conditionals</vt:lpstr>
      <vt:lpstr>Compound Conditionals</vt:lpstr>
      <vt:lpstr>Let’s get back to Construct 3</vt:lpstr>
      <vt:lpstr>Toast Animations</vt:lpstr>
      <vt:lpstr>Adding more Events</vt:lpstr>
      <vt:lpstr>Adding more Events</vt:lpstr>
      <vt:lpstr>Adding more Events</vt:lpstr>
      <vt:lpstr>Adding more Events</vt:lpstr>
      <vt:lpstr>Adding more Events</vt:lpstr>
      <vt:lpstr>Adding more Collectibles</vt:lpstr>
      <vt:lpstr>Testing your Game</vt:lpstr>
      <vt:lpstr>Testing your Game</vt:lpstr>
      <vt:lpstr>Toast Animations</vt:lpstr>
      <vt:lpstr>Adding Comments</vt:lpstr>
      <vt:lpstr>Extra Challenge</vt:lpstr>
      <vt:lpstr>Learning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2025-02-28T10:57:35Z</dcterms:modified>
</cp:coreProperties>
</file>