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4000" r:id="rId1"/>
  </p:sldMasterIdLst>
  <p:notesMasterIdLst>
    <p:notesMasterId r:id="rId36"/>
  </p:notesMasterIdLst>
  <p:sldIdLst>
    <p:sldId id="256" r:id="rId2"/>
    <p:sldId id="279" r:id="rId3"/>
    <p:sldId id="280" r:id="rId4"/>
    <p:sldId id="302" r:id="rId5"/>
    <p:sldId id="281" r:id="rId6"/>
    <p:sldId id="282" r:id="rId7"/>
    <p:sldId id="283" r:id="rId8"/>
    <p:sldId id="284" r:id="rId9"/>
    <p:sldId id="303" r:id="rId10"/>
    <p:sldId id="285" r:id="rId11"/>
    <p:sldId id="286" r:id="rId12"/>
    <p:sldId id="307" r:id="rId13"/>
    <p:sldId id="287" r:id="rId14"/>
    <p:sldId id="288" r:id="rId15"/>
    <p:sldId id="289" r:id="rId16"/>
    <p:sldId id="290" r:id="rId17"/>
    <p:sldId id="291" r:id="rId18"/>
    <p:sldId id="304" r:id="rId19"/>
    <p:sldId id="312" r:id="rId20"/>
    <p:sldId id="292" r:id="rId21"/>
    <p:sldId id="293" r:id="rId22"/>
    <p:sldId id="294" r:id="rId23"/>
    <p:sldId id="308" r:id="rId24"/>
    <p:sldId id="309" r:id="rId25"/>
    <p:sldId id="310" r:id="rId26"/>
    <p:sldId id="311" r:id="rId27"/>
    <p:sldId id="314" r:id="rId28"/>
    <p:sldId id="295" r:id="rId29"/>
    <p:sldId id="315" r:id="rId30"/>
    <p:sldId id="299" r:id="rId31"/>
    <p:sldId id="313" r:id="rId32"/>
    <p:sldId id="306" r:id="rId33"/>
    <p:sldId id="300" r:id="rId34"/>
    <p:sldId id="301" r:id="rId35"/>
  </p:sldIdLst>
  <p:sldSz cx="9144000" cy="5143500" type="screen16x9"/>
  <p:notesSz cx="6858000" cy="9144000"/>
  <p:embeddedFontLst>
    <p:embeddedFont>
      <p:font typeface="Halis R Bold" panose="02000505030000020004" pitchFamily="50" charset="0"/>
      <p:bold r:id="rId37"/>
    </p:embeddedFont>
    <p:embeddedFont>
      <p:font typeface="Montserrat" panose="00000500000000000000" pitchFamily="2" charset="0"/>
      <p:regular r:id="rId38"/>
      <p:bold r:id="rId39"/>
      <p:italic r:id="rId40"/>
      <p:boldItalic r:id="rId41"/>
    </p:embeddedFont>
    <p:embeddedFont>
      <p:font typeface="Roboto" panose="02000000000000000000" pitchFamily="2" charset="0"/>
      <p:regular r:id="rId42"/>
      <p:bold r:id="rId43"/>
      <p:italic r:id="rId44"/>
      <p:boldItalic r:id="rId45"/>
    </p:embeddedFont>
    <p:embeddedFont>
      <p:font typeface="Wingdings 2" panose="05020102010507070707" pitchFamily="18" charset="2"/>
      <p:regular r:id="rId4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705FD7"/>
    <a:srgbClr val="FFFF99"/>
    <a:srgbClr val="00FFDA"/>
    <a:srgbClr val="5A5F64"/>
    <a:srgbClr val="212121"/>
    <a:srgbClr val="FBE905"/>
    <a:srgbClr val="6EFAED"/>
    <a:srgbClr val="00FFFF"/>
    <a:srgbClr val="F672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449BDDF-8410-49A9-BA68-C77A16740D6E}">
  <a:tblStyle styleId="{0449BDDF-8410-49A9-BA68-C77A16740D6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956" autoAdjust="0"/>
  </p:normalViewPr>
  <p:slideViewPr>
    <p:cSldViewPr snapToGrid="0">
      <p:cViewPr varScale="1">
        <p:scale>
          <a:sx n="125" d="100"/>
          <a:sy n="125" d="100"/>
        </p:scale>
        <p:origin x="1194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Donaghy" userId="44c0ea4a7173295d" providerId="LiveId" clId="{47E89CCC-FC11-41ED-B3E3-F4C2EFA74D53}"/>
    <pc:docChg chg="undo custSel addSld delSld modSld">
      <pc:chgData name="Laura Donaghy" userId="44c0ea4a7173295d" providerId="LiveId" clId="{47E89CCC-FC11-41ED-B3E3-F4C2EFA74D53}" dt="2024-11-25T12:23:01.503" v="3528" actId="20577"/>
      <pc:docMkLst>
        <pc:docMk/>
      </pc:docMkLst>
      <pc:sldChg chg="modSp mod">
        <pc:chgData name="Laura Donaghy" userId="44c0ea4a7173295d" providerId="LiveId" clId="{47E89CCC-FC11-41ED-B3E3-F4C2EFA74D53}" dt="2024-11-18T11:31:48.150" v="377" actId="20577"/>
        <pc:sldMkLst>
          <pc:docMk/>
          <pc:sldMk cId="0" sldId="256"/>
        </pc:sldMkLst>
      </pc:sldChg>
      <pc:sldChg chg="modSp mod">
        <pc:chgData name="Laura Donaghy" userId="44c0ea4a7173295d" providerId="LiveId" clId="{47E89CCC-FC11-41ED-B3E3-F4C2EFA74D53}" dt="2024-11-18T11:30:49.562" v="374" actId="113"/>
        <pc:sldMkLst>
          <pc:docMk/>
          <pc:sldMk cId="3538790861" sldId="279"/>
        </pc:sldMkLst>
      </pc:sldChg>
      <pc:sldChg chg="addSp delSp modSp mod">
        <pc:chgData name="Laura Donaghy" userId="44c0ea4a7173295d" providerId="LiveId" clId="{47E89CCC-FC11-41ED-B3E3-F4C2EFA74D53}" dt="2024-11-18T11:35:32.315" v="523" actId="1037"/>
        <pc:sldMkLst>
          <pc:docMk/>
          <pc:sldMk cId="1473607873" sldId="280"/>
        </pc:sldMkLst>
      </pc:sldChg>
      <pc:sldChg chg="modSp mod">
        <pc:chgData name="Laura Donaghy" userId="44c0ea4a7173295d" providerId="LiveId" clId="{47E89CCC-FC11-41ED-B3E3-F4C2EFA74D53}" dt="2024-11-18T11:38:44.347" v="620" actId="14100"/>
        <pc:sldMkLst>
          <pc:docMk/>
          <pc:sldMk cId="3765798180" sldId="281"/>
        </pc:sldMkLst>
      </pc:sldChg>
      <pc:sldChg chg="addSp modSp mod">
        <pc:chgData name="Laura Donaghy" userId="44c0ea4a7173295d" providerId="LiveId" clId="{47E89CCC-FC11-41ED-B3E3-F4C2EFA74D53}" dt="2024-11-22T14:27:16.610" v="735" actId="404"/>
        <pc:sldMkLst>
          <pc:docMk/>
          <pc:sldMk cId="3283834461" sldId="282"/>
        </pc:sldMkLst>
      </pc:sldChg>
      <pc:sldChg chg="addSp delSp modSp mod">
        <pc:chgData name="Laura Donaghy" userId="44c0ea4a7173295d" providerId="LiveId" clId="{47E89CCC-FC11-41ED-B3E3-F4C2EFA74D53}" dt="2024-11-22T14:28:22.872" v="803" actId="313"/>
        <pc:sldMkLst>
          <pc:docMk/>
          <pc:sldMk cId="2942550761" sldId="283"/>
        </pc:sldMkLst>
      </pc:sldChg>
      <pc:sldChg chg="delSp modSp mod">
        <pc:chgData name="Laura Donaghy" userId="44c0ea4a7173295d" providerId="LiveId" clId="{47E89CCC-FC11-41ED-B3E3-F4C2EFA74D53}" dt="2024-11-22T14:31:21.668" v="875" actId="478"/>
        <pc:sldMkLst>
          <pc:docMk/>
          <pc:sldMk cId="4032164286" sldId="284"/>
        </pc:sldMkLst>
      </pc:sldChg>
      <pc:sldChg chg="addSp delSp modSp mod">
        <pc:chgData name="Laura Donaghy" userId="44c0ea4a7173295d" providerId="LiveId" clId="{47E89CCC-FC11-41ED-B3E3-F4C2EFA74D53}" dt="2024-11-22T14:33:54.349" v="1106" actId="20577"/>
        <pc:sldMkLst>
          <pc:docMk/>
          <pc:sldMk cId="1412017421" sldId="285"/>
        </pc:sldMkLst>
      </pc:sldChg>
      <pc:sldChg chg="delSp modSp mod">
        <pc:chgData name="Laura Donaghy" userId="44c0ea4a7173295d" providerId="LiveId" clId="{47E89CCC-FC11-41ED-B3E3-F4C2EFA74D53}" dt="2024-11-22T14:39:07.984" v="1142" actId="478"/>
        <pc:sldMkLst>
          <pc:docMk/>
          <pc:sldMk cId="335446355" sldId="286"/>
        </pc:sldMkLst>
      </pc:sldChg>
      <pc:sldChg chg="addSp delSp modSp mod">
        <pc:chgData name="Laura Donaghy" userId="44c0ea4a7173295d" providerId="LiveId" clId="{47E89CCC-FC11-41ED-B3E3-F4C2EFA74D53}" dt="2024-11-22T14:40:50.714" v="1404" actId="478"/>
        <pc:sldMkLst>
          <pc:docMk/>
          <pc:sldMk cId="1037248878" sldId="287"/>
        </pc:sldMkLst>
      </pc:sldChg>
      <pc:sldChg chg="addSp delSp modSp mod">
        <pc:chgData name="Laura Donaghy" userId="44c0ea4a7173295d" providerId="LiveId" clId="{47E89CCC-FC11-41ED-B3E3-F4C2EFA74D53}" dt="2024-11-22T14:44:22.268" v="1545" actId="20577"/>
        <pc:sldMkLst>
          <pc:docMk/>
          <pc:sldMk cId="2472596746" sldId="288"/>
        </pc:sldMkLst>
      </pc:sldChg>
      <pc:sldChg chg="addSp delSp modSp mod">
        <pc:chgData name="Laura Donaghy" userId="44c0ea4a7173295d" providerId="LiveId" clId="{47E89CCC-FC11-41ED-B3E3-F4C2EFA74D53}" dt="2024-11-22T14:45:07.747" v="1693" actId="1076"/>
        <pc:sldMkLst>
          <pc:docMk/>
          <pc:sldMk cId="1065261763" sldId="289"/>
        </pc:sldMkLst>
      </pc:sldChg>
      <pc:sldChg chg="addSp delSp modSp mod">
        <pc:chgData name="Laura Donaghy" userId="44c0ea4a7173295d" providerId="LiveId" clId="{47E89CCC-FC11-41ED-B3E3-F4C2EFA74D53}" dt="2024-11-22T14:46:52.681" v="1755" actId="20577"/>
        <pc:sldMkLst>
          <pc:docMk/>
          <pc:sldMk cId="624147090" sldId="290"/>
        </pc:sldMkLst>
      </pc:sldChg>
      <pc:sldChg chg="addSp delSp modSp mod">
        <pc:chgData name="Laura Donaghy" userId="44c0ea4a7173295d" providerId="LiveId" clId="{47E89CCC-FC11-41ED-B3E3-F4C2EFA74D53}" dt="2024-11-22T14:49:20.593" v="1829" actId="20577"/>
        <pc:sldMkLst>
          <pc:docMk/>
          <pc:sldMk cId="465106509" sldId="291"/>
        </pc:sldMkLst>
      </pc:sldChg>
      <pc:sldChg chg="addSp delSp modSp mod modClrScheme modAnim chgLayout">
        <pc:chgData name="Laura Donaghy" userId="44c0ea4a7173295d" providerId="LiveId" clId="{47E89CCC-FC11-41ED-B3E3-F4C2EFA74D53}" dt="2024-11-22T14:53:40.950" v="2046" actId="20577"/>
        <pc:sldMkLst>
          <pc:docMk/>
          <pc:sldMk cId="1765224218" sldId="292"/>
        </pc:sldMkLst>
      </pc:sldChg>
      <pc:sldChg chg="modSp mod">
        <pc:chgData name="Laura Donaghy" userId="44c0ea4a7173295d" providerId="LiveId" clId="{47E89CCC-FC11-41ED-B3E3-F4C2EFA74D53}" dt="2024-11-22T14:56:08.645" v="2296" actId="20577"/>
        <pc:sldMkLst>
          <pc:docMk/>
          <pc:sldMk cId="1651039367" sldId="293"/>
        </pc:sldMkLst>
      </pc:sldChg>
      <pc:sldChg chg="delSp modSp mod">
        <pc:chgData name="Laura Donaghy" userId="44c0ea4a7173295d" providerId="LiveId" clId="{47E89CCC-FC11-41ED-B3E3-F4C2EFA74D53}" dt="2024-11-22T14:56:43.396" v="2340" actId="478"/>
        <pc:sldMkLst>
          <pc:docMk/>
          <pc:sldMk cId="3153331727" sldId="294"/>
        </pc:sldMkLst>
      </pc:sldChg>
      <pc:sldChg chg="addSp delSp modSp mod">
        <pc:chgData name="Laura Donaghy" userId="44c0ea4a7173295d" providerId="LiveId" clId="{47E89CCC-FC11-41ED-B3E3-F4C2EFA74D53}" dt="2024-11-25T12:22:33.684" v="3520" actId="1076"/>
        <pc:sldMkLst>
          <pc:docMk/>
          <pc:sldMk cId="2309200315" sldId="295"/>
        </pc:sldMkLst>
      </pc:sldChg>
      <pc:sldChg chg="del">
        <pc:chgData name="Laura Donaghy" userId="44c0ea4a7173295d" providerId="LiveId" clId="{47E89CCC-FC11-41ED-B3E3-F4C2EFA74D53}" dt="2024-11-22T15:11:24.107" v="3067" actId="47"/>
        <pc:sldMkLst>
          <pc:docMk/>
          <pc:sldMk cId="522670982" sldId="296"/>
        </pc:sldMkLst>
      </pc:sldChg>
      <pc:sldChg chg="del">
        <pc:chgData name="Laura Donaghy" userId="44c0ea4a7173295d" providerId="LiveId" clId="{47E89CCC-FC11-41ED-B3E3-F4C2EFA74D53}" dt="2024-11-22T15:11:25.266" v="3068" actId="47"/>
        <pc:sldMkLst>
          <pc:docMk/>
          <pc:sldMk cId="3660752248" sldId="297"/>
        </pc:sldMkLst>
      </pc:sldChg>
      <pc:sldChg chg="del">
        <pc:chgData name="Laura Donaghy" userId="44c0ea4a7173295d" providerId="LiveId" clId="{47E89CCC-FC11-41ED-B3E3-F4C2EFA74D53}" dt="2024-11-22T15:11:27.904" v="3069" actId="47"/>
        <pc:sldMkLst>
          <pc:docMk/>
          <pc:sldMk cId="3306825124" sldId="298"/>
        </pc:sldMkLst>
      </pc:sldChg>
      <pc:sldChg chg="delSp modSp mod">
        <pc:chgData name="Laura Donaghy" userId="44c0ea4a7173295d" providerId="LiveId" clId="{47E89CCC-FC11-41ED-B3E3-F4C2EFA74D53}" dt="2024-11-25T12:23:01.503" v="3528" actId="20577"/>
        <pc:sldMkLst>
          <pc:docMk/>
          <pc:sldMk cId="786260167" sldId="299"/>
        </pc:sldMkLst>
      </pc:sldChg>
      <pc:sldChg chg="delSp modSp mod">
        <pc:chgData name="Laura Donaghy" userId="44c0ea4a7173295d" providerId="LiveId" clId="{47E89CCC-FC11-41ED-B3E3-F4C2EFA74D53}" dt="2024-11-22T15:12:30.158" v="3214" actId="14100"/>
        <pc:sldMkLst>
          <pc:docMk/>
          <pc:sldMk cId="4204443419" sldId="300"/>
        </pc:sldMkLst>
      </pc:sldChg>
      <pc:sldChg chg="modSp mod">
        <pc:chgData name="Laura Donaghy" userId="44c0ea4a7173295d" providerId="LiveId" clId="{47E89CCC-FC11-41ED-B3E3-F4C2EFA74D53}" dt="2024-11-22T15:13:09.762" v="3394" actId="20577"/>
        <pc:sldMkLst>
          <pc:docMk/>
          <pc:sldMk cId="543195847" sldId="301"/>
        </pc:sldMkLst>
      </pc:sldChg>
      <pc:sldChg chg="modSp add mod">
        <pc:chgData name="Laura Donaghy" userId="44c0ea4a7173295d" providerId="LiveId" clId="{47E89CCC-FC11-41ED-B3E3-F4C2EFA74D53}" dt="2024-11-18T11:37:52.633" v="570" actId="20577"/>
        <pc:sldMkLst>
          <pc:docMk/>
          <pc:sldMk cId="2603380312" sldId="302"/>
        </pc:sldMkLst>
      </pc:sldChg>
      <pc:sldChg chg="modSp add mod">
        <pc:chgData name="Laura Donaghy" userId="44c0ea4a7173295d" providerId="LiveId" clId="{47E89CCC-FC11-41ED-B3E3-F4C2EFA74D53}" dt="2024-11-22T14:31:54.308" v="1005" actId="20577"/>
        <pc:sldMkLst>
          <pc:docMk/>
          <pc:sldMk cId="615025938" sldId="303"/>
        </pc:sldMkLst>
      </pc:sldChg>
      <pc:sldChg chg="modSp add mod">
        <pc:chgData name="Laura Donaghy" userId="44c0ea4a7173295d" providerId="LiveId" clId="{47E89CCC-FC11-41ED-B3E3-F4C2EFA74D53}" dt="2024-11-22T14:56:58.916" v="2345" actId="20577"/>
        <pc:sldMkLst>
          <pc:docMk/>
          <pc:sldMk cId="1507672460" sldId="304"/>
        </pc:sldMkLst>
      </pc:sldChg>
      <pc:sldChg chg="modSp add mod">
        <pc:chgData name="Laura Donaghy" userId="44c0ea4a7173295d" providerId="LiveId" clId="{47E89CCC-FC11-41ED-B3E3-F4C2EFA74D53}" dt="2024-11-25T12:22:10.160" v="3514" actId="2062"/>
        <pc:sldMkLst>
          <pc:docMk/>
          <pc:sldMk cId="104480380" sldId="305"/>
        </pc:sldMkLst>
      </pc:sldChg>
      <pc:sldChg chg="addSp modSp add mod">
        <pc:chgData name="Laura Donaghy" userId="44c0ea4a7173295d" providerId="LiveId" clId="{47E89CCC-FC11-41ED-B3E3-F4C2EFA74D53}" dt="2024-11-25T12:22:54.147" v="3525" actId="20577"/>
        <pc:sldMkLst>
          <pc:docMk/>
          <pc:sldMk cId="2316272694" sldId="306"/>
        </pc:sldMkLst>
      </pc:sldChg>
    </pc:docChg>
  </pc:docChgLst>
  <pc:docChgLst>
    <pc:chgData name="Laura Donaghy" userId="44c0ea4a7173295d" providerId="LiveId" clId="{1C6BE4A7-DBDF-462A-BFEC-01B4AB1BDAD8}"/>
    <pc:docChg chg="modSld">
      <pc:chgData name="Laura Donaghy" userId="44c0ea4a7173295d" providerId="LiveId" clId="{1C6BE4A7-DBDF-462A-BFEC-01B4AB1BDAD8}" dt="2024-09-24T13:04:44.802" v="5" actId="20577"/>
      <pc:docMkLst>
        <pc:docMk/>
      </pc:docMkLst>
      <pc:sldChg chg="modSp mod">
        <pc:chgData name="Laura Donaghy" userId="44c0ea4a7173295d" providerId="LiveId" clId="{1C6BE4A7-DBDF-462A-BFEC-01B4AB1BDAD8}" dt="2024-09-24T13:04:44.802" v="5" actId="20577"/>
        <pc:sldMkLst>
          <pc:docMk/>
          <pc:sldMk cId="0" sldId="275"/>
        </pc:sldMkLst>
      </pc:sldChg>
    </pc:docChg>
  </pc:docChgLst>
  <pc:docChgLst>
    <pc:chgData name="Laura Donaghy" userId="44c0ea4a7173295d" providerId="LiveId" clId="{7D363FE5-F25D-4E0D-B4D6-F80B781EC544}"/>
    <pc:docChg chg="undo redo custSel addSld delSld modSld sldOrd modMainMaster">
      <pc:chgData name="Laura Donaghy" userId="44c0ea4a7173295d" providerId="LiveId" clId="{7D363FE5-F25D-4E0D-B4D6-F80B781EC544}" dt="2024-11-04T12:19:13.106" v="3875" actId="47"/>
      <pc:docMkLst>
        <pc:docMk/>
      </pc:docMkLst>
      <pc:sldChg chg="addSp delSp modSp mod modClrScheme chgLayout">
        <pc:chgData name="Laura Donaghy" userId="44c0ea4a7173295d" providerId="LiveId" clId="{7D363FE5-F25D-4E0D-B4D6-F80B781EC544}" dt="2024-11-04T10:33:40.107" v="584" actId="20577"/>
        <pc:sldMkLst>
          <pc:docMk/>
          <pc:sldMk cId="0" sldId="256"/>
        </pc:sldMkLst>
      </pc:sldChg>
      <pc:sldChg chg="addSp delSp modSp del mod modClrScheme chgLayout">
        <pc:chgData name="Laura Donaghy" userId="44c0ea4a7173295d" providerId="LiveId" clId="{7D363FE5-F25D-4E0D-B4D6-F80B781EC544}" dt="2024-11-04T10:32:10.948" v="493" actId="47"/>
        <pc:sldMkLst>
          <pc:docMk/>
          <pc:sldMk cId="0" sldId="257"/>
        </pc:sldMkLst>
      </pc:sldChg>
      <pc:sldChg chg="addSp modSp del">
        <pc:chgData name="Laura Donaghy" userId="44c0ea4a7173295d" providerId="LiveId" clId="{7D363FE5-F25D-4E0D-B4D6-F80B781EC544}" dt="2024-11-04T10:42:07.189" v="787" actId="47"/>
        <pc:sldMkLst>
          <pc:docMk/>
          <pc:sldMk cId="0" sldId="258"/>
        </pc:sldMkLst>
      </pc:sldChg>
      <pc:sldChg chg="del">
        <pc:chgData name="Laura Donaghy" userId="44c0ea4a7173295d" providerId="LiveId" clId="{7D363FE5-F25D-4E0D-B4D6-F80B781EC544}" dt="2024-11-04T11:12:51.624" v="1349" actId="47"/>
        <pc:sldMkLst>
          <pc:docMk/>
          <pc:sldMk cId="0" sldId="259"/>
        </pc:sldMkLst>
      </pc:sldChg>
      <pc:sldChg chg="del">
        <pc:chgData name="Laura Donaghy" userId="44c0ea4a7173295d" providerId="LiveId" clId="{7D363FE5-F25D-4E0D-B4D6-F80B781EC544}" dt="2024-11-04T11:19:16.667" v="1547" actId="47"/>
        <pc:sldMkLst>
          <pc:docMk/>
          <pc:sldMk cId="0" sldId="261"/>
        </pc:sldMkLst>
      </pc:sldChg>
      <pc:sldChg chg="del">
        <pc:chgData name="Laura Donaghy" userId="44c0ea4a7173295d" providerId="LiveId" clId="{7D363FE5-F25D-4E0D-B4D6-F80B781EC544}" dt="2024-11-04T11:23:30.010" v="1608" actId="47"/>
        <pc:sldMkLst>
          <pc:docMk/>
          <pc:sldMk cId="0" sldId="262"/>
        </pc:sldMkLst>
      </pc:sldChg>
      <pc:sldChg chg="del">
        <pc:chgData name="Laura Donaghy" userId="44c0ea4a7173295d" providerId="LiveId" clId="{7D363FE5-F25D-4E0D-B4D6-F80B781EC544}" dt="2024-11-04T11:24:30.525" v="1725" actId="2696"/>
        <pc:sldMkLst>
          <pc:docMk/>
          <pc:sldMk cId="0" sldId="263"/>
        </pc:sldMkLst>
      </pc:sldChg>
      <pc:sldChg chg="del">
        <pc:chgData name="Laura Donaghy" userId="44c0ea4a7173295d" providerId="LiveId" clId="{7D363FE5-F25D-4E0D-B4D6-F80B781EC544}" dt="2024-11-04T11:27:08.539" v="1788" actId="47"/>
        <pc:sldMkLst>
          <pc:docMk/>
          <pc:sldMk cId="0" sldId="264"/>
        </pc:sldMkLst>
      </pc:sldChg>
      <pc:sldChg chg="del">
        <pc:chgData name="Laura Donaghy" userId="44c0ea4a7173295d" providerId="LiveId" clId="{7D363FE5-F25D-4E0D-B4D6-F80B781EC544}" dt="2024-11-04T11:34:40.433" v="2066" actId="47"/>
        <pc:sldMkLst>
          <pc:docMk/>
          <pc:sldMk cId="0" sldId="265"/>
        </pc:sldMkLst>
      </pc:sldChg>
      <pc:sldChg chg="del">
        <pc:chgData name="Laura Donaghy" userId="44c0ea4a7173295d" providerId="LiveId" clId="{7D363FE5-F25D-4E0D-B4D6-F80B781EC544}" dt="2024-11-04T11:36:21.527" v="2142" actId="47"/>
        <pc:sldMkLst>
          <pc:docMk/>
          <pc:sldMk cId="0" sldId="266"/>
        </pc:sldMkLst>
      </pc:sldChg>
      <pc:sldChg chg="del">
        <pc:chgData name="Laura Donaghy" userId="44c0ea4a7173295d" providerId="LiveId" clId="{7D363FE5-F25D-4E0D-B4D6-F80B781EC544}" dt="2024-11-04T11:41:58.864" v="2210" actId="47"/>
        <pc:sldMkLst>
          <pc:docMk/>
          <pc:sldMk cId="0" sldId="267"/>
        </pc:sldMkLst>
      </pc:sldChg>
      <pc:sldChg chg="del">
        <pc:chgData name="Laura Donaghy" userId="44c0ea4a7173295d" providerId="LiveId" clId="{7D363FE5-F25D-4E0D-B4D6-F80B781EC544}" dt="2024-11-04T11:47:06.799" v="2380" actId="2696"/>
        <pc:sldMkLst>
          <pc:docMk/>
          <pc:sldMk cId="0" sldId="268"/>
        </pc:sldMkLst>
      </pc:sldChg>
      <pc:sldChg chg="modSp del mod">
        <pc:chgData name="Laura Donaghy" userId="44c0ea4a7173295d" providerId="LiveId" clId="{7D363FE5-F25D-4E0D-B4D6-F80B781EC544}" dt="2024-11-04T11:53:06.150" v="2637" actId="47"/>
        <pc:sldMkLst>
          <pc:docMk/>
          <pc:sldMk cId="0" sldId="269"/>
        </pc:sldMkLst>
      </pc:sldChg>
      <pc:sldChg chg="del">
        <pc:chgData name="Laura Donaghy" userId="44c0ea4a7173295d" providerId="LiveId" clId="{7D363FE5-F25D-4E0D-B4D6-F80B781EC544}" dt="2024-11-04T11:54:58.574" v="2671" actId="47"/>
        <pc:sldMkLst>
          <pc:docMk/>
          <pc:sldMk cId="0" sldId="270"/>
        </pc:sldMkLst>
      </pc:sldChg>
      <pc:sldChg chg="del">
        <pc:chgData name="Laura Donaghy" userId="44c0ea4a7173295d" providerId="LiveId" clId="{7D363FE5-F25D-4E0D-B4D6-F80B781EC544}" dt="2024-11-04T11:56:06.678" v="2693" actId="47"/>
        <pc:sldMkLst>
          <pc:docMk/>
          <pc:sldMk cId="0" sldId="271"/>
        </pc:sldMkLst>
      </pc:sldChg>
      <pc:sldChg chg="del">
        <pc:chgData name="Laura Donaghy" userId="44c0ea4a7173295d" providerId="LiveId" clId="{7D363FE5-F25D-4E0D-B4D6-F80B781EC544}" dt="2024-11-04T11:58:02.306" v="2868" actId="47"/>
        <pc:sldMkLst>
          <pc:docMk/>
          <pc:sldMk cId="0" sldId="272"/>
        </pc:sldMkLst>
      </pc:sldChg>
      <pc:sldChg chg="del">
        <pc:chgData name="Laura Donaghy" userId="44c0ea4a7173295d" providerId="LiveId" clId="{7D363FE5-F25D-4E0D-B4D6-F80B781EC544}" dt="2024-11-04T12:01:21.100" v="3179" actId="47"/>
        <pc:sldMkLst>
          <pc:docMk/>
          <pc:sldMk cId="0" sldId="273"/>
        </pc:sldMkLst>
      </pc:sldChg>
      <pc:sldChg chg="del">
        <pc:chgData name="Laura Donaghy" userId="44c0ea4a7173295d" providerId="LiveId" clId="{7D363FE5-F25D-4E0D-B4D6-F80B781EC544}" dt="2024-11-04T12:10:15.152" v="3673" actId="47"/>
        <pc:sldMkLst>
          <pc:docMk/>
          <pc:sldMk cId="0" sldId="274"/>
        </pc:sldMkLst>
      </pc:sldChg>
      <pc:sldChg chg="del">
        <pc:chgData name="Laura Donaghy" userId="44c0ea4a7173295d" providerId="LiveId" clId="{7D363FE5-F25D-4E0D-B4D6-F80B781EC544}" dt="2024-11-04T12:18:30.500" v="3861" actId="47"/>
        <pc:sldMkLst>
          <pc:docMk/>
          <pc:sldMk cId="0" sldId="275"/>
        </pc:sldMkLst>
      </pc:sldChg>
      <pc:sldChg chg="del">
        <pc:chgData name="Laura Donaghy" userId="44c0ea4a7173295d" providerId="LiveId" clId="{7D363FE5-F25D-4E0D-B4D6-F80B781EC544}" dt="2024-11-04T12:19:13.106" v="3875" actId="47"/>
        <pc:sldMkLst>
          <pc:docMk/>
          <pc:sldMk cId="0" sldId="276"/>
        </pc:sldMkLst>
      </pc:sldChg>
      <pc:sldChg chg="del">
        <pc:chgData name="Laura Donaghy" userId="44c0ea4a7173295d" providerId="LiveId" clId="{7D363FE5-F25D-4E0D-B4D6-F80B781EC544}" dt="2024-11-04T11:16:10.794" v="1406" actId="47"/>
        <pc:sldMkLst>
          <pc:docMk/>
          <pc:sldMk cId="2405660239" sldId="277"/>
        </pc:sldMkLst>
      </pc:sldChg>
      <pc:sldChg chg="modSp del mod">
        <pc:chgData name="Laura Donaghy" userId="44c0ea4a7173295d" providerId="LiveId" clId="{7D363FE5-F25D-4E0D-B4D6-F80B781EC544}" dt="2024-11-04T11:18:09.399" v="1508" actId="47"/>
        <pc:sldMkLst>
          <pc:docMk/>
          <pc:sldMk cId="3409936848" sldId="278"/>
        </pc:sldMkLst>
      </pc:sldChg>
      <pc:sldChg chg="addSp delSp modSp new mod modClrScheme chgLayout">
        <pc:chgData name="Laura Donaghy" userId="44c0ea4a7173295d" providerId="LiveId" clId="{7D363FE5-F25D-4E0D-B4D6-F80B781EC544}" dt="2024-11-04T11:21:54.116" v="1589" actId="255"/>
        <pc:sldMkLst>
          <pc:docMk/>
          <pc:sldMk cId="3538790861" sldId="279"/>
        </pc:sldMkLst>
      </pc:sldChg>
      <pc:sldChg chg="addSp delSp modSp new mod modClrScheme chgLayout">
        <pc:chgData name="Laura Donaghy" userId="44c0ea4a7173295d" providerId="LiveId" clId="{7D363FE5-F25D-4E0D-B4D6-F80B781EC544}" dt="2024-11-04T11:28:14.808" v="1839" actId="1076"/>
        <pc:sldMkLst>
          <pc:docMk/>
          <pc:sldMk cId="1473607873" sldId="280"/>
        </pc:sldMkLst>
      </pc:sldChg>
      <pc:sldChg chg="addSp delSp modSp new mod modClrScheme chgLayout">
        <pc:chgData name="Laura Donaghy" userId="44c0ea4a7173295d" providerId="LiveId" clId="{7D363FE5-F25D-4E0D-B4D6-F80B781EC544}" dt="2024-11-04T11:22:31.557" v="1599" actId="1038"/>
        <pc:sldMkLst>
          <pc:docMk/>
          <pc:sldMk cId="3765798180" sldId="281"/>
        </pc:sldMkLst>
      </pc:sldChg>
      <pc:sldChg chg="addSp delSp modSp new mod chgLayout">
        <pc:chgData name="Laura Donaghy" userId="44c0ea4a7173295d" providerId="LiveId" clId="{7D363FE5-F25D-4E0D-B4D6-F80B781EC544}" dt="2024-11-04T11:22:13.704" v="1594" actId="1076"/>
        <pc:sldMkLst>
          <pc:docMk/>
          <pc:sldMk cId="3283834461" sldId="282"/>
        </pc:sldMkLst>
      </pc:sldChg>
      <pc:sldChg chg="addSp delSp modSp add mod">
        <pc:chgData name="Laura Donaghy" userId="44c0ea4a7173295d" providerId="LiveId" clId="{7D363FE5-F25D-4E0D-B4D6-F80B781EC544}" dt="2024-11-04T11:22:40.760" v="1601" actId="1076"/>
        <pc:sldMkLst>
          <pc:docMk/>
          <pc:sldMk cId="2942550761" sldId="283"/>
        </pc:sldMkLst>
      </pc:sldChg>
      <pc:sldChg chg="addSp delSp modSp add mod">
        <pc:chgData name="Laura Donaghy" userId="44c0ea4a7173295d" providerId="LiveId" clId="{7D363FE5-F25D-4E0D-B4D6-F80B781EC544}" dt="2024-11-04T11:22:54.439" v="1603"/>
        <pc:sldMkLst>
          <pc:docMk/>
          <pc:sldMk cId="4032164286" sldId="284"/>
        </pc:sldMkLst>
      </pc:sldChg>
      <pc:sldChg chg="addSp delSp modSp add mod">
        <pc:chgData name="Laura Donaghy" userId="44c0ea4a7173295d" providerId="LiveId" clId="{7D363FE5-F25D-4E0D-B4D6-F80B781EC544}" dt="2024-11-04T11:22:58.417" v="1605"/>
        <pc:sldMkLst>
          <pc:docMk/>
          <pc:sldMk cId="1412017421" sldId="285"/>
        </pc:sldMkLst>
      </pc:sldChg>
      <pc:sldChg chg="addSp delSp modSp add mod">
        <pc:chgData name="Laura Donaghy" userId="44c0ea4a7173295d" providerId="LiveId" clId="{7D363FE5-F25D-4E0D-B4D6-F80B781EC544}" dt="2024-11-04T11:23:01.686" v="1607"/>
        <pc:sldMkLst>
          <pc:docMk/>
          <pc:sldMk cId="335446355" sldId="286"/>
        </pc:sldMkLst>
      </pc:sldChg>
      <pc:sldChg chg="addSp delSp modSp add mod modClrScheme chgLayout">
        <pc:chgData name="Laura Donaghy" userId="44c0ea4a7173295d" providerId="LiveId" clId="{7D363FE5-F25D-4E0D-B4D6-F80B781EC544}" dt="2024-11-04T11:24:22.527" v="1724" actId="14100"/>
        <pc:sldMkLst>
          <pc:docMk/>
          <pc:sldMk cId="1037248878" sldId="287"/>
        </pc:sldMkLst>
      </pc:sldChg>
      <pc:sldChg chg="addSp delSp modSp add mod modClrScheme chgLayout">
        <pc:chgData name="Laura Donaghy" userId="44c0ea4a7173295d" providerId="LiveId" clId="{7D363FE5-F25D-4E0D-B4D6-F80B781EC544}" dt="2024-11-04T11:37:17.177" v="2149" actId="1076"/>
        <pc:sldMkLst>
          <pc:docMk/>
          <pc:sldMk cId="2472596746" sldId="288"/>
        </pc:sldMkLst>
      </pc:sldChg>
      <pc:sldChg chg="addSp delSp modSp add mod">
        <pc:chgData name="Laura Donaghy" userId="44c0ea4a7173295d" providerId="LiveId" clId="{7D363FE5-F25D-4E0D-B4D6-F80B781EC544}" dt="2024-11-04T11:37:23.444" v="2150" actId="1076"/>
        <pc:sldMkLst>
          <pc:docMk/>
          <pc:sldMk cId="1065261763" sldId="289"/>
        </pc:sldMkLst>
      </pc:sldChg>
      <pc:sldChg chg="addSp delSp modSp add mod modClrScheme chgLayout">
        <pc:chgData name="Laura Donaghy" userId="44c0ea4a7173295d" providerId="LiveId" clId="{7D363FE5-F25D-4E0D-B4D6-F80B781EC544}" dt="2024-11-04T11:37:27.429" v="2151" actId="1076"/>
        <pc:sldMkLst>
          <pc:docMk/>
          <pc:sldMk cId="624147090" sldId="290"/>
        </pc:sldMkLst>
      </pc:sldChg>
      <pc:sldChg chg="addSp delSp modSp add mod modClrScheme chgLayout">
        <pc:chgData name="Laura Donaghy" userId="44c0ea4a7173295d" providerId="LiveId" clId="{7D363FE5-F25D-4E0D-B4D6-F80B781EC544}" dt="2024-11-04T11:41:55.112" v="2209" actId="1076"/>
        <pc:sldMkLst>
          <pc:docMk/>
          <pc:sldMk cId="465106509" sldId="291"/>
        </pc:sldMkLst>
      </pc:sldChg>
      <pc:sldChg chg="new del">
        <pc:chgData name="Laura Donaghy" userId="44c0ea4a7173295d" providerId="LiveId" clId="{7D363FE5-F25D-4E0D-B4D6-F80B781EC544}" dt="2024-11-04T11:38:18.136" v="2153" actId="680"/>
        <pc:sldMkLst>
          <pc:docMk/>
          <pc:sldMk cId="2907565045" sldId="291"/>
        </pc:sldMkLst>
      </pc:sldChg>
      <pc:sldChg chg="addSp delSp modSp add mod modClrScheme chgLayout">
        <pc:chgData name="Laura Donaghy" userId="44c0ea4a7173295d" providerId="LiveId" clId="{7D363FE5-F25D-4E0D-B4D6-F80B781EC544}" dt="2024-11-04T11:50:20.996" v="2558" actId="14100"/>
        <pc:sldMkLst>
          <pc:docMk/>
          <pc:sldMk cId="1765224218" sldId="292"/>
        </pc:sldMkLst>
      </pc:sldChg>
      <pc:sldChg chg="addSp delSp modSp add mod modClrScheme chgLayout">
        <pc:chgData name="Laura Donaghy" userId="44c0ea4a7173295d" providerId="LiveId" clId="{7D363FE5-F25D-4E0D-B4D6-F80B781EC544}" dt="2024-11-04T11:50:37.894" v="2562"/>
        <pc:sldMkLst>
          <pc:docMk/>
          <pc:sldMk cId="1651039367" sldId="293"/>
        </pc:sldMkLst>
      </pc:sldChg>
      <pc:sldChg chg="addSp delSp modSp add mod modClrScheme chgLayout">
        <pc:chgData name="Laura Donaghy" userId="44c0ea4a7173295d" providerId="LiveId" clId="{7D363FE5-F25D-4E0D-B4D6-F80B781EC544}" dt="2024-11-04T11:52:49.995" v="2636" actId="14100"/>
        <pc:sldMkLst>
          <pc:docMk/>
          <pc:sldMk cId="3153331727" sldId="294"/>
        </pc:sldMkLst>
      </pc:sldChg>
      <pc:sldChg chg="addSp delSp modSp add mod">
        <pc:chgData name="Laura Donaghy" userId="44c0ea4a7173295d" providerId="LiveId" clId="{7D363FE5-F25D-4E0D-B4D6-F80B781EC544}" dt="2024-11-04T11:54:55.079" v="2670" actId="14100"/>
        <pc:sldMkLst>
          <pc:docMk/>
          <pc:sldMk cId="2309200315" sldId="295"/>
        </pc:sldMkLst>
      </pc:sldChg>
      <pc:sldChg chg="addSp delSp modSp add mod modClrScheme chgLayout">
        <pc:chgData name="Laura Donaghy" userId="44c0ea4a7173295d" providerId="LiveId" clId="{7D363FE5-F25D-4E0D-B4D6-F80B781EC544}" dt="2024-11-04T11:58:22.046" v="2941" actId="20577"/>
        <pc:sldMkLst>
          <pc:docMk/>
          <pc:sldMk cId="522670982" sldId="296"/>
        </pc:sldMkLst>
      </pc:sldChg>
      <pc:sldChg chg="addSp delSp modSp add mod ord">
        <pc:chgData name="Laura Donaghy" userId="44c0ea4a7173295d" providerId="LiveId" clId="{7D363FE5-F25D-4E0D-B4D6-F80B781EC544}" dt="2024-11-04T12:10:00.520" v="3669" actId="14100"/>
        <pc:sldMkLst>
          <pc:docMk/>
          <pc:sldMk cId="3660752248" sldId="297"/>
        </pc:sldMkLst>
      </pc:sldChg>
      <pc:sldChg chg="addSp delSp modSp add mod">
        <pc:chgData name="Laura Donaghy" userId="44c0ea4a7173295d" providerId="LiveId" clId="{7D363FE5-F25D-4E0D-B4D6-F80B781EC544}" dt="2024-11-04T12:18:11.127" v="3857" actId="14100"/>
        <pc:sldMkLst>
          <pc:docMk/>
          <pc:sldMk cId="3306825124" sldId="298"/>
        </pc:sldMkLst>
      </pc:sldChg>
      <pc:sldChg chg="addSp delSp modSp add mod">
        <pc:chgData name="Laura Donaghy" userId="44c0ea4a7173295d" providerId="LiveId" clId="{7D363FE5-F25D-4E0D-B4D6-F80B781EC544}" dt="2024-11-04T12:04:18.453" v="3215" actId="20577"/>
        <pc:sldMkLst>
          <pc:docMk/>
          <pc:sldMk cId="786260167" sldId="299"/>
        </pc:sldMkLst>
      </pc:sldChg>
      <pc:sldChg chg="new del">
        <pc:chgData name="Laura Donaghy" userId="44c0ea4a7173295d" providerId="LiveId" clId="{7D363FE5-F25D-4E0D-B4D6-F80B781EC544}" dt="2024-11-04T12:10:35.731" v="3675" actId="47"/>
        <pc:sldMkLst>
          <pc:docMk/>
          <pc:sldMk cId="1814922632" sldId="300"/>
        </pc:sldMkLst>
      </pc:sldChg>
      <pc:sldChg chg="addSp delSp modSp add mod">
        <pc:chgData name="Laura Donaghy" userId="44c0ea4a7173295d" providerId="LiveId" clId="{7D363FE5-F25D-4E0D-B4D6-F80B781EC544}" dt="2024-11-04T12:18:05.088" v="3855" actId="14100"/>
        <pc:sldMkLst>
          <pc:docMk/>
          <pc:sldMk cId="4204443419" sldId="300"/>
        </pc:sldMkLst>
      </pc:sldChg>
      <pc:sldChg chg="addSp delSp modSp add mod ord">
        <pc:chgData name="Laura Donaghy" userId="44c0ea4a7173295d" providerId="LiveId" clId="{7D363FE5-F25D-4E0D-B4D6-F80B781EC544}" dt="2024-11-04T12:19:08.190" v="3874"/>
        <pc:sldMkLst>
          <pc:docMk/>
          <pc:sldMk cId="543195847" sldId="301"/>
        </pc:sldMkLst>
      </pc:sldChg>
      <pc:sldMasterChg chg="modSldLayout sldLayoutOrd">
        <pc:chgData name="Laura Donaghy" userId="44c0ea4a7173295d" providerId="LiveId" clId="{7D363FE5-F25D-4E0D-B4D6-F80B781EC544}" dt="2024-11-04T10:01:05.770" v="31" actId="478"/>
        <pc:sldMasterMkLst>
          <pc:docMk/>
          <pc:sldMasterMk cId="0" sldId="2147483659"/>
        </pc:sldMasterMkLst>
        <pc:sldLayoutChg chg="addSp modSp mod ord">
          <pc:chgData name="Laura Donaghy" userId="44c0ea4a7173295d" providerId="LiveId" clId="{7D363FE5-F25D-4E0D-B4D6-F80B781EC544}" dt="2024-11-04T09:46:01.258" v="25" actId="20578"/>
          <pc:sldLayoutMkLst>
            <pc:docMk/>
            <pc:sldMasterMk cId="0" sldId="2147483659"/>
            <pc:sldLayoutMk cId="0" sldId="2147483649"/>
          </pc:sldLayoutMkLst>
        </pc:sldLayoutChg>
        <pc:sldLayoutChg chg="addSp delSp modSp mod">
          <pc:chgData name="Laura Donaghy" userId="44c0ea4a7173295d" providerId="LiveId" clId="{7D363FE5-F25D-4E0D-B4D6-F80B781EC544}" dt="2024-11-04T10:01:05.770" v="31" actId="478"/>
          <pc:sldLayoutMkLst>
            <pc:docMk/>
            <pc:sldMasterMk cId="0" sldId="2147483659"/>
            <pc:sldLayoutMk cId="0" sldId="2147483655"/>
          </pc:sldLayoutMkLst>
        </pc:sldLayoutChg>
      </pc:sldMasterChg>
      <pc:sldMasterChg chg="addSldLayout delSldLayout modSldLayout">
        <pc:chgData name="Laura Donaghy" userId="44c0ea4a7173295d" providerId="LiveId" clId="{7D363FE5-F25D-4E0D-B4D6-F80B781EC544}" dt="2024-11-04T12:19:13.106" v="3875" actId="47"/>
        <pc:sldMasterMkLst>
          <pc:docMk/>
          <pc:sldMasterMk cId="663032954" sldId="2147484000"/>
        </pc:sldMasterMkLst>
        <pc:sldLayoutChg chg="addSp delSp modSp mod setBg">
          <pc:chgData name="Laura Donaghy" userId="44c0ea4a7173295d" providerId="LiveId" clId="{7D363FE5-F25D-4E0D-B4D6-F80B781EC544}" dt="2024-11-04T10:34:54.795" v="594" actId="255"/>
          <pc:sldLayoutMkLst>
            <pc:docMk/>
            <pc:sldMasterMk cId="663032954" sldId="2147484000"/>
            <pc:sldLayoutMk cId="2888440528" sldId="2147484001"/>
          </pc:sldLayoutMkLst>
        </pc:sldLayoutChg>
        <pc:sldLayoutChg chg="addSp delSp modSp mod setBg">
          <pc:chgData name="Laura Donaghy" userId="44c0ea4a7173295d" providerId="LiveId" clId="{7D363FE5-F25D-4E0D-B4D6-F80B781EC544}" dt="2024-11-04T10:35:43.302" v="596" actId="6549"/>
          <pc:sldLayoutMkLst>
            <pc:docMk/>
            <pc:sldMasterMk cId="663032954" sldId="2147484000"/>
            <pc:sldLayoutMk cId="985079109" sldId="2147484002"/>
          </pc:sldLayoutMkLst>
        </pc:sldLayoutChg>
        <pc:sldLayoutChg chg="modSp mod setBg">
          <pc:chgData name="Laura Donaghy" userId="44c0ea4a7173295d" providerId="LiveId" clId="{7D363FE5-F25D-4E0D-B4D6-F80B781EC544}" dt="2024-11-04T10:22:17.431" v="206" actId="207"/>
          <pc:sldLayoutMkLst>
            <pc:docMk/>
            <pc:sldMasterMk cId="663032954" sldId="2147484000"/>
            <pc:sldLayoutMk cId="3106536555" sldId="2147484003"/>
          </pc:sldLayoutMkLst>
        </pc:sldLayoutChg>
        <pc:sldLayoutChg chg="addSp modSp mod">
          <pc:chgData name="Laura Donaghy" userId="44c0ea4a7173295d" providerId="LiveId" clId="{7D363FE5-F25D-4E0D-B4D6-F80B781EC544}" dt="2024-11-04T10:42:53.683" v="791"/>
          <pc:sldLayoutMkLst>
            <pc:docMk/>
            <pc:sldMasterMk cId="663032954" sldId="2147484000"/>
            <pc:sldLayoutMk cId="3547432358" sldId="2147484004"/>
          </pc:sldLayoutMkLst>
        </pc:sldLayoutChg>
        <pc:sldLayoutChg chg="addSp modSp mod">
          <pc:chgData name="Laura Donaghy" userId="44c0ea4a7173295d" providerId="LiveId" clId="{7D363FE5-F25D-4E0D-B4D6-F80B781EC544}" dt="2024-11-04T10:43:38.954" v="892"/>
          <pc:sldLayoutMkLst>
            <pc:docMk/>
            <pc:sldMasterMk cId="663032954" sldId="2147484000"/>
            <pc:sldLayoutMk cId="2996450148" sldId="2147484005"/>
          </pc:sldLayoutMkLst>
        </pc:sldLayoutChg>
        <pc:sldLayoutChg chg="addSp delSp modSp mod">
          <pc:chgData name="Laura Donaghy" userId="44c0ea4a7173295d" providerId="LiveId" clId="{7D363FE5-F25D-4E0D-B4D6-F80B781EC544}" dt="2024-11-04T10:36:04.281" v="597" actId="20577"/>
          <pc:sldLayoutMkLst>
            <pc:docMk/>
            <pc:sldMasterMk cId="663032954" sldId="2147484000"/>
            <pc:sldLayoutMk cId="1934417681" sldId="2147484006"/>
          </pc:sldLayoutMkLst>
        </pc:sldLayoutChg>
        <pc:sldLayoutChg chg="modSp mod">
          <pc:chgData name="Laura Donaghy" userId="44c0ea4a7173295d" providerId="LiveId" clId="{7D363FE5-F25D-4E0D-B4D6-F80B781EC544}" dt="2024-11-04T10:22:28.399" v="210" actId="207"/>
          <pc:sldLayoutMkLst>
            <pc:docMk/>
            <pc:sldMasterMk cId="663032954" sldId="2147484000"/>
            <pc:sldLayoutMk cId="1664365025" sldId="2147484008"/>
          </pc:sldLayoutMkLst>
        </pc:sldLayoutChg>
        <pc:sldLayoutChg chg="addSp modSp mod">
          <pc:chgData name="Laura Donaghy" userId="44c0ea4a7173295d" providerId="LiveId" clId="{7D363FE5-F25D-4E0D-B4D6-F80B781EC544}" dt="2024-11-04T11:56:37.198" v="2698"/>
          <pc:sldLayoutMkLst>
            <pc:docMk/>
            <pc:sldMasterMk cId="663032954" sldId="2147484000"/>
            <pc:sldLayoutMk cId="316971419" sldId="2147484011"/>
          </pc:sldLayoutMkLst>
        </pc:sldLayoutChg>
        <pc:sldLayoutChg chg="addSp modSp mod">
          <pc:chgData name="Laura Donaghy" userId="44c0ea4a7173295d" providerId="LiveId" clId="{7D363FE5-F25D-4E0D-B4D6-F80B781EC544}" dt="2024-11-04T11:56:40.020" v="2699"/>
          <pc:sldLayoutMkLst>
            <pc:docMk/>
            <pc:sldMasterMk cId="663032954" sldId="2147484000"/>
            <pc:sldLayoutMk cId="1605735849" sldId="2147484012"/>
          </pc:sldLayoutMkLst>
        </pc:sldLayoutChg>
        <pc:sldLayoutChg chg="modSp mod">
          <pc:chgData name="Laura Donaghy" userId="44c0ea4a7173295d" providerId="LiveId" clId="{7D363FE5-F25D-4E0D-B4D6-F80B781EC544}" dt="2024-11-04T10:22:37.573" v="213" actId="207"/>
          <pc:sldLayoutMkLst>
            <pc:docMk/>
            <pc:sldMasterMk cId="663032954" sldId="2147484000"/>
            <pc:sldLayoutMk cId="1768627623" sldId="2147484013"/>
          </pc:sldLayoutMkLst>
        </pc:sldLayoutChg>
        <pc:sldLayoutChg chg="modSp mod">
          <pc:chgData name="Laura Donaghy" userId="44c0ea4a7173295d" providerId="LiveId" clId="{7D363FE5-F25D-4E0D-B4D6-F80B781EC544}" dt="2024-11-04T10:22:40.085" v="214" actId="207"/>
          <pc:sldLayoutMkLst>
            <pc:docMk/>
            <pc:sldMasterMk cId="663032954" sldId="2147484000"/>
            <pc:sldLayoutMk cId="2721616836" sldId="2147484014"/>
          </pc:sldLayoutMkLst>
        </pc:sldLayoutChg>
        <pc:sldLayoutChg chg="del">
          <pc:chgData name="Laura Donaghy" userId="44c0ea4a7173295d" providerId="LiveId" clId="{7D363FE5-F25D-4E0D-B4D6-F80B781EC544}" dt="2024-11-04T12:19:13.106" v="3875" actId="47"/>
          <pc:sldLayoutMkLst>
            <pc:docMk/>
            <pc:sldMasterMk cId="663032954" sldId="2147484000"/>
            <pc:sldLayoutMk cId="198938412" sldId="2147484015"/>
          </pc:sldLayoutMkLst>
        </pc:sldLayoutChg>
        <pc:sldLayoutChg chg="addSp delSp modSp add mod modTransition">
          <pc:chgData name="Laura Donaghy" userId="44c0ea4a7173295d" providerId="LiveId" clId="{7D363FE5-F25D-4E0D-B4D6-F80B781EC544}" dt="2024-11-04T10:26:30.005" v="243" actId="164"/>
          <pc:sldLayoutMkLst>
            <pc:docMk/>
            <pc:sldMasterMk cId="663032954" sldId="2147484000"/>
            <pc:sldLayoutMk cId="2490197381" sldId="2147484016"/>
          </pc:sldLayoutMkLst>
        </pc:sldLayoutChg>
        <pc:sldLayoutChg chg="addSp modSp add mod modTransition">
          <pc:chgData name="Laura Donaghy" userId="44c0ea4a7173295d" providerId="LiveId" clId="{7D363FE5-F25D-4E0D-B4D6-F80B781EC544}" dt="2024-11-04T10:26:34.799" v="244"/>
          <pc:sldLayoutMkLst>
            <pc:docMk/>
            <pc:sldMasterMk cId="663032954" sldId="2147484000"/>
            <pc:sldLayoutMk cId="946138080" sldId="2147484017"/>
          </pc:sldLayoutMkLst>
        </pc:sldLayoutChg>
      </pc:sldMasterChg>
    </pc:docChg>
  </pc:docChgLst>
  <pc:docChgLst>
    <pc:chgData name="Laura Donaghy" userId="44c0ea4a7173295d" providerId="LiveId" clId="{9A682449-05A3-4B6A-A265-C8D9F58ACB17}"/>
    <pc:docChg chg="undo custSel modSld">
      <pc:chgData name="Laura Donaghy" userId="44c0ea4a7173295d" providerId="LiveId" clId="{9A682449-05A3-4B6A-A265-C8D9F58ACB17}" dt="2025-02-28T10:02:51.570" v="21" actId="1076"/>
      <pc:docMkLst>
        <pc:docMk/>
      </pc:docMkLst>
      <pc:sldChg chg="modSp mod">
        <pc:chgData name="Laura Donaghy" userId="44c0ea4a7173295d" providerId="LiveId" clId="{9A682449-05A3-4B6A-A265-C8D9F58ACB17}" dt="2025-02-28T10:02:51.570" v="21" actId="1076"/>
        <pc:sldMkLst>
          <pc:docMk/>
          <pc:sldMk cId="1037248878" sldId="287"/>
        </pc:sldMkLst>
        <pc:spChg chg="mod">
          <ac:chgData name="Laura Donaghy" userId="44c0ea4a7173295d" providerId="LiveId" clId="{9A682449-05A3-4B6A-A265-C8D9F58ACB17}" dt="2025-02-28T10:02:51.570" v="21" actId="1076"/>
          <ac:spMkLst>
            <pc:docMk/>
            <pc:sldMk cId="1037248878" sldId="287"/>
            <ac:spMk id="2" creationId="{3238C2E3-2C24-5849-747F-A8059A345FF4}"/>
          </ac:spMkLst>
        </pc:spChg>
      </pc:sldChg>
      <pc:sldChg chg="modSp mod">
        <pc:chgData name="Laura Donaghy" userId="44c0ea4a7173295d" providerId="LiveId" clId="{9A682449-05A3-4B6A-A265-C8D9F58ACB17}" dt="2025-02-28T10:02:36.899" v="18" actId="1076"/>
        <pc:sldMkLst>
          <pc:docMk/>
          <pc:sldMk cId="1065261763" sldId="289"/>
        </pc:sldMkLst>
        <pc:spChg chg="mod">
          <ac:chgData name="Laura Donaghy" userId="44c0ea4a7173295d" providerId="LiveId" clId="{9A682449-05A3-4B6A-A265-C8D9F58ACB17}" dt="2025-02-28T10:02:34.318" v="17" actId="1076"/>
          <ac:spMkLst>
            <pc:docMk/>
            <pc:sldMk cId="1065261763" sldId="289"/>
            <ac:spMk id="8" creationId="{12B269B4-3535-A3CC-8AA8-2DE4C43C505B}"/>
          </ac:spMkLst>
        </pc:spChg>
        <pc:picChg chg="mod">
          <ac:chgData name="Laura Donaghy" userId="44c0ea4a7173295d" providerId="LiveId" clId="{9A682449-05A3-4B6A-A265-C8D9F58ACB17}" dt="2025-02-28T10:02:36.899" v="18" actId="1076"/>
          <ac:picMkLst>
            <pc:docMk/>
            <pc:sldMk cId="1065261763" sldId="289"/>
            <ac:picMk id="7" creationId="{465769DC-FBA0-9D27-76E2-CDDD56E24176}"/>
          </ac:picMkLst>
        </pc:picChg>
      </pc:sldChg>
      <pc:sldChg chg="modSp mod">
        <pc:chgData name="Laura Donaghy" userId="44c0ea4a7173295d" providerId="LiveId" clId="{9A682449-05A3-4B6A-A265-C8D9F58ACB17}" dt="2025-02-28T10:02:26.374" v="15" actId="27636"/>
        <pc:sldMkLst>
          <pc:docMk/>
          <pc:sldMk cId="624147090" sldId="290"/>
        </pc:sldMkLst>
        <pc:spChg chg="mod">
          <ac:chgData name="Laura Donaghy" userId="44c0ea4a7173295d" providerId="LiveId" clId="{9A682449-05A3-4B6A-A265-C8D9F58ACB17}" dt="2025-02-28T10:02:26.374" v="15" actId="27636"/>
          <ac:spMkLst>
            <pc:docMk/>
            <pc:sldMk cId="624147090" sldId="290"/>
            <ac:spMk id="8" creationId="{C2A4ABAF-206A-2303-A57B-E37608C52A5B}"/>
          </ac:spMkLst>
        </pc:spChg>
      </pc:sldChg>
    </pc:docChg>
  </pc:docChgLst>
  <pc:docChgLst>
    <pc:chgData name="Laura Donaghy" userId="44c0ea4a7173295d" providerId="LiveId" clId="{C3947927-D156-4A09-BD85-E2B4B0758CDF}"/>
    <pc:docChg chg="undo custSel addSld delSld modSld sldOrd">
      <pc:chgData name="Laura Donaghy" userId="44c0ea4a7173295d" providerId="LiveId" clId="{C3947927-D156-4A09-BD85-E2B4B0758CDF}" dt="2025-01-08T15:57:53.563" v="4891" actId="20577"/>
      <pc:docMkLst>
        <pc:docMk/>
      </pc:docMkLst>
      <pc:sldChg chg="modSp mod">
        <pc:chgData name="Laura Donaghy" userId="44c0ea4a7173295d" providerId="LiveId" clId="{C3947927-D156-4A09-BD85-E2B4B0758CDF}" dt="2025-01-08T15:57:53.563" v="4891" actId="20577"/>
        <pc:sldMkLst>
          <pc:docMk/>
          <pc:sldMk cId="0" sldId="256"/>
        </pc:sldMkLst>
        <pc:spChg chg="mod">
          <ac:chgData name="Laura Donaghy" userId="44c0ea4a7173295d" providerId="LiveId" clId="{C3947927-D156-4A09-BD85-E2B4B0758CDF}" dt="2025-01-08T15:57:53.563" v="4891" actId="20577"/>
          <ac:spMkLst>
            <pc:docMk/>
            <pc:sldMk cId="0" sldId="256"/>
            <ac:spMk id="4" creationId="{2B27A8EF-DC22-66E3-DAD5-D11FDAC580A3}"/>
          </ac:spMkLst>
        </pc:spChg>
      </pc:sldChg>
      <pc:sldChg chg="addSp delSp modSp mod">
        <pc:chgData name="Laura Donaghy" userId="44c0ea4a7173295d" providerId="LiveId" clId="{C3947927-D156-4A09-BD85-E2B4B0758CDF}" dt="2025-01-07T07:51:53.516" v="35" actId="14100"/>
        <pc:sldMkLst>
          <pc:docMk/>
          <pc:sldMk cId="2942550761" sldId="283"/>
        </pc:sldMkLst>
        <pc:spChg chg="mod">
          <ac:chgData name="Laura Donaghy" userId="44c0ea4a7173295d" providerId="LiveId" clId="{C3947927-D156-4A09-BD85-E2B4B0758CDF}" dt="2025-01-07T07:49:25.113" v="22" actId="313"/>
          <ac:spMkLst>
            <pc:docMk/>
            <pc:sldMk cId="2942550761" sldId="283"/>
            <ac:spMk id="11" creationId="{4F2069F5-0017-A497-C7F9-D557F8E11D7C}"/>
          </ac:spMkLst>
        </pc:spChg>
        <pc:picChg chg="add mod ord">
          <ac:chgData name="Laura Donaghy" userId="44c0ea4a7173295d" providerId="LiveId" clId="{C3947927-D156-4A09-BD85-E2B4B0758CDF}" dt="2025-01-07T07:51:42.492" v="33" actId="167"/>
          <ac:picMkLst>
            <pc:docMk/>
            <pc:sldMk cId="2942550761" sldId="283"/>
            <ac:picMk id="8" creationId="{E28C925F-F687-0747-6870-98ABAF099ECD}"/>
          </ac:picMkLst>
        </pc:picChg>
        <pc:cxnChg chg="mod">
          <ac:chgData name="Laura Donaghy" userId="44c0ea4a7173295d" providerId="LiveId" clId="{C3947927-D156-4A09-BD85-E2B4B0758CDF}" dt="2025-01-07T07:51:53.516" v="35" actId="14100"/>
          <ac:cxnSpMkLst>
            <pc:docMk/>
            <pc:sldMk cId="2942550761" sldId="283"/>
            <ac:cxnSpMk id="12" creationId="{DE4A0FB4-1CD4-9CB1-E132-6411BB4556C4}"/>
          </ac:cxnSpMkLst>
        </pc:cxnChg>
      </pc:sldChg>
      <pc:sldChg chg="addSp delSp modSp mod modNotesTx">
        <pc:chgData name="Laura Donaghy" userId="44c0ea4a7173295d" providerId="LiveId" clId="{C3947927-D156-4A09-BD85-E2B4B0758CDF}" dt="2025-01-07T09:52:19.208" v="4390" actId="27803"/>
        <pc:sldMkLst>
          <pc:docMk/>
          <pc:sldMk cId="4032164286" sldId="284"/>
        </pc:sldMkLst>
        <pc:spChg chg="mod">
          <ac:chgData name="Laura Donaghy" userId="44c0ea4a7173295d" providerId="LiveId" clId="{C3947927-D156-4A09-BD85-E2B4B0758CDF}" dt="2025-01-07T09:52:19.208" v="4390" actId="27803"/>
          <ac:spMkLst>
            <pc:docMk/>
            <pc:sldMk cId="4032164286" sldId="284"/>
            <ac:spMk id="8" creationId="{BAC04EB9-F8CE-35BF-BC96-5CB920D7CBFF}"/>
          </ac:spMkLst>
        </pc:spChg>
        <pc:spChg chg="mod">
          <ac:chgData name="Laura Donaghy" userId="44c0ea4a7173295d" providerId="LiveId" clId="{C3947927-D156-4A09-BD85-E2B4B0758CDF}" dt="2025-01-07T09:52:19.208" v="4390" actId="27803"/>
          <ac:spMkLst>
            <pc:docMk/>
            <pc:sldMk cId="4032164286" sldId="284"/>
            <ac:spMk id="10" creationId="{B52E361C-B838-D395-7437-2743CBC892B3}"/>
          </ac:spMkLst>
        </pc:spChg>
        <pc:spChg chg="mod">
          <ac:chgData name="Laura Donaghy" userId="44c0ea4a7173295d" providerId="LiveId" clId="{C3947927-D156-4A09-BD85-E2B4B0758CDF}" dt="2025-01-07T09:52:19.208" v="4390" actId="27803"/>
          <ac:spMkLst>
            <pc:docMk/>
            <pc:sldMk cId="4032164286" sldId="284"/>
            <ac:spMk id="14" creationId="{6E52D872-2F57-D1AC-3316-94115A1DDFEC}"/>
          </ac:spMkLst>
        </pc:spChg>
        <pc:spChg chg="mod">
          <ac:chgData name="Laura Donaghy" userId="44c0ea4a7173295d" providerId="LiveId" clId="{C3947927-D156-4A09-BD85-E2B4B0758CDF}" dt="2025-01-07T09:52:19.208" v="4390" actId="27803"/>
          <ac:spMkLst>
            <pc:docMk/>
            <pc:sldMk cId="4032164286" sldId="284"/>
            <ac:spMk id="16" creationId="{8CFB87A0-2F20-BC42-0170-0EFF4A8E189E}"/>
          </ac:spMkLst>
        </pc:spChg>
        <pc:spChg chg="mod">
          <ac:chgData name="Laura Donaghy" userId="44c0ea4a7173295d" providerId="LiveId" clId="{C3947927-D156-4A09-BD85-E2B4B0758CDF}" dt="2025-01-07T09:52:19.208" v="4390" actId="27803"/>
          <ac:spMkLst>
            <pc:docMk/>
            <pc:sldMk cId="4032164286" sldId="284"/>
            <ac:spMk id="21" creationId="{3CF0C85E-0978-1B1B-01F1-DFE534245B31}"/>
          </ac:spMkLst>
        </pc:spChg>
        <pc:spChg chg="mod">
          <ac:chgData name="Laura Donaghy" userId="44c0ea4a7173295d" providerId="LiveId" clId="{C3947927-D156-4A09-BD85-E2B4B0758CDF}" dt="2025-01-07T09:52:19.208" v="4390" actId="27803"/>
          <ac:spMkLst>
            <pc:docMk/>
            <pc:sldMk cId="4032164286" sldId="284"/>
            <ac:spMk id="22" creationId="{8CD2EC63-ECBF-9F7C-8DF9-FE25D3DAD611}"/>
          </ac:spMkLst>
        </pc:spChg>
        <pc:spChg chg="mod">
          <ac:chgData name="Laura Donaghy" userId="44c0ea4a7173295d" providerId="LiveId" clId="{C3947927-D156-4A09-BD85-E2B4B0758CDF}" dt="2025-01-07T09:52:19.208" v="4390" actId="27803"/>
          <ac:spMkLst>
            <pc:docMk/>
            <pc:sldMk cId="4032164286" sldId="284"/>
            <ac:spMk id="24" creationId="{FC33F30B-6F77-BC59-8876-0297A89E5426}"/>
          </ac:spMkLst>
        </pc:spChg>
        <pc:spChg chg="mod">
          <ac:chgData name="Laura Donaghy" userId="44c0ea4a7173295d" providerId="LiveId" clId="{C3947927-D156-4A09-BD85-E2B4B0758CDF}" dt="2025-01-07T09:52:19.208" v="4390" actId="27803"/>
          <ac:spMkLst>
            <pc:docMk/>
            <pc:sldMk cId="4032164286" sldId="284"/>
            <ac:spMk id="25" creationId="{58DD1761-DF04-F21F-EB63-284CBB64C72B}"/>
          </ac:spMkLst>
        </pc:spChg>
        <pc:spChg chg="mod">
          <ac:chgData name="Laura Donaghy" userId="44c0ea4a7173295d" providerId="LiveId" clId="{C3947927-D156-4A09-BD85-E2B4B0758CDF}" dt="2025-01-07T09:52:19.208" v="4390" actId="27803"/>
          <ac:spMkLst>
            <pc:docMk/>
            <pc:sldMk cId="4032164286" sldId="284"/>
            <ac:spMk id="27" creationId="{DA204830-E160-E4C3-8A56-8105C1F8CB59}"/>
          </ac:spMkLst>
        </pc:spChg>
        <pc:spChg chg="mod">
          <ac:chgData name="Laura Donaghy" userId="44c0ea4a7173295d" providerId="LiveId" clId="{C3947927-D156-4A09-BD85-E2B4B0758CDF}" dt="2025-01-07T09:52:19.208" v="4390" actId="27803"/>
          <ac:spMkLst>
            <pc:docMk/>
            <pc:sldMk cId="4032164286" sldId="284"/>
            <ac:spMk id="28" creationId="{4BECA066-0A68-4B89-73CD-5EDBEE3472D2}"/>
          </ac:spMkLst>
        </pc:spChg>
        <pc:spChg chg="mod">
          <ac:chgData name="Laura Donaghy" userId="44c0ea4a7173295d" providerId="LiveId" clId="{C3947927-D156-4A09-BD85-E2B4B0758CDF}" dt="2025-01-07T09:52:19.208" v="4390" actId="27803"/>
          <ac:spMkLst>
            <pc:docMk/>
            <pc:sldMk cId="4032164286" sldId="284"/>
            <ac:spMk id="30" creationId="{01B38783-B0B6-066D-9EA1-46AF713C2D60}"/>
          </ac:spMkLst>
        </pc:spChg>
        <pc:spChg chg="mod">
          <ac:chgData name="Laura Donaghy" userId="44c0ea4a7173295d" providerId="LiveId" clId="{C3947927-D156-4A09-BD85-E2B4B0758CDF}" dt="2025-01-07T09:52:19.208" v="4390" actId="27803"/>
          <ac:spMkLst>
            <pc:docMk/>
            <pc:sldMk cId="4032164286" sldId="284"/>
            <ac:spMk id="31" creationId="{2423CC6B-CBC1-9AA4-0BAC-D9BCAE9A1C99}"/>
          </ac:spMkLst>
        </pc:spChg>
        <pc:grpChg chg="mod">
          <ac:chgData name="Laura Donaghy" userId="44c0ea4a7173295d" providerId="LiveId" clId="{C3947927-D156-4A09-BD85-E2B4B0758CDF}" dt="2025-01-07T09:52:19.208" v="4390" actId="27803"/>
          <ac:grpSpMkLst>
            <pc:docMk/>
            <pc:sldMk cId="4032164286" sldId="284"/>
            <ac:grpSpMk id="2" creationId="{0F6495BC-135F-F3D6-360A-CFC9C79D8992}"/>
          </ac:grpSpMkLst>
        </pc:grpChg>
        <pc:grpChg chg="mod">
          <ac:chgData name="Laura Donaghy" userId="44c0ea4a7173295d" providerId="LiveId" clId="{C3947927-D156-4A09-BD85-E2B4B0758CDF}" dt="2025-01-07T09:52:19.208" v="4390" actId="27803"/>
          <ac:grpSpMkLst>
            <pc:docMk/>
            <pc:sldMk cId="4032164286" sldId="284"/>
            <ac:grpSpMk id="12" creationId="{682CD7B1-242F-7A5C-10D3-6F7C352DEE2B}"/>
          </ac:grpSpMkLst>
        </pc:grpChg>
        <pc:grpChg chg="mod">
          <ac:chgData name="Laura Donaghy" userId="44c0ea4a7173295d" providerId="LiveId" clId="{C3947927-D156-4A09-BD85-E2B4B0758CDF}" dt="2025-01-07T09:52:19.208" v="4390" actId="27803"/>
          <ac:grpSpMkLst>
            <pc:docMk/>
            <pc:sldMk cId="4032164286" sldId="284"/>
            <ac:grpSpMk id="19" creationId="{AD1C00D2-76E8-7260-3146-E545BD9CCA5D}"/>
          </ac:grpSpMkLst>
        </pc:grpChg>
        <pc:grpChg chg="mod">
          <ac:chgData name="Laura Donaghy" userId="44c0ea4a7173295d" providerId="LiveId" clId="{C3947927-D156-4A09-BD85-E2B4B0758CDF}" dt="2025-01-07T09:52:19.208" v="4390" actId="27803"/>
          <ac:grpSpMkLst>
            <pc:docMk/>
            <pc:sldMk cId="4032164286" sldId="284"/>
            <ac:grpSpMk id="23" creationId="{3A1412B8-0EE9-3EBE-3316-F0D9ECD0CDC2}"/>
          </ac:grpSpMkLst>
        </pc:grpChg>
        <pc:grpChg chg="mod">
          <ac:chgData name="Laura Donaghy" userId="44c0ea4a7173295d" providerId="LiveId" clId="{C3947927-D156-4A09-BD85-E2B4B0758CDF}" dt="2025-01-07T09:52:19.208" v="4390" actId="27803"/>
          <ac:grpSpMkLst>
            <pc:docMk/>
            <pc:sldMk cId="4032164286" sldId="284"/>
            <ac:grpSpMk id="26" creationId="{2AB19C82-C676-E064-71E4-C1DABA5D88E3}"/>
          </ac:grpSpMkLst>
        </pc:grpChg>
        <pc:grpChg chg="mod">
          <ac:chgData name="Laura Donaghy" userId="44c0ea4a7173295d" providerId="LiveId" clId="{C3947927-D156-4A09-BD85-E2B4B0758CDF}" dt="2025-01-07T09:52:19.208" v="4390" actId="27803"/>
          <ac:grpSpMkLst>
            <pc:docMk/>
            <pc:sldMk cId="4032164286" sldId="284"/>
            <ac:grpSpMk id="29" creationId="{C4586B00-F835-08AB-3399-33F985EB8784}"/>
          </ac:grpSpMkLst>
        </pc:grpChg>
        <pc:picChg chg="add mod">
          <ac:chgData name="Laura Donaghy" userId="44c0ea4a7173295d" providerId="LiveId" clId="{C3947927-D156-4A09-BD85-E2B4B0758CDF}" dt="2025-01-07T09:52:19.208" v="4390" actId="27803"/>
          <ac:picMkLst>
            <pc:docMk/>
            <pc:sldMk cId="4032164286" sldId="284"/>
            <ac:picMk id="7" creationId="{ABCB33D9-34B2-9E4E-D43B-58D233C573F5}"/>
          </ac:picMkLst>
        </pc:picChg>
      </pc:sldChg>
      <pc:sldChg chg="modSp mod">
        <pc:chgData name="Laura Donaghy" userId="44c0ea4a7173295d" providerId="LiveId" clId="{C3947927-D156-4A09-BD85-E2B4B0758CDF}" dt="2025-01-07T08:12:55.454" v="829" actId="1076"/>
        <pc:sldMkLst>
          <pc:docMk/>
          <pc:sldMk cId="1412017421" sldId="285"/>
        </pc:sldMkLst>
        <pc:picChg chg="mod modCrop">
          <ac:chgData name="Laura Donaghy" userId="44c0ea4a7173295d" providerId="LiveId" clId="{C3947927-D156-4A09-BD85-E2B4B0758CDF}" dt="2025-01-07T08:12:55.454" v="829" actId="1076"/>
          <ac:picMkLst>
            <pc:docMk/>
            <pc:sldMk cId="1412017421" sldId="285"/>
            <ac:picMk id="7" creationId="{42208B81-CAA4-1084-D840-9B77F6420C6D}"/>
          </ac:picMkLst>
        </pc:picChg>
      </pc:sldChg>
      <pc:sldChg chg="addSp modSp mod">
        <pc:chgData name="Laura Donaghy" userId="44c0ea4a7173295d" providerId="LiveId" clId="{C3947927-D156-4A09-BD85-E2B4B0758CDF}" dt="2025-01-07T08:30:57.613" v="1303" actId="20577"/>
        <pc:sldMkLst>
          <pc:docMk/>
          <pc:sldMk cId="335446355" sldId="286"/>
        </pc:sldMkLst>
        <pc:spChg chg="add mod">
          <ac:chgData name="Laura Donaghy" userId="44c0ea4a7173295d" providerId="LiveId" clId="{C3947927-D156-4A09-BD85-E2B4B0758CDF}" dt="2025-01-07T08:30:57.613" v="1303" actId="20577"/>
          <ac:spMkLst>
            <pc:docMk/>
            <pc:sldMk cId="335446355" sldId="286"/>
            <ac:spMk id="2" creationId="{E0D84183-FB59-64B2-43ED-F1F83798510A}"/>
          </ac:spMkLst>
        </pc:spChg>
        <pc:picChg chg="add mod ord">
          <ac:chgData name="Laura Donaghy" userId="44c0ea4a7173295d" providerId="LiveId" clId="{C3947927-D156-4A09-BD85-E2B4B0758CDF}" dt="2025-01-07T08:15:14.930" v="1019" actId="167"/>
          <ac:picMkLst>
            <pc:docMk/>
            <pc:sldMk cId="335446355" sldId="286"/>
            <ac:picMk id="8" creationId="{94946904-51B2-0B91-592E-56566064C3BE}"/>
          </ac:picMkLst>
        </pc:picChg>
      </pc:sldChg>
      <pc:sldChg chg="addSp delSp modSp mod">
        <pc:chgData name="Laura Donaghy" userId="44c0ea4a7173295d" providerId="LiveId" clId="{C3947927-D156-4A09-BD85-E2B4B0758CDF}" dt="2025-01-07T08:27:42.444" v="1203" actId="1076"/>
        <pc:sldMkLst>
          <pc:docMk/>
          <pc:sldMk cId="1037248878" sldId="287"/>
        </pc:sldMkLst>
        <pc:spChg chg="mod">
          <ac:chgData name="Laura Donaghy" userId="44c0ea4a7173295d" providerId="LiveId" clId="{C3947927-D156-4A09-BD85-E2B4B0758CDF}" dt="2025-01-07T08:27:39.321" v="1202" actId="14100"/>
          <ac:spMkLst>
            <pc:docMk/>
            <pc:sldMk cId="1037248878" sldId="287"/>
            <ac:spMk id="2" creationId="{3238C2E3-2C24-5849-747F-A8059A345FF4}"/>
          </ac:spMkLst>
        </pc:spChg>
        <pc:picChg chg="add mod">
          <ac:chgData name="Laura Donaghy" userId="44c0ea4a7173295d" providerId="LiveId" clId="{C3947927-D156-4A09-BD85-E2B4B0758CDF}" dt="2025-01-07T08:27:32.451" v="1201" actId="1076"/>
          <ac:picMkLst>
            <pc:docMk/>
            <pc:sldMk cId="1037248878" sldId="287"/>
            <ac:picMk id="8" creationId="{87909AE6-5162-90A3-12E7-247FC8E9FB15}"/>
          </ac:picMkLst>
        </pc:picChg>
        <pc:picChg chg="add mod ord">
          <ac:chgData name="Laura Donaghy" userId="44c0ea4a7173295d" providerId="LiveId" clId="{C3947927-D156-4A09-BD85-E2B4B0758CDF}" dt="2025-01-07T08:27:42.444" v="1203" actId="1076"/>
          <ac:picMkLst>
            <pc:docMk/>
            <pc:sldMk cId="1037248878" sldId="287"/>
            <ac:picMk id="11" creationId="{BA5038B9-7DB2-0351-0429-18041DD5A69A}"/>
          </ac:picMkLst>
        </pc:picChg>
      </pc:sldChg>
      <pc:sldChg chg="addSp modSp mod">
        <pc:chgData name="Laura Donaghy" userId="44c0ea4a7173295d" providerId="LiveId" clId="{C3947927-D156-4A09-BD85-E2B4B0758CDF}" dt="2025-01-07T08:32:22.767" v="1387" actId="207"/>
        <pc:sldMkLst>
          <pc:docMk/>
          <pc:sldMk cId="465106509" sldId="291"/>
        </pc:sldMkLst>
        <pc:spChg chg="mod">
          <ac:chgData name="Laura Donaghy" userId="44c0ea4a7173295d" providerId="LiveId" clId="{C3947927-D156-4A09-BD85-E2B4B0758CDF}" dt="2025-01-07T08:32:22.767" v="1387" actId="207"/>
          <ac:spMkLst>
            <pc:docMk/>
            <pc:sldMk cId="465106509" sldId="291"/>
            <ac:spMk id="8" creationId="{623E9E4A-7384-7A12-CC4E-06DB6848BAC2}"/>
          </ac:spMkLst>
        </pc:spChg>
        <pc:picChg chg="add mod ord">
          <ac:chgData name="Laura Donaghy" userId="44c0ea4a7173295d" providerId="LiveId" clId="{C3947927-D156-4A09-BD85-E2B4B0758CDF}" dt="2025-01-07T08:32:05.868" v="1366" actId="167"/>
          <ac:picMkLst>
            <pc:docMk/>
            <pc:sldMk cId="465106509" sldId="291"/>
            <ac:picMk id="7" creationId="{D5F7CDD4-D93F-D42B-C448-8396B0B3BA7C}"/>
          </ac:picMkLst>
        </pc:picChg>
      </pc:sldChg>
      <pc:sldChg chg="delSp modSp mod modNotesTx">
        <pc:chgData name="Laura Donaghy" userId="44c0ea4a7173295d" providerId="LiveId" clId="{C3947927-D156-4A09-BD85-E2B4B0758CDF}" dt="2025-01-07T10:25:58.636" v="4511" actId="1076"/>
        <pc:sldMkLst>
          <pc:docMk/>
          <pc:sldMk cId="1765224218" sldId="292"/>
        </pc:sldMkLst>
        <pc:spChg chg="mod">
          <ac:chgData name="Laura Donaghy" userId="44c0ea4a7173295d" providerId="LiveId" clId="{C3947927-D156-4A09-BD85-E2B4B0758CDF}" dt="2025-01-07T10:25:58.636" v="4511" actId="1076"/>
          <ac:spMkLst>
            <pc:docMk/>
            <pc:sldMk cId="1765224218" sldId="292"/>
            <ac:spMk id="26" creationId="{28944DEA-0B2A-CFDD-932B-F2C5F091D257}"/>
          </ac:spMkLst>
        </pc:spChg>
        <pc:picChg chg="mod">
          <ac:chgData name="Laura Donaghy" userId="44c0ea4a7173295d" providerId="LiveId" clId="{C3947927-D156-4A09-BD85-E2B4B0758CDF}" dt="2025-01-07T10:25:55.251" v="4510" actId="1076"/>
          <ac:picMkLst>
            <pc:docMk/>
            <pc:sldMk cId="1765224218" sldId="292"/>
            <ac:picMk id="22" creationId="{BB41602E-9568-EF96-5F25-4BF861BB7A36}"/>
          </ac:picMkLst>
        </pc:picChg>
        <pc:picChg chg="mod">
          <ac:chgData name="Laura Donaghy" userId="44c0ea4a7173295d" providerId="LiveId" clId="{C3947927-D156-4A09-BD85-E2B4B0758CDF}" dt="2025-01-07T10:25:53.930" v="4509" actId="1076"/>
          <ac:picMkLst>
            <pc:docMk/>
            <pc:sldMk cId="1765224218" sldId="292"/>
            <ac:picMk id="23" creationId="{57672496-0A6C-B3A5-44EF-67388F199E9E}"/>
          </ac:picMkLst>
        </pc:picChg>
      </pc:sldChg>
      <pc:sldChg chg="modSp mod">
        <pc:chgData name="Laura Donaghy" userId="44c0ea4a7173295d" providerId="LiveId" clId="{C3947927-D156-4A09-BD85-E2B4B0758CDF}" dt="2025-01-07T08:45:42.761" v="2241" actId="20577"/>
        <pc:sldMkLst>
          <pc:docMk/>
          <pc:sldMk cId="1651039367" sldId="293"/>
        </pc:sldMkLst>
        <pc:spChg chg="mod">
          <ac:chgData name="Laura Donaghy" userId="44c0ea4a7173295d" providerId="LiveId" clId="{C3947927-D156-4A09-BD85-E2B4B0758CDF}" dt="2025-01-07T08:45:42.761" v="2241" actId="20577"/>
          <ac:spMkLst>
            <pc:docMk/>
            <pc:sldMk cId="1651039367" sldId="293"/>
            <ac:spMk id="20" creationId="{053884E1-712E-9FAB-E2D7-4F32C3D44674}"/>
          </ac:spMkLst>
        </pc:spChg>
      </pc:sldChg>
      <pc:sldChg chg="addSp modSp mod">
        <pc:chgData name="Laura Donaghy" userId="44c0ea4a7173295d" providerId="LiveId" clId="{C3947927-D156-4A09-BD85-E2B4B0758CDF}" dt="2025-01-07T08:59:27.909" v="3307" actId="207"/>
        <pc:sldMkLst>
          <pc:docMk/>
          <pc:sldMk cId="3153331727" sldId="294"/>
        </pc:sldMkLst>
        <pc:spChg chg="add mod">
          <ac:chgData name="Laura Donaghy" userId="44c0ea4a7173295d" providerId="LiveId" clId="{C3947927-D156-4A09-BD85-E2B4B0758CDF}" dt="2025-01-07T08:59:27.909" v="3307" actId="207"/>
          <ac:spMkLst>
            <pc:docMk/>
            <pc:sldMk cId="3153331727" sldId="294"/>
            <ac:spMk id="2" creationId="{32D2E21F-9B61-0A5C-BA56-AB00A96B3615}"/>
          </ac:spMkLst>
        </pc:spChg>
        <pc:picChg chg="add mod modCrop">
          <ac:chgData name="Laura Donaghy" userId="44c0ea4a7173295d" providerId="LiveId" clId="{C3947927-D156-4A09-BD85-E2B4B0758CDF}" dt="2025-01-07T08:37:47.187" v="1943" actId="1076"/>
          <ac:picMkLst>
            <pc:docMk/>
            <pc:sldMk cId="3153331727" sldId="294"/>
            <ac:picMk id="5" creationId="{2396D86B-DBD9-E85C-809A-0001CA1230E7}"/>
          </ac:picMkLst>
        </pc:picChg>
        <pc:cxnChg chg="add mod">
          <ac:chgData name="Laura Donaghy" userId="44c0ea4a7173295d" providerId="LiveId" clId="{C3947927-D156-4A09-BD85-E2B4B0758CDF}" dt="2025-01-07T08:38:00.880" v="1946" actId="13822"/>
          <ac:cxnSpMkLst>
            <pc:docMk/>
            <pc:sldMk cId="3153331727" sldId="294"/>
            <ac:cxnSpMk id="7" creationId="{34288463-1E6C-4F01-F896-3EB03E4D5A4A}"/>
          </ac:cxnSpMkLst>
        </pc:cxnChg>
      </pc:sldChg>
      <pc:sldChg chg="modSp mod">
        <pc:chgData name="Laura Donaghy" userId="44c0ea4a7173295d" providerId="LiveId" clId="{C3947927-D156-4A09-BD85-E2B4B0758CDF}" dt="2025-01-07T10:31:25.248" v="4790" actId="20577"/>
        <pc:sldMkLst>
          <pc:docMk/>
          <pc:sldMk cId="2309200315" sldId="295"/>
        </pc:sldMkLst>
        <pc:spChg chg="mod">
          <ac:chgData name="Laura Donaghy" userId="44c0ea4a7173295d" providerId="LiveId" clId="{C3947927-D156-4A09-BD85-E2B4B0758CDF}" dt="2025-01-07T10:31:25.248" v="4790" actId="20577"/>
          <ac:spMkLst>
            <pc:docMk/>
            <pc:sldMk cId="2309200315" sldId="295"/>
            <ac:spMk id="12" creationId="{FCB9F541-4E74-191E-4A5C-65C150B2BF79}"/>
          </ac:spMkLst>
        </pc:spChg>
        <pc:spChg chg="mod">
          <ac:chgData name="Laura Donaghy" userId="44c0ea4a7173295d" providerId="LiveId" clId="{C3947927-D156-4A09-BD85-E2B4B0758CDF}" dt="2025-01-07T09:37:23.672" v="4378" actId="14100"/>
          <ac:spMkLst>
            <pc:docMk/>
            <pc:sldMk cId="2309200315" sldId="295"/>
            <ac:spMk id="22" creationId="{DFCDB695-FC2F-AC50-A240-E4820BC2FC66}"/>
          </ac:spMkLst>
        </pc:spChg>
        <pc:graphicFrameChg chg="mod modGraphic">
          <ac:chgData name="Laura Donaghy" userId="44c0ea4a7173295d" providerId="LiveId" clId="{C3947927-D156-4A09-BD85-E2B4B0758CDF}" dt="2025-01-07T10:30:56.267" v="4784" actId="255"/>
          <ac:graphicFrameMkLst>
            <pc:docMk/>
            <pc:sldMk cId="2309200315" sldId="295"/>
            <ac:graphicFrameMk id="2" creationId="{FE0E5668-CBA0-85A5-EA5F-4E1911C253D5}"/>
          </ac:graphicFrameMkLst>
        </pc:graphicFrameChg>
        <pc:picChg chg="mod">
          <ac:chgData name="Laura Donaghy" userId="44c0ea4a7173295d" providerId="LiveId" clId="{C3947927-D156-4A09-BD85-E2B4B0758CDF}" dt="2025-01-07T09:37:21.702" v="4377" actId="1076"/>
          <ac:picMkLst>
            <pc:docMk/>
            <pc:sldMk cId="2309200315" sldId="295"/>
            <ac:picMk id="23" creationId="{F751D5F0-6111-2D9E-60F3-7698EEDCDAAD}"/>
          </ac:picMkLst>
        </pc:picChg>
      </pc:sldChg>
      <pc:sldChg chg="addSp delSp modSp mod modNotesTx">
        <pc:chgData name="Laura Donaghy" userId="44c0ea4a7173295d" providerId="LiveId" clId="{C3947927-D156-4A09-BD85-E2B4B0758CDF}" dt="2025-01-07T10:33:46.456" v="4813" actId="20577"/>
        <pc:sldMkLst>
          <pc:docMk/>
          <pc:sldMk cId="786260167" sldId="299"/>
        </pc:sldMkLst>
        <pc:spChg chg="add mod">
          <ac:chgData name="Laura Donaghy" userId="44c0ea4a7173295d" providerId="LiveId" clId="{C3947927-D156-4A09-BD85-E2B4B0758CDF}" dt="2025-01-07T09:35:59.379" v="4372" actId="1076"/>
          <ac:spMkLst>
            <pc:docMk/>
            <pc:sldMk cId="786260167" sldId="299"/>
            <ac:spMk id="2" creationId="{CE14976F-F34C-C597-029E-F1A458C397D9}"/>
          </ac:spMkLst>
        </pc:spChg>
        <pc:spChg chg="mod">
          <ac:chgData name="Laura Donaghy" userId="44c0ea4a7173295d" providerId="LiveId" clId="{C3947927-D156-4A09-BD85-E2B4B0758CDF}" dt="2025-01-07T10:33:46.456" v="4813" actId="20577"/>
          <ac:spMkLst>
            <pc:docMk/>
            <pc:sldMk cId="786260167" sldId="299"/>
            <ac:spMk id="3" creationId="{848E83F4-AC25-E819-DCC0-6C9523F6F3C2}"/>
          </ac:spMkLst>
        </pc:spChg>
        <pc:spChg chg="mod">
          <ac:chgData name="Laura Donaghy" userId="44c0ea4a7173295d" providerId="LiveId" clId="{C3947927-D156-4A09-BD85-E2B4B0758CDF}" dt="2025-01-07T09:37:46.874" v="4386" actId="14100"/>
          <ac:spMkLst>
            <pc:docMk/>
            <pc:sldMk cId="786260167" sldId="299"/>
            <ac:spMk id="22" creationId="{671C4797-89DD-71D7-418C-7AD75603E6DC}"/>
          </ac:spMkLst>
        </pc:spChg>
        <pc:picChg chg="add mod">
          <ac:chgData name="Laura Donaghy" userId="44c0ea4a7173295d" providerId="LiveId" clId="{C3947927-D156-4A09-BD85-E2B4B0758CDF}" dt="2025-01-07T09:37:45.100" v="4385" actId="1076"/>
          <ac:picMkLst>
            <pc:docMk/>
            <pc:sldMk cId="786260167" sldId="299"/>
            <ac:picMk id="7" creationId="{A0E8794D-14A3-9A7F-1B9F-365C6293E127}"/>
          </ac:picMkLst>
        </pc:picChg>
      </pc:sldChg>
      <pc:sldChg chg="modSp mod">
        <pc:chgData name="Laura Donaghy" userId="44c0ea4a7173295d" providerId="LiveId" clId="{C3947927-D156-4A09-BD85-E2B4B0758CDF}" dt="2025-01-07T10:23:50.509" v="4431" actId="14100"/>
        <pc:sldMkLst>
          <pc:docMk/>
          <pc:sldMk cId="4204443419" sldId="300"/>
        </pc:sldMkLst>
        <pc:spChg chg="mod">
          <ac:chgData name="Laura Donaghy" userId="44c0ea4a7173295d" providerId="LiveId" clId="{C3947927-D156-4A09-BD85-E2B4B0758CDF}" dt="2025-01-07T10:23:43.725" v="4429" actId="20577"/>
          <ac:spMkLst>
            <pc:docMk/>
            <pc:sldMk cId="4204443419" sldId="300"/>
            <ac:spMk id="16" creationId="{AE62134D-D38C-13FC-66D7-B39FAB0A695B}"/>
          </ac:spMkLst>
        </pc:spChg>
        <pc:cxnChg chg="mod">
          <ac:chgData name="Laura Donaghy" userId="44c0ea4a7173295d" providerId="LiveId" clId="{C3947927-D156-4A09-BD85-E2B4B0758CDF}" dt="2025-01-07T10:23:50.509" v="4431" actId="14100"/>
          <ac:cxnSpMkLst>
            <pc:docMk/>
            <pc:sldMk cId="4204443419" sldId="300"/>
            <ac:cxnSpMk id="20" creationId="{EC2F1D69-0DCC-9D53-8352-8DEEF58D81D2}"/>
          </ac:cxnSpMkLst>
        </pc:cxnChg>
      </pc:sldChg>
      <pc:sldChg chg="addSp delSp modSp mod">
        <pc:chgData name="Laura Donaghy" userId="44c0ea4a7173295d" providerId="LiveId" clId="{C3947927-D156-4A09-BD85-E2B4B0758CDF}" dt="2025-01-07T09:36:32.978" v="4374" actId="14100"/>
        <pc:sldMkLst>
          <pc:docMk/>
          <pc:sldMk cId="615025938" sldId="303"/>
        </pc:sldMkLst>
        <pc:spChg chg="mod">
          <ac:chgData name="Laura Donaghy" userId="44c0ea4a7173295d" providerId="LiveId" clId="{C3947927-D156-4A09-BD85-E2B4B0758CDF}" dt="2025-01-07T09:36:32.978" v="4374" actId="14100"/>
          <ac:spMkLst>
            <pc:docMk/>
            <pc:sldMk cId="615025938" sldId="303"/>
            <ac:spMk id="5" creationId="{DDA9D875-39C5-B89F-14ED-90858F161144}"/>
          </ac:spMkLst>
        </pc:spChg>
        <pc:spChg chg="mod">
          <ac:chgData name="Laura Donaghy" userId="44c0ea4a7173295d" providerId="LiveId" clId="{C3947927-D156-4A09-BD85-E2B4B0758CDF}" dt="2025-01-07T07:58:59.869" v="816" actId="1076"/>
          <ac:spMkLst>
            <pc:docMk/>
            <pc:sldMk cId="615025938" sldId="303"/>
            <ac:spMk id="8" creationId="{AB73428D-D881-3E9E-39E2-2968C3911B6E}"/>
          </ac:spMkLst>
        </pc:spChg>
        <pc:spChg chg="mod">
          <ac:chgData name="Laura Donaghy" userId="44c0ea4a7173295d" providerId="LiveId" clId="{C3947927-D156-4A09-BD85-E2B4B0758CDF}" dt="2025-01-07T08:00:16.367" v="825" actId="1076"/>
          <ac:spMkLst>
            <pc:docMk/>
            <pc:sldMk cId="615025938" sldId="303"/>
            <ac:spMk id="14" creationId="{CA711627-1B21-3BA3-12F3-0A8AD9172F7F}"/>
          </ac:spMkLst>
        </pc:spChg>
        <pc:picChg chg="mod">
          <ac:chgData name="Laura Donaghy" userId="44c0ea4a7173295d" providerId="LiveId" clId="{C3947927-D156-4A09-BD85-E2B4B0758CDF}" dt="2025-01-07T09:36:31.306" v="4373" actId="1076"/>
          <ac:picMkLst>
            <pc:docMk/>
            <pc:sldMk cId="615025938" sldId="303"/>
            <ac:picMk id="6" creationId="{E44FA05A-A2D0-DCC6-A5BE-0F6A778A44A0}"/>
          </ac:picMkLst>
        </pc:picChg>
        <pc:picChg chg="add mod ord">
          <ac:chgData name="Laura Donaghy" userId="44c0ea4a7173295d" providerId="LiveId" clId="{C3947927-D156-4A09-BD85-E2B4B0758CDF}" dt="2025-01-07T08:00:10.357" v="823" actId="167"/>
          <ac:picMkLst>
            <pc:docMk/>
            <pc:sldMk cId="615025938" sldId="303"/>
            <ac:picMk id="10" creationId="{36560539-33BD-BCB3-8300-90E80BF88316}"/>
          </ac:picMkLst>
        </pc:picChg>
        <pc:cxnChg chg="mod">
          <ac:chgData name="Laura Donaghy" userId="44c0ea4a7173295d" providerId="LiveId" clId="{C3947927-D156-4A09-BD85-E2B4B0758CDF}" dt="2025-01-07T08:00:19.222" v="826" actId="14100"/>
          <ac:cxnSpMkLst>
            <pc:docMk/>
            <pc:sldMk cId="615025938" sldId="303"/>
            <ac:cxnSpMk id="15" creationId="{3455B04D-551B-6A4B-E011-22F5EFD1FC9D}"/>
          </ac:cxnSpMkLst>
        </pc:cxnChg>
      </pc:sldChg>
      <pc:sldChg chg="addSp delSp modSp mod">
        <pc:chgData name="Laura Donaghy" userId="44c0ea4a7173295d" providerId="LiveId" clId="{C3947927-D156-4A09-BD85-E2B4B0758CDF}" dt="2025-01-07T08:34:29.892" v="1602" actId="207"/>
        <pc:sldMkLst>
          <pc:docMk/>
          <pc:sldMk cId="1507672460" sldId="304"/>
        </pc:sldMkLst>
        <pc:spChg chg="add mod">
          <ac:chgData name="Laura Donaghy" userId="44c0ea4a7173295d" providerId="LiveId" clId="{C3947927-D156-4A09-BD85-E2B4B0758CDF}" dt="2025-01-07T08:34:29.892" v="1602" actId="207"/>
          <ac:spMkLst>
            <pc:docMk/>
            <pc:sldMk cId="1507672460" sldId="304"/>
            <ac:spMk id="2" creationId="{6E40A620-3D94-C699-22B9-74766232901C}"/>
          </ac:spMkLst>
        </pc:spChg>
        <pc:picChg chg="add mod ord">
          <ac:chgData name="Laura Donaghy" userId="44c0ea4a7173295d" providerId="LiveId" clId="{C3947927-D156-4A09-BD85-E2B4B0758CDF}" dt="2025-01-07T08:34:22.942" v="1595" actId="167"/>
          <ac:picMkLst>
            <pc:docMk/>
            <pc:sldMk cId="1507672460" sldId="304"/>
            <ac:picMk id="9" creationId="{62FE990D-1098-90E8-BC37-6232EE7CEA00}"/>
          </ac:picMkLst>
        </pc:picChg>
      </pc:sldChg>
      <pc:sldChg chg="addSp delSp modSp del mod">
        <pc:chgData name="Laura Donaghy" userId="44c0ea4a7173295d" providerId="LiveId" clId="{C3947927-D156-4A09-BD85-E2B4B0758CDF}" dt="2025-01-07T10:33:25.699" v="4804" actId="47"/>
        <pc:sldMkLst>
          <pc:docMk/>
          <pc:sldMk cId="104480380" sldId="305"/>
        </pc:sldMkLst>
      </pc:sldChg>
      <pc:sldChg chg="modSp mod">
        <pc:chgData name="Laura Donaghy" userId="44c0ea4a7173295d" providerId="LiveId" clId="{C3947927-D156-4A09-BD85-E2B4B0758CDF}" dt="2025-01-07T10:33:56.342" v="4844" actId="20577"/>
        <pc:sldMkLst>
          <pc:docMk/>
          <pc:sldMk cId="2316272694" sldId="306"/>
        </pc:sldMkLst>
        <pc:spChg chg="mod">
          <ac:chgData name="Laura Donaghy" userId="44c0ea4a7173295d" providerId="LiveId" clId="{C3947927-D156-4A09-BD85-E2B4B0758CDF}" dt="2025-01-07T10:33:56.342" v="4844" actId="20577"/>
          <ac:spMkLst>
            <pc:docMk/>
            <pc:sldMk cId="2316272694" sldId="306"/>
            <ac:spMk id="3" creationId="{533D4C29-046A-4EEE-E2AE-AFCFD240BE1B}"/>
          </ac:spMkLst>
        </pc:spChg>
        <pc:spChg chg="mod">
          <ac:chgData name="Laura Donaghy" userId="44c0ea4a7173295d" providerId="LiveId" clId="{C3947927-D156-4A09-BD85-E2B4B0758CDF}" dt="2025-01-07T09:33:31.983" v="4291" actId="14100"/>
          <ac:spMkLst>
            <pc:docMk/>
            <pc:sldMk cId="2316272694" sldId="306"/>
            <ac:spMk id="22" creationId="{3F85A3CA-9130-C6B9-D89F-CC81E6D0BD85}"/>
          </ac:spMkLst>
        </pc:spChg>
        <pc:picChg chg="mod">
          <ac:chgData name="Laura Donaghy" userId="44c0ea4a7173295d" providerId="LiveId" clId="{C3947927-D156-4A09-BD85-E2B4B0758CDF}" dt="2025-01-07T09:33:27.340" v="4290" actId="1076"/>
          <ac:picMkLst>
            <pc:docMk/>
            <pc:sldMk cId="2316272694" sldId="306"/>
            <ac:picMk id="23" creationId="{7FA66116-7EBE-4ADC-822C-E0C14A9936DB}"/>
          </ac:picMkLst>
        </pc:picChg>
      </pc:sldChg>
      <pc:sldChg chg="addSp delSp modSp add mod">
        <pc:chgData name="Laura Donaghy" userId="44c0ea4a7173295d" providerId="LiveId" clId="{C3947927-D156-4A09-BD85-E2B4B0758CDF}" dt="2025-01-07T08:24:31.413" v="1186" actId="13822"/>
        <pc:sldMkLst>
          <pc:docMk/>
          <pc:sldMk cId="3729058441" sldId="307"/>
        </pc:sldMkLst>
        <pc:spChg chg="mod">
          <ac:chgData name="Laura Donaghy" userId="44c0ea4a7173295d" providerId="LiveId" clId="{C3947927-D156-4A09-BD85-E2B4B0758CDF}" dt="2025-01-07T08:24:10.211" v="1181" actId="1076"/>
          <ac:spMkLst>
            <pc:docMk/>
            <pc:sldMk cId="3729058441" sldId="307"/>
            <ac:spMk id="2" creationId="{9F99E893-99C5-7638-42EF-D37B663B6579}"/>
          </ac:spMkLst>
        </pc:spChg>
        <pc:picChg chg="add mod ord">
          <ac:chgData name="Laura Donaghy" userId="44c0ea4a7173295d" providerId="LiveId" clId="{C3947927-D156-4A09-BD85-E2B4B0758CDF}" dt="2025-01-07T08:24:16.927" v="1184" actId="1076"/>
          <ac:picMkLst>
            <pc:docMk/>
            <pc:sldMk cId="3729058441" sldId="307"/>
            <ac:picMk id="9" creationId="{C761ED56-7852-470E-2EC1-E93D8CB90BBF}"/>
          </ac:picMkLst>
        </pc:picChg>
        <pc:cxnChg chg="add mod">
          <ac:chgData name="Laura Donaghy" userId="44c0ea4a7173295d" providerId="LiveId" clId="{C3947927-D156-4A09-BD85-E2B4B0758CDF}" dt="2025-01-07T08:24:31.413" v="1186" actId="13822"/>
          <ac:cxnSpMkLst>
            <pc:docMk/>
            <pc:sldMk cId="3729058441" sldId="307"/>
            <ac:cxnSpMk id="11" creationId="{D3F363AE-00DD-0B0F-28BB-50BC7FCF8400}"/>
          </ac:cxnSpMkLst>
        </pc:cxnChg>
      </pc:sldChg>
      <pc:sldChg chg="modSp add mod">
        <pc:chgData name="Laura Donaghy" userId="44c0ea4a7173295d" providerId="LiveId" clId="{C3947927-D156-4A09-BD85-E2B4B0758CDF}" dt="2025-01-07T08:49:25.178" v="2644" actId="207"/>
        <pc:sldMkLst>
          <pc:docMk/>
          <pc:sldMk cId="2648431788" sldId="308"/>
        </pc:sldMkLst>
        <pc:spChg chg="mod">
          <ac:chgData name="Laura Donaghy" userId="44c0ea4a7173295d" providerId="LiveId" clId="{C3947927-D156-4A09-BD85-E2B4B0758CDF}" dt="2025-01-07T08:49:25.178" v="2644" actId="207"/>
          <ac:spMkLst>
            <pc:docMk/>
            <pc:sldMk cId="2648431788" sldId="308"/>
            <ac:spMk id="2" creationId="{5A03FEDA-C20D-2967-860A-F00F4AE66D84}"/>
          </ac:spMkLst>
        </pc:spChg>
        <pc:cxnChg chg="mod">
          <ac:chgData name="Laura Donaghy" userId="44c0ea4a7173295d" providerId="LiveId" clId="{C3947927-D156-4A09-BD85-E2B4B0758CDF}" dt="2025-01-07T08:38:27.906" v="2029" actId="20577"/>
          <ac:cxnSpMkLst>
            <pc:docMk/>
            <pc:sldMk cId="2648431788" sldId="308"/>
            <ac:cxnSpMk id="7" creationId="{E665A54B-1C28-D89D-8038-7DF6ABD3E9F3}"/>
          </ac:cxnSpMkLst>
        </pc:cxnChg>
      </pc:sldChg>
      <pc:sldChg chg="addSp delSp modSp add mod">
        <pc:chgData name="Laura Donaghy" userId="44c0ea4a7173295d" providerId="LiveId" clId="{C3947927-D156-4A09-BD85-E2B4B0758CDF}" dt="2025-01-07T08:49:19.982" v="2643" actId="207"/>
        <pc:sldMkLst>
          <pc:docMk/>
          <pc:sldMk cId="3189977703" sldId="309"/>
        </pc:sldMkLst>
        <pc:spChg chg="mod">
          <ac:chgData name="Laura Donaghy" userId="44c0ea4a7173295d" providerId="LiveId" clId="{C3947927-D156-4A09-BD85-E2B4B0758CDF}" dt="2025-01-07T08:49:19.982" v="2643" actId="207"/>
          <ac:spMkLst>
            <pc:docMk/>
            <pc:sldMk cId="3189977703" sldId="309"/>
            <ac:spMk id="2" creationId="{6386C0B1-E15E-666D-FECF-6C77CD06C0CC}"/>
          </ac:spMkLst>
        </pc:spChg>
        <pc:picChg chg="add mod">
          <ac:chgData name="Laura Donaghy" userId="44c0ea4a7173295d" providerId="LiveId" clId="{C3947927-D156-4A09-BD85-E2B4B0758CDF}" dt="2025-01-07T08:39:35.515" v="2057" actId="1076"/>
          <ac:picMkLst>
            <pc:docMk/>
            <pc:sldMk cId="3189977703" sldId="309"/>
            <ac:picMk id="6" creationId="{180896C0-E732-6038-63AD-C2760B949C1A}"/>
          </ac:picMkLst>
        </pc:picChg>
        <pc:cxnChg chg="mod ord">
          <ac:chgData name="Laura Donaghy" userId="44c0ea4a7173295d" providerId="LiveId" clId="{C3947927-D156-4A09-BD85-E2B4B0758CDF}" dt="2025-01-07T08:39:57.162" v="2133" actId="20577"/>
          <ac:cxnSpMkLst>
            <pc:docMk/>
            <pc:sldMk cId="3189977703" sldId="309"/>
            <ac:cxnSpMk id="7" creationId="{502C32AD-147B-43C9-E11E-3A06B4B295B1}"/>
          </ac:cxnSpMkLst>
        </pc:cxnChg>
      </pc:sldChg>
      <pc:sldChg chg="addSp delSp modSp add mod">
        <pc:chgData name="Laura Donaghy" userId="44c0ea4a7173295d" providerId="LiveId" clId="{C3947927-D156-4A09-BD85-E2B4B0758CDF}" dt="2025-01-07T08:49:14.295" v="2642" actId="207"/>
        <pc:sldMkLst>
          <pc:docMk/>
          <pc:sldMk cId="3505569634" sldId="310"/>
        </pc:sldMkLst>
        <pc:spChg chg="mod">
          <ac:chgData name="Laura Donaghy" userId="44c0ea4a7173295d" providerId="LiveId" clId="{C3947927-D156-4A09-BD85-E2B4B0758CDF}" dt="2025-01-07T08:49:14.295" v="2642" actId="207"/>
          <ac:spMkLst>
            <pc:docMk/>
            <pc:sldMk cId="3505569634" sldId="310"/>
            <ac:spMk id="2" creationId="{E2FB0D64-BC97-F82D-25AA-993F6787A9BF}"/>
          </ac:spMkLst>
        </pc:spChg>
        <pc:picChg chg="add mod ord">
          <ac:chgData name="Laura Donaghy" userId="44c0ea4a7173295d" providerId="LiveId" clId="{C3947927-D156-4A09-BD85-E2B4B0758CDF}" dt="2025-01-07T08:41:28.502" v="2142" actId="167"/>
          <ac:picMkLst>
            <pc:docMk/>
            <pc:sldMk cId="3505569634" sldId="310"/>
            <ac:picMk id="5" creationId="{C52ABBF7-1D52-197B-0879-DE2F002DB21F}"/>
          </ac:picMkLst>
        </pc:picChg>
        <pc:cxnChg chg="mod">
          <ac:chgData name="Laura Donaghy" userId="44c0ea4a7173295d" providerId="LiveId" clId="{C3947927-D156-4A09-BD85-E2B4B0758CDF}" dt="2025-01-07T08:41:45.569" v="2228" actId="20577"/>
          <ac:cxnSpMkLst>
            <pc:docMk/>
            <pc:sldMk cId="3505569634" sldId="310"/>
            <ac:cxnSpMk id="7" creationId="{22BAD2F0-A704-0A82-CD58-6D23715346F1}"/>
          </ac:cxnSpMkLst>
        </pc:cxnChg>
      </pc:sldChg>
      <pc:sldChg chg="addSp delSp modSp add mod">
        <pc:chgData name="Laura Donaghy" userId="44c0ea4a7173295d" providerId="LiveId" clId="{C3947927-D156-4A09-BD85-E2B4B0758CDF}" dt="2025-01-07T08:49:06.867" v="2641" actId="207"/>
        <pc:sldMkLst>
          <pc:docMk/>
          <pc:sldMk cId="3847592875" sldId="311"/>
        </pc:sldMkLst>
        <pc:spChg chg="mod">
          <ac:chgData name="Laura Donaghy" userId="44c0ea4a7173295d" providerId="LiveId" clId="{C3947927-D156-4A09-BD85-E2B4B0758CDF}" dt="2025-01-07T08:49:06.867" v="2641" actId="207"/>
          <ac:spMkLst>
            <pc:docMk/>
            <pc:sldMk cId="3847592875" sldId="311"/>
            <ac:spMk id="2" creationId="{C8246CDD-3921-A0E6-0CCA-694B031F621C}"/>
          </ac:spMkLst>
        </pc:spChg>
        <pc:picChg chg="add mod ord">
          <ac:chgData name="Laura Donaghy" userId="44c0ea4a7173295d" providerId="LiveId" clId="{C3947927-D156-4A09-BD85-E2B4B0758CDF}" dt="2025-01-07T08:46:22.307" v="2250" actId="167"/>
          <ac:picMkLst>
            <pc:docMk/>
            <pc:sldMk cId="3847592875" sldId="311"/>
            <ac:picMk id="6" creationId="{7C64E1D7-F483-929E-2805-2341A84072E0}"/>
          </ac:picMkLst>
        </pc:picChg>
      </pc:sldChg>
      <pc:sldChg chg="addSp delSp modSp add mod">
        <pc:chgData name="Laura Donaghy" userId="44c0ea4a7173295d" providerId="LiveId" clId="{C3947927-D156-4A09-BD85-E2B4B0758CDF}" dt="2025-01-07T10:25:21.785" v="4436" actId="14100"/>
        <pc:sldMkLst>
          <pc:docMk/>
          <pc:sldMk cId="746954245" sldId="312"/>
        </pc:sldMkLst>
        <pc:spChg chg="mod">
          <ac:chgData name="Laura Donaghy" userId="44c0ea4a7173295d" providerId="LiveId" clId="{C3947927-D156-4A09-BD85-E2B4B0758CDF}" dt="2025-01-07T10:25:21.785" v="4436" actId="14100"/>
          <ac:spMkLst>
            <pc:docMk/>
            <pc:sldMk cId="746954245" sldId="312"/>
            <ac:spMk id="22" creationId="{4B4A1659-DD71-EA81-3E0A-36EACADC3462}"/>
          </ac:spMkLst>
        </pc:spChg>
        <pc:picChg chg="add mod">
          <ac:chgData name="Laura Donaghy" userId="44c0ea4a7173295d" providerId="LiveId" clId="{C3947927-D156-4A09-BD85-E2B4B0758CDF}" dt="2025-01-07T10:25:19.163" v="4435"/>
          <ac:picMkLst>
            <pc:docMk/>
            <pc:sldMk cId="746954245" sldId="312"/>
            <ac:picMk id="4" creationId="{0D3EB6EB-5256-D00C-462E-B7F4676A43AB}"/>
          </ac:picMkLst>
        </pc:picChg>
      </pc:sldChg>
      <pc:sldChg chg="addSp delSp modSp add del mod">
        <pc:chgData name="Laura Donaghy" userId="44c0ea4a7173295d" providerId="LiveId" clId="{C3947927-D156-4A09-BD85-E2B4B0758CDF}" dt="2025-01-07T10:25:08.276" v="4432" actId="2696"/>
        <pc:sldMkLst>
          <pc:docMk/>
          <pc:sldMk cId="1319828745" sldId="312"/>
        </pc:sldMkLst>
      </pc:sldChg>
      <pc:sldChg chg="addSp delSp modSp add mod">
        <pc:chgData name="Laura Donaghy" userId="44c0ea4a7173295d" providerId="LiveId" clId="{C3947927-D156-4A09-BD85-E2B4B0758CDF}" dt="2025-01-07T10:34:03.061" v="4865" actId="20577"/>
        <pc:sldMkLst>
          <pc:docMk/>
          <pc:sldMk cId="2083981014" sldId="313"/>
        </pc:sldMkLst>
        <pc:spChg chg="mod">
          <ac:chgData name="Laura Donaghy" userId="44c0ea4a7173295d" providerId="LiveId" clId="{C3947927-D156-4A09-BD85-E2B4B0758CDF}" dt="2025-01-07T09:01:33.925" v="3680" actId="1076"/>
          <ac:spMkLst>
            <pc:docMk/>
            <pc:sldMk cId="2083981014" sldId="313"/>
            <ac:spMk id="2" creationId="{61C4B985-F5B6-9520-19F5-FE4589D03F95}"/>
          </ac:spMkLst>
        </pc:spChg>
        <pc:spChg chg="mod">
          <ac:chgData name="Laura Donaghy" userId="44c0ea4a7173295d" providerId="LiveId" clId="{C3947927-D156-4A09-BD85-E2B4B0758CDF}" dt="2025-01-07T10:34:03.061" v="4865" actId="20577"/>
          <ac:spMkLst>
            <pc:docMk/>
            <pc:sldMk cId="2083981014" sldId="313"/>
            <ac:spMk id="3" creationId="{7CD1E1EA-93F9-B529-74E5-422ED6534D47}"/>
          </ac:spMkLst>
        </pc:spChg>
        <pc:spChg chg="mod">
          <ac:chgData name="Laura Donaghy" userId="44c0ea4a7173295d" providerId="LiveId" clId="{C3947927-D156-4A09-BD85-E2B4B0758CDF}" dt="2025-01-07T09:37:56.739" v="4389" actId="14100"/>
          <ac:spMkLst>
            <pc:docMk/>
            <pc:sldMk cId="2083981014" sldId="313"/>
            <ac:spMk id="22" creationId="{B3BAEA4D-69FB-5E3E-3171-CE29B520B49E}"/>
          </ac:spMkLst>
        </pc:spChg>
        <pc:picChg chg="add mod">
          <ac:chgData name="Laura Donaghy" userId="44c0ea4a7173295d" providerId="LiveId" clId="{C3947927-D156-4A09-BD85-E2B4B0758CDF}" dt="2025-01-07T09:37:53.194" v="4388"/>
          <ac:picMkLst>
            <pc:docMk/>
            <pc:sldMk cId="2083981014" sldId="313"/>
            <ac:picMk id="4" creationId="{831D3FF0-7388-327C-C104-FBA60C3A8DC9}"/>
          </ac:picMkLst>
        </pc:picChg>
        <pc:picChg chg="mod">
          <ac:chgData name="Laura Donaghy" userId="44c0ea4a7173295d" providerId="LiveId" clId="{C3947927-D156-4A09-BD85-E2B4B0758CDF}" dt="2025-01-07T09:01:28.163" v="3678" actId="1076"/>
          <ac:picMkLst>
            <pc:docMk/>
            <pc:sldMk cId="2083981014" sldId="313"/>
            <ac:picMk id="5" creationId="{A66AC4B9-071B-5DAA-994D-62D38F474900}"/>
          </ac:picMkLst>
        </pc:picChg>
      </pc:sldChg>
      <pc:sldChg chg="addSp delSp modSp add del mod">
        <pc:chgData name="Laura Donaghy" userId="44c0ea4a7173295d" providerId="LiveId" clId="{C3947927-D156-4A09-BD85-E2B4B0758CDF}" dt="2025-01-07T09:34:40.032" v="4371" actId="2696"/>
        <pc:sldMkLst>
          <pc:docMk/>
          <pc:sldMk cId="2705163009" sldId="314"/>
        </pc:sldMkLst>
      </pc:sldChg>
      <pc:sldChg chg="addSp delSp modSp add mod ord">
        <pc:chgData name="Laura Donaghy" userId="44c0ea4a7173295d" providerId="LiveId" clId="{C3947927-D156-4A09-BD85-E2B4B0758CDF}" dt="2025-01-07T10:30:44.895" v="4783" actId="1076"/>
        <pc:sldMkLst>
          <pc:docMk/>
          <pc:sldMk cId="3645868366" sldId="314"/>
        </pc:sldMkLst>
        <pc:spChg chg="mod">
          <ac:chgData name="Laura Donaghy" userId="44c0ea4a7173295d" providerId="LiveId" clId="{C3947927-D156-4A09-BD85-E2B4B0758CDF}" dt="2025-01-07T10:30:33.013" v="4778" actId="1076"/>
          <ac:spMkLst>
            <pc:docMk/>
            <pc:sldMk cId="3645868366" sldId="314"/>
            <ac:spMk id="2" creationId="{587AE474-E1F1-2929-67F3-48C30CA29C66}"/>
          </ac:spMkLst>
        </pc:spChg>
        <pc:spChg chg="mod">
          <ac:chgData name="Laura Donaghy" userId="44c0ea4a7173295d" providerId="LiveId" clId="{C3947927-D156-4A09-BD85-E2B4B0758CDF}" dt="2025-01-07T10:29:07.432" v="4524" actId="14100"/>
          <ac:spMkLst>
            <pc:docMk/>
            <pc:sldMk cId="3645868366" sldId="314"/>
            <ac:spMk id="22" creationId="{9723090E-A183-0C75-82F0-324A858E6633}"/>
          </ac:spMkLst>
        </pc:spChg>
        <pc:picChg chg="add mod">
          <ac:chgData name="Laura Donaghy" userId="44c0ea4a7173295d" providerId="LiveId" clId="{C3947927-D156-4A09-BD85-E2B4B0758CDF}" dt="2025-01-07T10:29:05.944" v="4523" actId="1076"/>
          <ac:picMkLst>
            <pc:docMk/>
            <pc:sldMk cId="3645868366" sldId="314"/>
            <ac:picMk id="6" creationId="{44785A5C-36DF-2E8E-B191-C2563A3CE156}"/>
          </ac:picMkLst>
        </pc:picChg>
        <pc:picChg chg="add mod">
          <ac:chgData name="Laura Donaghy" userId="44c0ea4a7173295d" providerId="LiveId" clId="{C3947927-D156-4A09-BD85-E2B4B0758CDF}" dt="2025-01-07T10:30:44.895" v="4783" actId="1076"/>
          <ac:picMkLst>
            <pc:docMk/>
            <pc:sldMk cId="3645868366" sldId="314"/>
            <ac:picMk id="8" creationId="{87B8A9AC-4A0A-BC16-30E7-7FCBE042FEEE}"/>
          </ac:picMkLst>
        </pc:picChg>
      </pc:sldChg>
      <pc:sldChg chg="modSp add mod">
        <pc:chgData name="Laura Donaghy" userId="44c0ea4a7173295d" providerId="LiveId" clId="{C3947927-D156-4A09-BD85-E2B4B0758CDF}" dt="2025-01-07T10:33:20.801" v="4803" actId="1076"/>
        <pc:sldMkLst>
          <pc:docMk/>
          <pc:sldMk cId="156622009" sldId="315"/>
        </pc:sldMkLst>
        <pc:spChg chg="mod">
          <ac:chgData name="Laura Donaghy" userId="44c0ea4a7173295d" providerId="LiveId" clId="{C3947927-D156-4A09-BD85-E2B4B0758CDF}" dt="2025-01-07T10:33:20.801" v="4803" actId="1076"/>
          <ac:spMkLst>
            <pc:docMk/>
            <pc:sldMk cId="156622009" sldId="315"/>
            <ac:spMk id="12" creationId="{4BB5CB65-0D36-62D9-4B88-536026B70225}"/>
          </ac:spMkLst>
        </pc:spChg>
        <pc:graphicFrameChg chg="mod">
          <ac:chgData name="Laura Donaghy" userId="44c0ea4a7173295d" providerId="LiveId" clId="{C3947927-D156-4A09-BD85-E2B4B0758CDF}" dt="2025-01-07T10:33:02.063" v="4798"/>
          <ac:graphicFrameMkLst>
            <pc:docMk/>
            <pc:sldMk cId="156622009" sldId="315"/>
            <ac:graphicFrameMk id="2" creationId="{9923BB45-E7BA-FFCD-8AA6-22911BCC879B}"/>
          </ac:graphicFrameMkLst>
        </pc:graphicFrameChg>
      </pc:sldChg>
      <pc:sldChg chg="addSp delSp modSp add del mod">
        <pc:chgData name="Laura Donaghy" userId="44c0ea4a7173295d" providerId="LiveId" clId="{C3947927-D156-4A09-BD85-E2B4B0758CDF}" dt="2025-01-07T09:34:40.032" v="4371" actId="2696"/>
        <pc:sldMkLst>
          <pc:docMk/>
          <pc:sldMk cId="1118856659" sldId="315"/>
        </pc:sldMkLst>
      </pc:sldChg>
      <pc:sldChg chg="addSp delSp modSp add del mod">
        <pc:chgData name="Laura Donaghy" userId="44c0ea4a7173295d" providerId="LiveId" clId="{C3947927-D156-4A09-BD85-E2B4B0758CDF}" dt="2025-01-07T09:34:40.032" v="4371" actId="2696"/>
        <pc:sldMkLst>
          <pc:docMk/>
          <pc:sldMk cId="1849180481" sldId="316"/>
        </pc:sldMkLst>
      </pc:sldChg>
    </pc:docChg>
  </pc:docChgLst>
  <pc:docChgLst>
    <pc:chgData name="Laura Donaghy" userId="44c0ea4a7173295d" providerId="LiveId" clId="{A13EE492-F69A-45E3-8399-2929A131C61A}"/>
    <pc:docChg chg="undo custSel addSld delSld modSld">
      <pc:chgData name="Laura Donaghy" userId="44c0ea4a7173295d" providerId="LiveId" clId="{A13EE492-F69A-45E3-8399-2929A131C61A}" dt="2024-10-31T10:07:48.060" v="380" actId="1076"/>
      <pc:docMkLst>
        <pc:docMk/>
      </pc:docMkLst>
      <pc:sldChg chg="addSp delSp modSp mod">
        <pc:chgData name="Laura Donaghy" userId="44c0ea4a7173295d" providerId="LiveId" clId="{A13EE492-F69A-45E3-8399-2929A131C61A}" dt="2024-10-31T10:03:29.787" v="192" actId="1076"/>
        <pc:sldMkLst>
          <pc:docMk/>
          <pc:sldMk cId="0" sldId="259"/>
        </pc:sldMkLst>
      </pc:sldChg>
      <pc:sldChg chg="del">
        <pc:chgData name="Laura Donaghy" userId="44c0ea4a7173295d" providerId="LiveId" clId="{A13EE492-F69A-45E3-8399-2929A131C61A}" dt="2024-10-31T10:03:42.265" v="194" actId="47"/>
        <pc:sldMkLst>
          <pc:docMk/>
          <pc:sldMk cId="0" sldId="260"/>
        </pc:sldMkLst>
      </pc:sldChg>
      <pc:sldChg chg="addSp delSp modSp mod">
        <pc:chgData name="Laura Donaghy" userId="44c0ea4a7173295d" providerId="LiveId" clId="{A13EE492-F69A-45E3-8399-2929A131C61A}" dt="2024-10-31T10:06:10.624" v="308" actId="1076"/>
        <pc:sldMkLst>
          <pc:docMk/>
          <pc:sldMk cId="0" sldId="261"/>
        </pc:sldMkLst>
      </pc:sldChg>
      <pc:sldChg chg="addSp delSp modSp mod">
        <pc:chgData name="Laura Donaghy" userId="44c0ea4a7173295d" providerId="LiveId" clId="{A13EE492-F69A-45E3-8399-2929A131C61A}" dt="2024-10-31T10:07:33.046" v="374" actId="1076"/>
        <pc:sldMkLst>
          <pc:docMk/>
          <pc:sldMk cId="0" sldId="262"/>
        </pc:sldMkLst>
      </pc:sldChg>
      <pc:sldChg chg="addSp delSp modSp mod">
        <pc:chgData name="Laura Donaghy" userId="44c0ea4a7173295d" providerId="LiveId" clId="{A13EE492-F69A-45E3-8399-2929A131C61A}" dt="2024-10-31T10:07:48.060" v="380" actId="1076"/>
        <pc:sldMkLst>
          <pc:docMk/>
          <pc:sldMk cId="0" sldId="263"/>
        </pc:sldMkLst>
      </pc:sldChg>
      <pc:sldChg chg="modSp mod">
        <pc:chgData name="Laura Donaghy" userId="44c0ea4a7173295d" providerId="LiveId" clId="{A13EE492-F69A-45E3-8399-2929A131C61A}" dt="2024-10-31T09:43:07.761" v="4" actId="20577"/>
        <pc:sldMkLst>
          <pc:docMk/>
          <pc:sldMk cId="0" sldId="264"/>
        </pc:sldMkLst>
      </pc:sldChg>
      <pc:sldChg chg="addSp delSp modSp add mod">
        <pc:chgData name="Laura Donaghy" userId="44c0ea4a7173295d" providerId="LiveId" clId="{A13EE492-F69A-45E3-8399-2929A131C61A}" dt="2024-10-31T10:03:38.162" v="193" actId="1076"/>
        <pc:sldMkLst>
          <pc:docMk/>
          <pc:sldMk cId="2405660239" sldId="277"/>
        </pc:sldMkLst>
      </pc:sldChg>
      <pc:sldChg chg="addSp modSp add mod">
        <pc:chgData name="Laura Donaghy" userId="44c0ea4a7173295d" providerId="LiveId" clId="{A13EE492-F69A-45E3-8399-2929A131C61A}" dt="2024-10-31T10:05:50.358" v="301" actId="14100"/>
        <pc:sldMkLst>
          <pc:docMk/>
          <pc:sldMk cId="3409936848" sldId="27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D96BAF-A34D-D18C-CC78-4CBC8C4AE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827A1A-4ED4-8616-418C-91A7F0C3B1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8D4EA-4F96-B30B-3B4D-D483AE81FB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41248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E67BCD-F071-D9A0-94B0-F465E699B4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868690-B8DF-F8E9-92F4-7155EBA5A0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E446ED-EB48-FE90-0EFE-B14374ACC5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54997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A3216-FE1C-1613-BB90-BB8374E7B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67D3FD-984E-5FF4-1C90-C35A9E42F7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A5F5F8-8034-5630-A878-1891AABEE3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31804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10A92-6CFF-B002-8FF2-CA1365CF6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FAB422-6519-A83A-EAF7-9AE000A43A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AED225-85F3-3085-BF0E-A2C8908041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35006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D6249B-25BC-9931-BB16-8D97E4167F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5563C1-1362-C601-1753-02DF41BEA4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A19E2A-E279-C24D-75E0-DEF298848F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41064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14A67D-EA0D-511B-0E16-B7BCA6BC5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3F95BA-E0F5-70D8-A938-80900995DB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BD8919-3765-9F58-5615-2C8663BFB7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21079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0B153F-36CB-CF48-213D-9187A9D51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56A664-5E70-DF4F-DFD4-BD1DAFB435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41FCFC-53EE-7404-9074-BAF3FD1142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24024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CA8466-1B2E-765D-9CBB-CAF9BCA9B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A87BBC-9D6B-912C-BDB6-71D8A1A3FF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F22BB4-FB9A-2522-81E9-9DBA35EA62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26851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20BAA1-7C77-77B6-FDD9-ECE8606EF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F69F29-6EAE-CB4C-45AE-048C547CA3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CEA098-AFEA-98DD-826A-9384829E6A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36212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9EB18-2073-CDA7-8EE4-B99D784BC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FCC625-1B43-D479-47BF-A8A2A5C1AB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282310-FDBE-D522-581B-7F3158FA4B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You’ve added two input methods to your game – Keyboard and Mouse. Which would you use to control your Player Sprite?</a:t>
            </a:r>
          </a:p>
          <a:p>
            <a:endParaRPr lang="en-GB" dirty="0"/>
          </a:p>
          <a:p>
            <a:r>
              <a:rPr lang="en-GB" dirty="0"/>
              <a:t>Both are acceptable, but in this instance, we’ll use the Keyboard.</a:t>
            </a:r>
          </a:p>
        </p:txBody>
      </p:sp>
    </p:spTree>
    <p:extLst>
      <p:ext uri="{BB962C8B-B14F-4D97-AF65-F5344CB8AC3E}">
        <p14:creationId xmlns:p14="http://schemas.microsoft.com/office/powerpoint/2010/main" val="3767945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45637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61DF8E-9C41-5B5B-EE44-EB1414ECE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782DAD-F429-5B88-FDC8-83189B1E44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E88D59-5F1E-31D6-26EA-C864E49836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58068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DD4E8-0BB1-914C-1152-F22ED3DA1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26A440-7164-8FF2-C4A0-96A322B7DE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600AA6-30BD-59C4-1274-099EFB5FEE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20034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CDE59-CFE4-93A7-B77D-AAE92050BF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D32ABC-6E85-4643-EFDD-B50B6B8A9C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9C5085-55F7-B4D3-B708-3C6A9498BC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22687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35E7C7-8829-5E77-4E0D-942DA947F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B8B8FD-6FB2-0891-ACB1-6C8F748AE0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5DA369A-C22F-DB0E-FAE2-A548BB0E61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78151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3734D6-E65F-56B5-5548-A7B6079DB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F39097-4F26-64CB-BA91-E1A1692CC9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49F30F-3B44-4173-71CF-7177C82DEF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95173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6252B-D8DC-C567-2B92-2F7024B176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E263B4-0F32-B4E5-6EA6-B332AE3D6F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FA19D7-AD3D-7467-8F10-39AF8C8F56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45553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D29A0-343E-C558-7FC9-FA7A605550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D375A5-375F-8CBA-2423-6C49491539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B5F9587-0F30-5BF5-74B9-B9C09CD8CE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00671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904EC7-DDC0-DC48-B3C4-79BBE8DBC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49A13D-48C2-F4BA-98CE-8E94037941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F7B4C7-6448-445E-4FC0-9652EEBB72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589279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6AFF6B-6393-C5EE-3936-23BB8FA48F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EFF797-6E97-5138-EA53-1AD8889F1C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5CB20C-4E8E-C2C3-F095-C266099CAB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02351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07D75B-03DB-B6F4-73FA-849E09A44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C08198-C000-0D23-1994-B4134307B0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48B871-07A0-DAAE-BD52-4965DF158A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Add Bound to Layout/Viewport and turn off Set Angle in behavior properties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2853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19776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28FCB2-4A14-6E4E-0FC3-5A7B7AD63C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CABAE9-ECF7-5C0A-C007-9BC9746D3E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974B08-A42E-6339-6D62-50901CA66D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Add Bound to Layout/Viewport and turn off Set Angle in behavior properties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832389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35E39B-74C9-58C8-3118-24785CA96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C0DC68-BB02-ACB7-9FA0-4486F3E282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7ACBDB-E976-796A-54FD-263407FC36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174469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DEEF3-F8C8-033F-11AE-A07A84F90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B5DB6F-3B15-68B7-E240-4674F83629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1D7298-45DF-8816-A55A-B6F0BD387A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751900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56EA9F-A2BC-B51C-36D7-CF44820F9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B07278-FFDD-5E40-CC3E-DDB1A08A31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70567D-D92A-CB4F-F9B6-878459BF47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95629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08537B-477B-79C6-0AF4-C2E8D273AE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5D2C62-7B05-CCDC-3B80-AE4329A491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0DB545-2B69-3B28-6882-2939A94BDB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54531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1333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7130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Parts of the Layout View are as follows:</a:t>
            </a:r>
          </a:p>
          <a:p>
            <a:r>
              <a:rPr lang="en-GB" dirty="0"/>
              <a:t>1. The Properties Bar – here you can change the properties of your project and objects inside it</a:t>
            </a:r>
          </a:p>
          <a:p>
            <a:r>
              <a:rPr lang="en-GB" dirty="0"/>
              <a:t>2. The Project Bar – a big list of everything in your project</a:t>
            </a:r>
          </a:p>
          <a:p>
            <a:r>
              <a:rPr lang="en-GB" dirty="0"/>
              <a:t>3. The Layers Bar – shows the layers currently in your project, also tabbed with the Tilemap Bar</a:t>
            </a:r>
          </a:p>
          <a:p>
            <a:r>
              <a:rPr lang="en-GB" dirty="0"/>
              <a:t>4. The Main Toolbar – home of the Main Menu, Save, Undo/Redo, Preview and the tabs for your Layouts and Event Sheets</a:t>
            </a:r>
          </a:p>
          <a:p>
            <a:r>
              <a:rPr lang="en-GB" dirty="0"/>
              <a:t>5. The Layout – the large white space is the layout, the space for you to build your level</a:t>
            </a:r>
          </a:p>
          <a:p>
            <a:r>
              <a:rPr lang="en-GB" dirty="0"/>
              <a:t>6. The Viewport – the dashed line on the layout represents the Viewport, or the area that will be visible to the player by default</a:t>
            </a:r>
          </a:p>
        </p:txBody>
      </p:sp>
    </p:spTree>
    <p:extLst>
      <p:ext uri="{BB962C8B-B14F-4D97-AF65-F5344CB8AC3E}">
        <p14:creationId xmlns:p14="http://schemas.microsoft.com/office/powerpoint/2010/main" val="13296719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F45BCA-C638-1C8A-FDC6-0E5C90B848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C78F71-1744-C257-E0DD-5E239814D7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F3A8AC-486B-0B93-E298-D4730F797D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96999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01D39-1309-CCB4-21E9-8D7078283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8FC752-1A2C-6FDC-9CA3-1248C82110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B57F0A-C3A4-72A7-2426-2043E063CB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2783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2381"/>
            <a:ext cx="9144000" cy="3902869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gradFill flip="none" rotWithShape="1"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  <a:tileRect/>
          </a:gradFill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501" y="1086861"/>
            <a:ext cx="7929000" cy="222828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501" y="3960635"/>
            <a:ext cx="7929000" cy="326231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pic>
        <p:nvPicPr>
          <p:cNvPr id="20" name="Picture 19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40C709A-8A18-B645-0268-CEFD8EF932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9572" y="3315149"/>
            <a:ext cx="1578354" cy="157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44052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3600450"/>
            <a:ext cx="7921064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360045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7500" y="4025504"/>
            <a:ext cx="7921064" cy="37028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98254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73773" y="811092"/>
            <a:ext cx="4749312" cy="242939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239" y="928877"/>
            <a:ext cx="4420380" cy="1984434"/>
          </a:xfrm>
        </p:spPr>
        <p:txBody>
          <a:bodyPr anchor="b"/>
          <a:lstStyle>
            <a:lvl1pPr algn="l">
              <a:defRPr sz="315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893" y="3332760"/>
            <a:ext cx="4418727" cy="534931"/>
          </a:xfrm>
        </p:spPr>
        <p:txBody>
          <a:bodyPr anchor="t">
            <a:no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680982" y="811092"/>
            <a:ext cx="2857501" cy="3056599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FBAF5BE-A77C-5904-8BDF-626418081411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3A854317-8D2E-62CB-CA42-BA9B7E77041B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1" name="Google Shape;68;p14">
              <a:extLst>
                <a:ext uri="{FF2B5EF4-FFF2-40B4-BE49-F238E27FC236}">
                  <a16:creationId xmlns:a16="http://schemas.microsoft.com/office/drawing/2014/main" id="{DA21FA17-9D9E-EE0C-7FE2-822811F005AE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697141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4" y="1714939"/>
            <a:ext cx="3671336" cy="1877979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7" y="1826968"/>
            <a:ext cx="3286891" cy="1505842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7000" y="1714500"/>
            <a:ext cx="3660225" cy="1721644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ECBF7DC-862A-2CEF-FDCE-BFD06935E097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7" name="Google Shape;65;p14">
              <a:extLst>
                <a:ext uri="{FF2B5EF4-FFF2-40B4-BE49-F238E27FC236}">
                  <a16:creationId xmlns:a16="http://schemas.microsoft.com/office/drawing/2014/main" id="{71C36421-AE03-4281-3248-881CE5CB531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8" name="Google Shape;68;p14">
              <a:extLst>
                <a:ext uri="{FF2B5EF4-FFF2-40B4-BE49-F238E27FC236}">
                  <a16:creationId xmlns:a16="http://schemas.microsoft.com/office/drawing/2014/main" id="{3B116807-8092-0DC4-6B1C-9863C9BA83A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05735849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62762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9" y="334567"/>
            <a:ext cx="3391762" cy="406122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6" y="439628"/>
            <a:ext cx="1871093" cy="38510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7501" y="334567"/>
            <a:ext cx="4958655" cy="4061222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161683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 userDrawn="1"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335391"/>
            <a:ext cx="7928999" cy="7278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1666716"/>
            <a:ext cx="7915931" cy="27273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78792FC-2A35-FFCF-7372-C1DFD9EA5B94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6A8BFEFF-37FF-0EC0-E62A-21379D4470A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2" name="Google Shape;68;p14">
              <a:extLst>
                <a:ext uri="{FF2B5EF4-FFF2-40B4-BE49-F238E27FC236}">
                  <a16:creationId xmlns:a16="http://schemas.microsoft.com/office/drawing/2014/main" id="{C8F28ADF-2817-6098-C541-2DFB6D62ABEA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98507910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9144000" cy="3902869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2213547"/>
            <a:ext cx="7921064" cy="1101600"/>
          </a:xfrm>
        </p:spPr>
        <p:txBody>
          <a:bodyPr anchor="b"/>
          <a:lstStyle>
            <a:lvl1pPr algn="r">
              <a:defRPr sz="36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3960901"/>
            <a:ext cx="7921064" cy="325466"/>
          </a:xfrm>
        </p:spPr>
        <p:txBody>
          <a:bodyPr anchor="t">
            <a:no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653655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4034" y="1666716"/>
            <a:ext cx="3889405" cy="272907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62" y="1666715"/>
            <a:ext cx="3895937" cy="272907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5DFE1E-E00D-F72B-6335-6FD5E965D7C7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76AD7A8F-56F4-CD89-5304-1D3209878E6E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1" name="Google Shape;68;p14">
              <a:extLst>
                <a:ext uri="{FF2B5EF4-FFF2-40B4-BE49-F238E27FC236}">
                  <a16:creationId xmlns:a16="http://schemas.microsoft.com/office/drawing/2014/main" id="{92119307-BF84-D83C-7E25-102A26E256B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54743235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046" y="1631156"/>
            <a:ext cx="3892393" cy="432197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47" y="2063354"/>
            <a:ext cx="3892392" cy="233243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1631156"/>
            <a:ext cx="3895937" cy="432197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62" y="2063354"/>
            <a:ext cx="3895937" cy="233243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6D611F9-769D-2A80-0D93-F504A54A102F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2" name="Google Shape;65;p14">
              <a:extLst>
                <a:ext uri="{FF2B5EF4-FFF2-40B4-BE49-F238E27FC236}">
                  <a16:creationId xmlns:a16="http://schemas.microsoft.com/office/drawing/2014/main" id="{D35DE944-1EBF-DC91-1117-E11A6B8B1951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3" name="Google Shape;68;p14">
              <a:extLst>
                <a:ext uri="{FF2B5EF4-FFF2-40B4-BE49-F238E27FC236}">
                  <a16:creationId xmlns:a16="http://schemas.microsoft.com/office/drawing/2014/main" id="{0164F9E8-48D5-2FBD-283D-A8020498A1BA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99645014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AC6381C-E8B3-75E6-DD68-C2B7D260F500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8" name="Google Shape;65;p14">
              <a:extLst>
                <a:ext uri="{FF2B5EF4-FFF2-40B4-BE49-F238E27FC236}">
                  <a16:creationId xmlns:a16="http://schemas.microsoft.com/office/drawing/2014/main" id="{E8AC9A0C-B210-65A7-D862-9C3C207C407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9" name="Google Shape;68;p14">
              <a:extLst>
                <a:ext uri="{FF2B5EF4-FFF2-40B4-BE49-F238E27FC236}">
                  <a16:creationId xmlns:a16="http://schemas.microsoft.com/office/drawing/2014/main" id="{1558019D-62D3-11A9-915F-F333A7C45370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934417681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210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4" y="334566"/>
            <a:ext cx="2660650" cy="13609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4" y="334566"/>
            <a:ext cx="2660650" cy="1213797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334567"/>
            <a:ext cx="4689475" cy="40612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4" y="1695554"/>
            <a:ext cx="2660650" cy="270023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436502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046" y="545642"/>
            <a:ext cx="3639741" cy="1212872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51435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05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046" y="1758513"/>
            <a:ext cx="3639741" cy="2637274"/>
          </a:xfrm>
        </p:spPr>
        <p:txBody>
          <a:bodyPr anchor="t"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8" y="4531022"/>
            <a:ext cx="732659" cy="273844"/>
          </a:xfrm>
        </p:spPr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4531022"/>
            <a:ext cx="2471560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4436917"/>
            <a:ext cx="796616" cy="367949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84822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500" y="335391"/>
            <a:ext cx="7928999" cy="72783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1638301"/>
            <a:ext cx="7922464" cy="2755798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636" y="4531022"/>
            <a:ext cx="648324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675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00969" y="4531022"/>
            <a:ext cx="100778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675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08749" y="4436917"/>
            <a:ext cx="796616" cy="36794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1500">
                <a:solidFill>
                  <a:schemeClr val="accent1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0329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3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8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21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27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DE66F0D-A75D-5898-F117-77C6AD33F4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Input or Output?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B27A8EF-DC22-66E3-DAD5-D11FDAC580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7501" y="3998735"/>
            <a:ext cx="7929000" cy="326231"/>
          </a:xfrm>
        </p:spPr>
        <p:txBody>
          <a:bodyPr>
            <a:normAutofit/>
          </a:bodyPr>
          <a:lstStyle/>
          <a:p>
            <a:r>
              <a:rPr lang="en-GB" dirty="0"/>
              <a:t>Looking at what defines an input or output and adding them to a game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17AA8-2D33-D5FB-94F1-CD1819FE13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DCCBBD6-B874-06E1-E997-3EAB75A54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500" y="309623"/>
            <a:ext cx="7928999" cy="727838"/>
          </a:xfrm>
        </p:spPr>
        <p:txBody>
          <a:bodyPr/>
          <a:lstStyle/>
          <a:p>
            <a:r>
              <a:rPr lang="en-GB" dirty="0"/>
              <a:t>Adding your first object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BD22EE6A-8785-08D2-94CC-5ADEEC928218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BCE860AF-5F19-266E-D8EB-23734FBDD5B3}"/>
              </a:ext>
            </a:extLst>
          </p:cNvPr>
          <p:cNvSpPr/>
          <p:nvPr/>
        </p:nvSpPr>
        <p:spPr>
          <a:xfrm>
            <a:off x="267900" y="194561"/>
            <a:ext cx="225000" cy="12837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CB69660-B4E3-A90D-5833-76B7ED0FD98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1201189"/>
            <a:ext cx="627448" cy="7135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896CF54-6565-8AB7-9E4F-C7FF9BDEA8D3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7" name="Google Shape;161;p20">
            <a:extLst>
              <a:ext uri="{FF2B5EF4-FFF2-40B4-BE49-F238E27FC236}">
                <a16:creationId xmlns:a16="http://schemas.microsoft.com/office/drawing/2014/main" id="{42208B81-CAA4-1084-D840-9B77F6420C6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t="16533" b="4801"/>
          <a:stretch/>
        </p:blipFill>
        <p:spPr>
          <a:xfrm>
            <a:off x="2115538" y="1914699"/>
            <a:ext cx="6531800" cy="289341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D5F0597-1846-E1D5-0396-6DAE80F8D03F}"/>
              </a:ext>
            </a:extLst>
          </p:cNvPr>
          <p:cNvSpPr txBox="1"/>
          <p:nvPr/>
        </p:nvSpPr>
        <p:spPr>
          <a:xfrm>
            <a:off x="654725" y="2596160"/>
            <a:ext cx="1840568" cy="830997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Select ‘Tiled Background’ and click ‘Insert’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84BB70E-E55C-B09A-EB6C-71D61BAB18DB}"/>
              </a:ext>
            </a:extLst>
          </p:cNvPr>
          <p:cNvCxnSpPr>
            <a:cxnSpLocks/>
          </p:cNvCxnSpPr>
          <p:nvPr/>
        </p:nvCxnSpPr>
        <p:spPr>
          <a:xfrm>
            <a:off x="2487168" y="3035808"/>
            <a:ext cx="2572512" cy="451104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20174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A97DB-4DAE-752B-8B1F-AA600581D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94946904-51B2-0B91-592E-56566064C3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311" y="1733916"/>
            <a:ext cx="6232789" cy="3074193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10B549B-78D6-02DC-21A6-C55314253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500" y="309623"/>
            <a:ext cx="7928999" cy="727838"/>
          </a:xfrm>
        </p:spPr>
        <p:txBody>
          <a:bodyPr/>
          <a:lstStyle/>
          <a:p>
            <a:r>
              <a:rPr lang="en-GB" dirty="0"/>
              <a:t>Editing your Tiled Background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72F2CF7-E3A2-3D06-3308-A7F44416A336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4B015643-DFF5-5497-5D14-7997964F61AC}"/>
              </a:ext>
            </a:extLst>
          </p:cNvPr>
          <p:cNvSpPr/>
          <p:nvPr/>
        </p:nvSpPr>
        <p:spPr>
          <a:xfrm>
            <a:off x="267900" y="194561"/>
            <a:ext cx="225000" cy="16266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DC417C07-C019-79B8-652E-87B7E0688B3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1620819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A48A38D-3D09-C140-83CA-5159F4F18F5F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D84183-FB59-64B2-43ED-F1F83798510A}"/>
              </a:ext>
            </a:extLst>
          </p:cNvPr>
          <p:cNvSpPr txBox="1"/>
          <p:nvPr/>
        </p:nvSpPr>
        <p:spPr>
          <a:xfrm>
            <a:off x="918208" y="2357189"/>
            <a:ext cx="3219452" cy="1384995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Your cursor will turn into a Crosshair allowing you to pick where you want your Tiled Background to go. </a:t>
            </a:r>
          </a:p>
          <a:p>
            <a:endParaRPr lang="en-GB" sz="1400" dirty="0"/>
          </a:p>
          <a:p>
            <a:r>
              <a:rPr lang="en-GB" sz="1400" dirty="0">
                <a:solidFill>
                  <a:schemeClr val="tx1"/>
                </a:solidFill>
              </a:rPr>
              <a:t>Click anywhere and the Animations Editor will open.</a:t>
            </a:r>
          </a:p>
        </p:txBody>
      </p:sp>
    </p:spTree>
    <p:extLst>
      <p:ext uri="{BB962C8B-B14F-4D97-AF65-F5344CB8AC3E}">
        <p14:creationId xmlns:p14="http://schemas.microsoft.com/office/powerpoint/2010/main" val="335446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56125-71EA-9D28-5C53-66CA6FB62B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C761ED56-7852-470E-2EC1-E93D8CB90B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348" y="1755882"/>
            <a:ext cx="6476461" cy="3158646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C010D2C-6741-6750-3D32-9F18A296D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500" y="309623"/>
            <a:ext cx="7928999" cy="727838"/>
          </a:xfrm>
        </p:spPr>
        <p:txBody>
          <a:bodyPr/>
          <a:lstStyle/>
          <a:p>
            <a:r>
              <a:rPr lang="en-GB" dirty="0"/>
              <a:t>Editing your Tiled Background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0D748420-6561-F677-AD8C-461BCDD64535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719B811-72A3-338C-4482-9145F3C7C2C3}"/>
              </a:ext>
            </a:extLst>
          </p:cNvPr>
          <p:cNvSpPr/>
          <p:nvPr/>
        </p:nvSpPr>
        <p:spPr>
          <a:xfrm>
            <a:off x="267900" y="194561"/>
            <a:ext cx="225000" cy="16266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B493B89-ABC2-B2DB-254D-C4D3EC2AD3E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1620819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A28ED7-9149-15CD-42A9-F40408ED009C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99E893-99C5-7638-42EF-D37B663B6579}"/>
              </a:ext>
            </a:extLst>
          </p:cNvPr>
          <p:cNvSpPr txBox="1"/>
          <p:nvPr/>
        </p:nvSpPr>
        <p:spPr>
          <a:xfrm>
            <a:off x="5711188" y="2314078"/>
            <a:ext cx="3219452" cy="1169551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Click the Open button to </a:t>
            </a:r>
            <a:r>
              <a:rPr lang="en-GB" sz="1400" dirty="0"/>
              <a:t>add your background image.</a:t>
            </a:r>
          </a:p>
          <a:p>
            <a:endParaRPr lang="en-GB" sz="1400" dirty="0">
              <a:solidFill>
                <a:schemeClr val="tx1"/>
              </a:solidFill>
            </a:endParaRPr>
          </a:p>
          <a:p>
            <a:r>
              <a:rPr lang="en-GB" sz="1400" dirty="0"/>
              <a:t>Select ‘Background’ from your Lesson 1-6 Asset Folder</a:t>
            </a:r>
            <a:endParaRPr lang="en-GB" sz="1400" dirty="0">
              <a:solidFill>
                <a:schemeClr val="tx1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3F363AE-00DD-0B0F-28BB-50BC7FCF8400}"/>
              </a:ext>
            </a:extLst>
          </p:cNvPr>
          <p:cNvCxnSpPr>
            <a:stCxn id="2" idx="1"/>
          </p:cNvCxnSpPr>
          <p:nvPr/>
        </p:nvCxnSpPr>
        <p:spPr>
          <a:xfrm flipH="1" flipV="1">
            <a:off x="2468880" y="1912620"/>
            <a:ext cx="3242308" cy="98623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90584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ABD22-45E2-EA41-8C89-C52F78D57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screenshot of a computer&#10;&#10;Description automatically generated">
            <a:extLst>
              <a:ext uri="{FF2B5EF4-FFF2-40B4-BE49-F238E27FC236}">
                <a16:creationId xmlns:a16="http://schemas.microsoft.com/office/drawing/2014/main" id="{BA5038B9-7DB2-0351-0429-18041DD5A6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0851" y="1523653"/>
            <a:ext cx="4208145" cy="246464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9F9A44E-B983-FB98-39E5-CF82E7959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Resizing your Background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238C2E3-2C24-5849-747F-A8059A345F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29298" y="1887696"/>
            <a:ext cx="2929265" cy="2729072"/>
          </a:xfrm>
          <a:solidFill>
            <a:srgbClr val="333333">
              <a:alpha val="30196"/>
            </a:srgb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When you’ve closed the Animations Editor your background will appear in the layout.</a:t>
            </a:r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r>
              <a:rPr lang="en-GB" sz="1600" dirty="0"/>
              <a:t>Use the resize handles or the Properties Bar to make it cover the whole layout.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DE120F-0C41-05D8-B3F8-F5A3AF9558B5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1FD3963D-EFD3-5ED3-80D0-D266FD5010FD}"/>
              </a:ext>
            </a:extLst>
          </p:cNvPr>
          <p:cNvSpPr/>
          <p:nvPr/>
        </p:nvSpPr>
        <p:spPr>
          <a:xfrm>
            <a:off x="267900" y="194561"/>
            <a:ext cx="225000" cy="21219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57F59DAD-6E44-BF47-538A-D6B479455D1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2004798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76E2-1458-E97C-B86D-0B643995217E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8" name="Content Placeholder 7" descr="A blue rectangle with black lines&#10;&#10;Description automatically generated">
            <a:extLst>
              <a:ext uri="{FF2B5EF4-FFF2-40B4-BE49-F238E27FC236}">
                <a16:creationId xmlns:a16="http://schemas.microsoft.com/office/drawing/2014/main" id="{87909AE6-5162-90A3-12E7-247FC8E9FB1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5059048" y="2616803"/>
            <a:ext cx="3895725" cy="2332134"/>
          </a:xfrm>
        </p:spPr>
      </p:pic>
    </p:spTree>
    <p:extLst>
      <p:ext uri="{BB962C8B-B14F-4D97-AF65-F5344CB8AC3E}">
        <p14:creationId xmlns:p14="http://schemas.microsoft.com/office/powerpoint/2010/main" val="10372488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73EAE-52D3-178B-B821-4CBEBA232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386D9C1-D832-35D6-6976-1C53FDE64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 your inputs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3B3F1D8D-4F95-03F5-4AEA-68DAC812B84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B832EE49-3E73-17DE-2974-38713E5D9107}"/>
              </a:ext>
            </a:extLst>
          </p:cNvPr>
          <p:cNvSpPr/>
          <p:nvPr/>
        </p:nvSpPr>
        <p:spPr>
          <a:xfrm>
            <a:off x="267900" y="194561"/>
            <a:ext cx="225000" cy="232003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F19C8BF1-2F5C-E72B-50CB-D6BDFA4966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214995"/>
            <a:ext cx="627448" cy="71351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6C78D14-5C61-707C-BBDF-577EEC875C46}"/>
              </a:ext>
            </a:extLst>
          </p:cNvPr>
          <p:cNvCxnSpPr>
            <a:cxnSpLocks/>
          </p:cNvCxnSpPr>
          <p:nvPr/>
        </p:nvCxnSpPr>
        <p:spPr>
          <a:xfrm flipV="1">
            <a:off x="2179494" y="1821180"/>
            <a:ext cx="380826" cy="1026299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B370DAB-02E9-D94E-F83B-909D2AEC5142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2" name="Google Shape;195;p22">
            <a:extLst>
              <a:ext uri="{FF2B5EF4-FFF2-40B4-BE49-F238E27FC236}">
                <a16:creationId xmlns:a16="http://schemas.microsoft.com/office/drawing/2014/main" id="{858E2AA7-1D2D-FB08-448F-E81E925F3EE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29972" t="22676" r="29457" b="15533"/>
          <a:stretch/>
        </p:blipFill>
        <p:spPr>
          <a:xfrm>
            <a:off x="4924702" y="1514405"/>
            <a:ext cx="2543000" cy="2180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96;p22">
            <a:extLst>
              <a:ext uri="{FF2B5EF4-FFF2-40B4-BE49-F238E27FC236}">
                <a16:creationId xmlns:a16="http://schemas.microsoft.com/office/drawing/2014/main" id="{8C6947E1-9C6B-485D-0363-286B4BFC568B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29568" t="23603" r="30148" b="15672"/>
          <a:stretch/>
        </p:blipFill>
        <p:spPr>
          <a:xfrm>
            <a:off x="6333100" y="2790187"/>
            <a:ext cx="2543000" cy="215875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CB8963C-16A1-0609-419E-B57758E1B99B}"/>
              </a:ext>
            </a:extLst>
          </p:cNvPr>
          <p:cNvSpPr txBox="1"/>
          <p:nvPr/>
        </p:nvSpPr>
        <p:spPr>
          <a:xfrm>
            <a:off x="1198303" y="2115236"/>
            <a:ext cx="30854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Repeat the steps to add two more new objects:</a:t>
            </a:r>
          </a:p>
          <a:p>
            <a:endParaRPr lang="en-GB" dirty="0"/>
          </a:p>
          <a:p>
            <a:r>
              <a:rPr lang="en-GB" dirty="0"/>
              <a:t>Mouse</a:t>
            </a:r>
          </a:p>
          <a:p>
            <a:endParaRPr lang="en-GB" dirty="0"/>
          </a:p>
          <a:p>
            <a:r>
              <a:rPr lang="en-GB" dirty="0"/>
              <a:t>Keyboard</a:t>
            </a:r>
          </a:p>
        </p:txBody>
      </p:sp>
    </p:spTree>
    <p:extLst>
      <p:ext uri="{BB962C8B-B14F-4D97-AF65-F5344CB8AC3E}">
        <p14:creationId xmlns:p14="http://schemas.microsoft.com/office/powerpoint/2010/main" val="24725967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A610E-C2CB-FC5B-9219-F712AC0F9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24EEB5E-9887-F119-2FD1-C76021792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 your inputs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2D9EC5F3-A065-B33E-8017-7E200CE9F78B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F43A52D9-500B-10BE-6818-F50B64AED867}"/>
              </a:ext>
            </a:extLst>
          </p:cNvPr>
          <p:cNvSpPr/>
          <p:nvPr/>
        </p:nvSpPr>
        <p:spPr>
          <a:xfrm>
            <a:off x="267900" y="194560"/>
            <a:ext cx="225000" cy="280009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3A3E72C2-F92F-4898-E2D5-991A94A12DA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417920"/>
            <a:ext cx="627448" cy="71351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12B078A-F0FB-7AE5-8940-20E50C9831BF}"/>
              </a:ext>
            </a:extLst>
          </p:cNvPr>
          <p:cNvCxnSpPr>
            <a:cxnSpLocks/>
          </p:cNvCxnSpPr>
          <p:nvPr/>
        </p:nvCxnSpPr>
        <p:spPr>
          <a:xfrm flipV="1">
            <a:off x="2179494" y="1821180"/>
            <a:ext cx="380826" cy="1026299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A98482A-BB70-CBFB-1316-39C6BE32F2D1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7" name="Google Shape;209;p23">
            <a:extLst>
              <a:ext uri="{FF2B5EF4-FFF2-40B4-BE49-F238E27FC236}">
                <a16:creationId xmlns:a16="http://schemas.microsoft.com/office/drawing/2014/main" id="{465769DC-FBA0-9D27-76E2-CDDD56E2417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80827" t="11990" r="878" b="47114"/>
          <a:stretch/>
        </p:blipFill>
        <p:spPr>
          <a:xfrm>
            <a:off x="5882611" y="1706545"/>
            <a:ext cx="2278373" cy="298692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2B269B4-3535-A3CC-8AA8-2DE4C43C505B}"/>
              </a:ext>
            </a:extLst>
          </p:cNvPr>
          <p:cNvSpPr txBox="1"/>
          <p:nvPr/>
        </p:nvSpPr>
        <p:spPr>
          <a:xfrm>
            <a:off x="895348" y="2528212"/>
            <a:ext cx="41539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Unlike your Tiled Background these objects don’t appear in the Layout.</a:t>
            </a:r>
          </a:p>
          <a:p>
            <a:endParaRPr lang="en-GB" sz="1600" dirty="0"/>
          </a:p>
          <a:p>
            <a:r>
              <a:rPr lang="en-GB" sz="1600" dirty="0"/>
              <a:t>Instead, you’ll see them in the Project Bar</a:t>
            </a:r>
          </a:p>
        </p:txBody>
      </p:sp>
    </p:spTree>
    <p:extLst>
      <p:ext uri="{BB962C8B-B14F-4D97-AF65-F5344CB8AC3E}">
        <p14:creationId xmlns:p14="http://schemas.microsoft.com/office/powerpoint/2010/main" val="1065261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C9292-DD9A-3945-9CD2-F981BB5D1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D578D15-EAF5-65F6-C02D-1DCF2B438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 a Sprite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2A4ABAF-206A-2303-A57B-E37608C52A5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Now add another new object</a:t>
            </a:r>
          </a:p>
          <a:p>
            <a:pPr marL="0" indent="0">
              <a:buNone/>
            </a:pPr>
            <a:r>
              <a:rPr lang="en-GB" sz="1600" b="1" dirty="0"/>
              <a:t>Sprite</a:t>
            </a:r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r>
              <a:rPr lang="en-US" sz="1600" dirty="0"/>
              <a:t>Sprites simply display an image, which you can move about, rotate, resize and optionally animate. </a:t>
            </a:r>
          </a:p>
          <a:p>
            <a:pPr marL="0" indent="0">
              <a:buNone/>
            </a:pPr>
            <a:r>
              <a:rPr lang="en-US" sz="1600" dirty="0"/>
              <a:t>Games are generally composed mostly out of sprite objects.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98D1DAE-D73E-EAF1-AF96-95E5966D1365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80B801D4-3933-3FDF-3701-9D2B21011D23}"/>
              </a:ext>
            </a:extLst>
          </p:cNvPr>
          <p:cNvSpPr/>
          <p:nvPr/>
        </p:nvSpPr>
        <p:spPr>
          <a:xfrm>
            <a:off x="267900" y="194560"/>
            <a:ext cx="225000" cy="286868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0D9DAE8D-6AFA-A109-FE25-CA0D7EC7145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651474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F7378DD-FC12-6DC6-ACB2-C8E8C17297B7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9" name="Google Shape;221;p24">
            <a:extLst>
              <a:ext uri="{FF2B5EF4-FFF2-40B4-BE49-F238E27FC236}">
                <a16:creationId xmlns:a16="http://schemas.microsoft.com/office/drawing/2014/main" id="{A6F2BE04-C4C5-E75C-E14B-453181E6EDA7}"/>
              </a:ext>
            </a:extLst>
          </p:cNvPr>
          <p:cNvPicPr preferRelativeResize="0">
            <a:picLocks noGrp="1"/>
          </p:cNvPicPr>
          <p:nvPr>
            <p:ph sz="half" idx="2"/>
          </p:nvPr>
        </p:nvPicPr>
        <p:blipFill rotWithShape="1">
          <a:blip r:embed="rId4">
            <a:alphaModFix/>
          </a:blip>
          <a:srcRect l="20247" t="11646" r="21552" b="5757"/>
          <a:stretch/>
        </p:blipFill>
        <p:spPr>
          <a:xfrm>
            <a:off x="4847982" y="1666716"/>
            <a:ext cx="3681984" cy="29392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41470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02C1D-BB87-4E6B-509A-786F0CD1B8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D5F7CDD4-D93F-D42B-C448-8396B0B3BA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1300" y="1751637"/>
            <a:ext cx="5941790" cy="2925239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98F3E0F-B2B6-C39C-9327-A08A86C11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 a Sprite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EA07E03-EF60-2894-32A6-45B1E36354D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A84629F-F4DC-82A5-4780-BADA5ED1AF85}"/>
              </a:ext>
            </a:extLst>
          </p:cNvPr>
          <p:cNvSpPr/>
          <p:nvPr/>
        </p:nvSpPr>
        <p:spPr>
          <a:xfrm>
            <a:off x="267900" y="194560"/>
            <a:ext cx="225000" cy="286868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ADF80380-8F7D-9AC2-6E15-AE15FBFF228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2857502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09037E-17F1-64E7-3B64-E4FFC5827F19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3E9E4A-7384-7A12-CC4E-06DB6848BAC2}"/>
              </a:ext>
            </a:extLst>
          </p:cNvPr>
          <p:cNvSpPr txBox="1"/>
          <p:nvPr/>
        </p:nvSpPr>
        <p:spPr>
          <a:xfrm>
            <a:off x="816864" y="1794978"/>
            <a:ext cx="3182112" cy="1754326"/>
          </a:xfrm>
          <a:prstGeom prst="rect">
            <a:avLst/>
          </a:prstGeom>
          <a:solidFill>
            <a:srgbClr val="333333">
              <a:alpha val="5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Like when you added your background, the Animations Editor will open again.</a:t>
            </a:r>
          </a:p>
          <a:p>
            <a:endParaRPr lang="en-GB" dirty="0"/>
          </a:p>
          <a:p>
            <a:r>
              <a:rPr lang="en-GB" dirty="0"/>
              <a:t>This time, add the Player asset from your folder.</a:t>
            </a:r>
          </a:p>
        </p:txBody>
      </p:sp>
    </p:spTree>
    <p:extLst>
      <p:ext uri="{BB962C8B-B14F-4D97-AF65-F5344CB8AC3E}">
        <p14:creationId xmlns:p14="http://schemas.microsoft.com/office/powerpoint/2010/main" val="4651065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CFB78-9C09-4F72-A01C-BAF70B6DA8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62FE990D-1098-90E8-BC37-6232EE7CEA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7880" y="1528788"/>
            <a:ext cx="6934200" cy="3420149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BC02BFB-1DB6-496E-E1D8-AE0807A96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 a Sprite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DBE2FF6-BC64-642C-BAE0-1021739AA2D4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10911041-C285-68BC-C815-4850BB4BB53C}"/>
              </a:ext>
            </a:extLst>
          </p:cNvPr>
          <p:cNvSpPr/>
          <p:nvPr/>
        </p:nvSpPr>
        <p:spPr>
          <a:xfrm>
            <a:off x="267900" y="194560"/>
            <a:ext cx="225000" cy="286868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6A5CD04-1127-A5CF-1395-6F95C79C49B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2857502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1C40595-2791-CD48-3541-7C43B81952E8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40A620-3D94-C699-22B9-74766232901C}"/>
              </a:ext>
            </a:extLst>
          </p:cNvPr>
          <p:cNvSpPr txBox="1"/>
          <p:nvPr/>
        </p:nvSpPr>
        <p:spPr>
          <a:xfrm>
            <a:off x="778764" y="2256643"/>
            <a:ext cx="3182112" cy="923330"/>
          </a:xfrm>
          <a:prstGeom prst="rect">
            <a:avLst/>
          </a:prstGeom>
          <a:solidFill>
            <a:srgbClr val="333333">
              <a:alpha val="68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When you close the Animations Editor, you’ll see your Sprite in your Layout</a:t>
            </a:r>
          </a:p>
        </p:txBody>
      </p:sp>
    </p:spTree>
    <p:extLst>
      <p:ext uri="{BB962C8B-B14F-4D97-AF65-F5344CB8AC3E}">
        <p14:creationId xmlns:p14="http://schemas.microsoft.com/office/powerpoint/2010/main" val="15076724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0ADCB0-F99A-546F-824A-AA3AA64B5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8D0EEE-E623-6D5E-C5A2-50BDB8F9F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 your game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32ECD1-7C19-2559-654D-23E1A73FB7EE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86A6D89F-E966-E908-A9B3-857FEC47B755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4B4A1659-DD71-EA81-3E0A-36EACADC3462}"/>
              </a:ext>
            </a:extLst>
          </p:cNvPr>
          <p:cNvSpPr/>
          <p:nvPr/>
        </p:nvSpPr>
        <p:spPr>
          <a:xfrm>
            <a:off x="267900" y="194560"/>
            <a:ext cx="225000" cy="305644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B168EB-03A3-714E-61F1-A5D73F8D1395}"/>
              </a:ext>
            </a:extLst>
          </p:cNvPr>
          <p:cNvSpPr txBox="1"/>
          <p:nvPr/>
        </p:nvSpPr>
        <p:spPr>
          <a:xfrm>
            <a:off x="896870" y="1773680"/>
            <a:ext cx="79289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357999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It’s now time to test your game! Testing is a very important part of game development.</a:t>
            </a:r>
          </a:p>
          <a:p>
            <a:pPr marL="0" marR="357999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marR="357999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The Preview button on the Menu Bar runs your layout for testing. There are other Preview options, but we’ll look at those in a later lesson.</a:t>
            </a: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C6F70C98-4B8C-BDD3-12BC-DD2BCFEC3E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4653" y="3505050"/>
            <a:ext cx="5134692" cy="781159"/>
          </a:xfrm>
          <a:prstGeom prst="rect">
            <a:avLst/>
          </a:prstGeom>
        </p:spPr>
      </p:pic>
      <p:pic>
        <p:nvPicPr>
          <p:cNvPr id="4" name="Picture 3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0D3EB6EB-5256-D00C-462E-B7F4676A43A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2857502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954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B158D-FDC5-19EF-796A-1096378A9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74B97C-E9E3-6D18-E8D4-E700C2CEE3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identify what is an </a:t>
            </a:r>
            <a:r>
              <a:rPr lang="en-GB" sz="1800" b="1" dirty="0"/>
              <a:t>Input</a:t>
            </a:r>
            <a:r>
              <a:rPr lang="en-GB" sz="1800" dirty="0"/>
              <a:t> and what is an </a:t>
            </a:r>
            <a:r>
              <a:rPr lang="en-GB" sz="1800" b="1" dirty="0"/>
              <a:t>Output</a:t>
            </a:r>
          </a:p>
          <a:p>
            <a:r>
              <a:rPr lang="en-GB" sz="1800" dirty="0"/>
              <a:t>To create a </a:t>
            </a:r>
            <a:r>
              <a:rPr lang="en-GB" sz="1800" b="1" dirty="0"/>
              <a:t>Sprite</a:t>
            </a:r>
            <a:r>
              <a:rPr lang="en-GB" sz="1800" dirty="0"/>
              <a:t> with a behavior for keyboard movement</a:t>
            </a:r>
          </a:p>
          <a:p>
            <a:r>
              <a:rPr lang="en-GB" sz="1800" dirty="0"/>
              <a:t>To demonstrate an effective </a:t>
            </a:r>
            <a:r>
              <a:rPr lang="en-GB" sz="1800" b="1" dirty="0"/>
              <a:t>Testing Table</a:t>
            </a:r>
          </a:p>
        </p:txBody>
      </p:sp>
      <p:sp>
        <p:nvSpPr>
          <p:cNvPr id="6" name="Google Shape;99;p16">
            <a:extLst>
              <a:ext uri="{FF2B5EF4-FFF2-40B4-BE49-F238E27FC236}">
                <a16:creationId xmlns:a16="http://schemas.microsoft.com/office/drawing/2014/main" id="{2BB11984-A0FC-647B-6117-9B976F3C66FE}"/>
              </a:ext>
            </a:extLst>
          </p:cNvPr>
          <p:cNvSpPr/>
          <p:nvPr userDrawn="1"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02;p16">
            <a:extLst>
              <a:ext uri="{FF2B5EF4-FFF2-40B4-BE49-F238E27FC236}">
                <a16:creationId xmlns:a16="http://schemas.microsoft.com/office/drawing/2014/main" id="{1427FA7F-13CC-EEDD-4074-12EE4879693A}"/>
              </a:ext>
            </a:extLst>
          </p:cNvPr>
          <p:cNvSpPr/>
          <p:nvPr userDrawn="1"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7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07BB32E-9415-1FD8-4838-DEBE879E35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8620" r="16389" b="7623"/>
          <a:stretch/>
        </p:blipFill>
        <p:spPr>
          <a:xfrm>
            <a:off x="66676" y="130925"/>
            <a:ext cx="627448" cy="7135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B44FCCA-01BB-6CBE-6B35-706CCDCD172E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</p:spTree>
    <p:extLst>
      <p:ext uri="{BB962C8B-B14F-4D97-AF65-F5344CB8AC3E}">
        <p14:creationId xmlns:p14="http://schemas.microsoft.com/office/powerpoint/2010/main" val="35387908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0A3AFD-9F72-7599-03B6-F1311ABA8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0A9D5B-B1CF-92F3-073D-16CCB1395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Planning Sprite Movement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28944DEA-0B2A-CFDD-932B-F2C5F091D2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7500" y="1891053"/>
            <a:ext cx="7925453" cy="432197"/>
          </a:xfrm>
        </p:spPr>
        <p:txBody>
          <a:bodyPr/>
          <a:lstStyle/>
          <a:p>
            <a:r>
              <a:rPr lang="en-GB" dirty="0"/>
              <a:t>In your game test, your Sprite appeared but couldn’t move.</a:t>
            </a:r>
          </a:p>
          <a:p>
            <a:r>
              <a:rPr lang="en-GB" dirty="0"/>
              <a:t>How would you control the movement of the sprite?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1D63F7FD-A733-1171-75FF-B72B39493B22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B59FDC1-7661-7ACB-E03B-D39AE0027511}"/>
              </a:ext>
            </a:extLst>
          </p:cNvPr>
          <p:cNvSpPr/>
          <p:nvPr/>
        </p:nvSpPr>
        <p:spPr>
          <a:xfrm>
            <a:off x="267900" y="194560"/>
            <a:ext cx="225000" cy="306680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9AA454BD-245D-CB1D-1E3E-389E3F919EC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063240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51AC6F7-EFE3-CB45-54A6-BCB45D92812E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22" name="Google Shape;248;p26">
            <a:extLst>
              <a:ext uri="{FF2B5EF4-FFF2-40B4-BE49-F238E27FC236}">
                <a16:creationId xmlns:a16="http://schemas.microsoft.com/office/drawing/2014/main" id="{BB41602E-9568-EF96-5F25-4BF861BB7A36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66503" y="2731770"/>
            <a:ext cx="2910554" cy="14552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49;p26">
            <a:extLst>
              <a:ext uri="{FF2B5EF4-FFF2-40B4-BE49-F238E27FC236}">
                <a16:creationId xmlns:a16="http://schemas.microsoft.com/office/drawing/2014/main" id="{57672496-0A6C-B3A5-44EF-67388F199E9E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28492" y="2731770"/>
            <a:ext cx="2750821" cy="13754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522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BB178-4B26-85C7-D7E0-4613BA149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ED3FD4A-2657-DEAD-CEED-08B0C5B0B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Sprite Movement</a:t>
            </a:r>
          </a:p>
        </p:txBody>
      </p: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053884E1-712E-9FAB-E2D7-4F32C3D446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400" dirty="0" err="1"/>
              <a:t>Behaviors</a:t>
            </a:r>
            <a:r>
              <a:rPr lang="en-GB" sz="2400" dirty="0"/>
              <a:t> are useful for adding rules to an object</a:t>
            </a:r>
          </a:p>
          <a:p>
            <a:pPr marL="0" indent="0" algn="ctr">
              <a:buNone/>
            </a:pPr>
            <a:endParaRPr lang="en-GB" sz="2400" dirty="0"/>
          </a:p>
          <a:p>
            <a:pPr marL="0" indent="0" algn="ctr">
              <a:buNone/>
            </a:pPr>
            <a:r>
              <a:rPr lang="en-GB" sz="2400" dirty="0"/>
              <a:t>Here we can add one to our sprite to make it move.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96822B-A18C-49D3-1206-06EDC53ADB36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9FA6E8F8-BC09-5C15-7898-1FF2BB19396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AB8A0F32-CDC9-9DEB-4CE5-272DB8E78367}"/>
              </a:ext>
            </a:extLst>
          </p:cNvPr>
          <p:cNvSpPr/>
          <p:nvPr/>
        </p:nvSpPr>
        <p:spPr>
          <a:xfrm>
            <a:off x="267900" y="194560"/>
            <a:ext cx="225000" cy="306680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237E3363-733F-5B19-600B-3ECED179DA1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063240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0393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49D71-40BF-11D9-2D91-8C9AC2E84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DABD1D6-F92E-1477-76CF-EC44E248E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 a behavior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9ABDA2-4FBC-4420-41F1-E0C3B1E89B9D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BDB598E7-D078-11CD-5E0F-0D9EDAB30B3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AEE27657-693D-0F07-BE42-469F9144B447}"/>
              </a:ext>
            </a:extLst>
          </p:cNvPr>
          <p:cNvSpPr/>
          <p:nvPr/>
        </p:nvSpPr>
        <p:spPr>
          <a:xfrm>
            <a:off x="267900" y="194560"/>
            <a:ext cx="225000" cy="315824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664A9EDA-1FBC-616F-4EAA-63F001797A6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90351" y="3182120"/>
            <a:ext cx="627448" cy="7135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2D2E21F-9B61-0A5C-BA56-AB00A96B3615}"/>
              </a:ext>
            </a:extLst>
          </p:cNvPr>
          <p:cNvSpPr txBox="1"/>
          <p:nvPr/>
        </p:nvSpPr>
        <p:spPr>
          <a:xfrm>
            <a:off x="5585722" y="2443456"/>
            <a:ext cx="31821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Click on your Player Sprite.</a:t>
            </a:r>
          </a:p>
          <a:p>
            <a:endParaRPr lang="en-GB" dirty="0"/>
          </a:p>
          <a:p>
            <a:r>
              <a:rPr lang="en-GB" dirty="0"/>
              <a:t>This will select it and show its Properties in the Properties Bar.</a:t>
            </a: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2396D86B-DBD9-E85C-809A-0001CA1230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5922"/>
          <a:stretch/>
        </p:blipFill>
        <p:spPr>
          <a:xfrm>
            <a:off x="1010016" y="1712529"/>
            <a:ext cx="4283489" cy="3280542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4288463-1E6C-4F01-F896-3EB03E4D5A4A}"/>
              </a:ext>
            </a:extLst>
          </p:cNvPr>
          <p:cNvCxnSpPr>
            <a:stCxn id="2" idx="1"/>
          </p:cNvCxnSpPr>
          <p:nvPr/>
        </p:nvCxnSpPr>
        <p:spPr>
          <a:xfrm flipH="1" flipV="1">
            <a:off x="2499360" y="2491740"/>
            <a:ext cx="3086362" cy="69038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33317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41004F-1755-99F1-7A1D-311DC072DF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AE6DF57-2982-6237-8824-50A585462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 a behavior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E11A6D-118A-A2E2-4E22-67C38B42CA18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12E05B70-85CE-D630-44A8-6E2867493EBF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70710B42-6564-1F5F-A791-B8E2AEA6AA16}"/>
              </a:ext>
            </a:extLst>
          </p:cNvPr>
          <p:cNvSpPr/>
          <p:nvPr/>
        </p:nvSpPr>
        <p:spPr>
          <a:xfrm>
            <a:off x="267900" y="194560"/>
            <a:ext cx="225000" cy="315824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20A5A55F-0719-DB80-7B7E-DD9787DA8E0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90351" y="3182120"/>
            <a:ext cx="627448" cy="7135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A03FEDA-C20D-2967-860A-F00F4AE66D84}"/>
              </a:ext>
            </a:extLst>
          </p:cNvPr>
          <p:cNvSpPr txBox="1"/>
          <p:nvPr/>
        </p:nvSpPr>
        <p:spPr>
          <a:xfrm>
            <a:off x="5585722" y="2443456"/>
            <a:ext cx="31821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We’re now going to add a behavior to our Player.</a:t>
            </a:r>
          </a:p>
          <a:p>
            <a:endParaRPr lang="en-GB" dirty="0"/>
          </a:p>
          <a:p>
            <a:r>
              <a:rPr lang="en-GB" dirty="0"/>
              <a:t>Click the </a:t>
            </a:r>
            <a:r>
              <a:rPr lang="en-GB" dirty="0" err="1"/>
              <a:t>Behaviors</a:t>
            </a:r>
            <a:r>
              <a:rPr lang="en-GB" dirty="0"/>
              <a:t> Section of the Properties Bar.</a:t>
            </a: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2D5CCA29-6183-C351-BB69-6BD14A3C659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5922"/>
          <a:stretch/>
        </p:blipFill>
        <p:spPr>
          <a:xfrm>
            <a:off x="1010016" y="1712529"/>
            <a:ext cx="4283489" cy="3280542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665A54B-1C28-D89D-8038-7DF6ABD3E9F3}"/>
              </a:ext>
            </a:extLst>
          </p:cNvPr>
          <p:cNvCxnSpPr>
            <a:cxnSpLocks/>
            <a:stCxn id="2" idx="1"/>
          </p:cNvCxnSpPr>
          <p:nvPr/>
        </p:nvCxnSpPr>
        <p:spPr>
          <a:xfrm flipH="1">
            <a:off x="2049780" y="3182120"/>
            <a:ext cx="3535942" cy="9403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84317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9E83C-8242-7238-BB25-4717DFA592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F244DDC-51AE-7A04-27B8-9205EDF4A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 a behavior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49ECFDF-7A17-06DD-1117-33F38BCC6883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1AB5F6FF-F725-FC60-30CF-61E756F0DB58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8C2E4A02-54EE-BC55-25B6-446A8D613DA8}"/>
              </a:ext>
            </a:extLst>
          </p:cNvPr>
          <p:cNvSpPr/>
          <p:nvPr/>
        </p:nvSpPr>
        <p:spPr>
          <a:xfrm>
            <a:off x="267900" y="194560"/>
            <a:ext cx="225000" cy="315824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90090F4D-22B0-5F36-CB53-68DB53471F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90351" y="3182120"/>
            <a:ext cx="627448" cy="7135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386C0B1-E15E-666D-FECF-6C77CD06C0CC}"/>
              </a:ext>
            </a:extLst>
          </p:cNvPr>
          <p:cNvSpPr txBox="1"/>
          <p:nvPr/>
        </p:nvSpPr>
        <p:spPr>
          <a:xfrm>
            <a:off x="5585722" y="2443456"/>
            <a:ext cx="3182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Clicking Add New Behavior will open the </a:t>
            </a:r>
            <a:r>
              <a:rPr lang="en-GB" dirty="0" err="1"/>
              <a:t>Behaviors</a:t>
            </a:r>
            <a:r>
              <a:rPr lang="en-GB" dirty="0"/>
              <a:t> Dialog.</a:t>
            </a:r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180896C0-E732-6038-63AD-C2760B949C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348" y="1852935"/>
            <a:ext cx="3824386" cy="2885195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02C32AD-147B-43C9-E11E-3A06B4B295B1}"/>
              </a:ext>
            </a:extLst>
          </p:cNvPr>
          <p:cNvCxnSpPr>
            <a:cxnSpLocks/>
            <a:stCxn id="2" idx="1"/>
          </p:cNvCxnSpPr>
          <p:nvPr/>
        </p:nvCxnSpPr>
        <p:spPr>
          <a:xfrm flipH="1" flipV="1">
            <a:off x="3253740" y="2781300"/>
            <a:ext cx="2331982" cy="12382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9777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EF43AC-4988-FE69-A648-09D5DB9D63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C52ABBF7-1D52-197B-0879-DE2F002DB2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588" y="1756157"/>
            <a:ext cx="3769094" cy="319278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635A68F-742F-9177-3595-E23757BB8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 a behavior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84E5610-7580-5C24-E95B-3071D11752BB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73F00EBF-A21E-F31E-4F13-3F80D23C8B1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4963ABA7-1735-E858-4A01-1C0DCB09E51F}"/>
              </a:ext>
            </a:extLst>
          </p:cNvPr>
          <p:cNvSpPr/>
          <p:nvPr/>
        </p:nvSpPr>
        <p:spPr>
          <a:xfrm>
            <a:off x="267900" y="194560"/>
            <a:ext cx="225000" cy="315824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2EAAD17C-7918-1A57-2329-52B1FC8FD16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90351" y="3182120"/>
            <a:ext cx="627448" cy="7135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2FB0D64-BC97-F82D-25AA-993F6787A9BF}"/>
              </a:ext>
            </a:extLst>
          </p:cNvPr>
          <p:cNvSpPr txBox="1"/>
          <p:nvPr/>
        </p:nvSpPr>
        <p:spPr>
          <a:xfrm>
            <a:off x="5585722" y="2443456"/>
            <a:ext cx="31821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We’re going to use 8 Direction for this game.</a:t>
            </a:r>
          </a:p>
          <a:p>
            <a:endParaRPr lang="en-GB" dirty="0"/>
          </a:p>
          <a:p>
            <a:r>
              <a:rPr lang="en-GB" dirty="0"/>
              <a:t>Click the behavior and then click Add.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2BAD2F0-A704-0A82-CD58-6D23715346F1}"/>
              </a:ext>
            </a:extLst>
          </p:cNvPr>
          <p:cNvCxnSpPr>
            <a:cxnSpLocks/>
            <a:stCxn id="2" idx="1"/>
          </p:cNvCxnSpPr>
          <p:nvPr/>
        </p:nvCxnSpPr>
        <p:spPr>
          <a:xfrm flipH="1" flipV="1">
            <a:off x="1722120" y="2905121"/>
            <a:ext cx="3863602" cy="27699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55696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50E89-0F0E-9305-E011-32380CAB50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7C64E1D7-F483-929E-2805-2341A84072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48" y="1756251"/>
            <a:ext cx="3966537" cy="305185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BE74BDC-8DBB-796B-68A4-F30BA9152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 a behavior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E9023F-A597-0F59-86AD-3D68B24B2827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8EDE82B4-9780-7141-71D5-330797CD522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DFC0BCB8-2035-D669-E2CE-53109C0BFAA6}"/>
              </a:ext>
            </a:extLst>
          </p:cNvPr>
          <p:cNvSpPr/>
          <p:nvPr/>
        </p:nvSpPr>
        <p:spPr>
          <a:xfrm>
            <a:off x="267900" y="194560"/>
            <a:ext cx="225000" cy="315824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F0C826B-DAE5-57B2-223F-0B5BB48F6EB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90351" y="3182120"/>
            <a:ext cx="627448" cy="7135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8246CDD-3921-A0E6-0CCA-694B031F621C}"/>
              </a:ext>
            </a:extLst>
          </p:cNvPr>
          <p:cNvSpPr txBox="1"/>
          <p:nvPr/>
        </p:nvSpPr>
        <p:spPr>
          <a:xfrm>
            <a:off x="5494282" y="1773680"/>
            <a:ext cx="31821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You can now see 8 Direction in the Player Sprite’s behavior list. </a:t>
            </a:r>
          </a:p>
          <a:p>
            <a:endParaRPr lang="en-GB" dirty="0"/>
          </a:p>
          <a:p>
            <a:r>
              <a:rPr lang="en-GB" dirty="0"/>
              <a:t>The behavior properties will also appear in the Properties Bar.</a:t>
            </a:r>
          </a:p>
          <a:p>
            <a:endParaRPr lang="en-GB" dirty="0"/>
          </a:p>
          <a:p>
            <a:r>
              <a:rPr lang="en-GB" dirty="0"/>
              <a:t>Close the behavior window when you’re finished.</a:t>
            </a:r>
          </a:p>
        </p:txBody>
      </p:sp>
    </p:spTree>
    <p:extLst>
      <p:ext uri="{BB962C8B-B14F-4D97-AF65-F5344CB8AC3E}">
        <p14:creationId xmlns:p14="http://schemas.microsoft.com/office/powerpoint/2010/main" val="38475928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763F6D-8981-4D7B-643F-13B44631F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26922E8-2AA8-41CA-356B-C821A8CCE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 your game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A2B1482-4268-12BD-1D4C-E02AE3980CE6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6B9F2539-08A3-DD27-E25B-5968AB3EA40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9723090E-A183-0C75-82F0-324A858E6633}"/>
              </a:ext>
            </a:extLst>
          </p:cNvPr>
          <p:cNvSpPr/>
          <p:nvPr/>
        </p:nvSpPr>
        <p:spPr>
          <a:xfrm>
            <a:off x="267900" y="194560"/>
            <a:ext cx="225000" cy="356210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87AE474-E1F1-2929-67F3-48C30CA29C66}"/>
              </a:ext>
            </a:extLst>
          </p:cNvPr>
          <p:cNvSpPr txBox="1"/>
          <p:nvPr/>
        </p:nvSpPr>
        <p:spPr>
          <a:xfrm>
            <a:off x="895348" y="2151787"/>
            <a:ext cx="79289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357999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Frequent testing when building is vital to catch any bugs that might pop up during development.</a:t>
            </a:r>
          </a:p>
          <a:p>
            <a:pPr marL="0" marR="357999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marR="357999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You’ve added new functionality to your game, so we need to test it again.</a:t>
            </a:r>
          </a:p>
          <a:p>
            <a:pPr marL="0" marR="357999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marR="357999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This time, we’ll be using a Testing Table.</a:t>
            </a:r>
            <a:endParaRPr lang="en-GB" sz="18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4785A5C-36DF-2E8E-B191-C2563A3CE15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386462"/>
            <a:ext cx="627448" cy="713510"/>
          </a:xfrm>
          <a:prstGeom prst="rect">
            <a:avLst/>
          </a:prstGeom>
        </p:spPr>
      </p:pic>
      <p:pic>
        <p:nvPicPr>
          <p:cNvPr id="8" name="Graphic 7" descr="Bug outline">
            <a:extLst>
              <a:ext uri="{FF2B5EF4-FFF2-40B4-BE49-F238E27FC236}">
                <a16:creationId xmlns:a16="http://schemas.microsoft.com/office/drawing/2014/main" id="{87B8A9AC-4A0A-BC16-30E7-7FCBE042FE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44050" y="3622777"/>
            <a:ext cx="1298546" cy="129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8683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11EBE-A617-1841-4A7B-1F450C146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E866291-A7B9-5330-7682-6145B82E3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 your game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CCF4C38-4821-97A3-564A-2C6DD10BB1F1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904210E2-2421-6C77-9C46-C1EEA7A29BE6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DFCDB695-FC2F-AC50-A240-E4820BC2FC66}"/>
              </a:ext>
            </a:extLst>
          </p:cNvPr>
          <p:cNvSpPr/>
          <p:nvPr/>
        </p:nvSpPr>
        <p:spPr>
          <a:xfrm>
            <a:off x="267900" y="194559"/>
            <a:ext cx="225000" cy="360782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F751D5F0-6111-2D9E-60F3-7698EEDCDA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554582"/>
            <a:ext cx="627448" cy="713510"/>
          </a:xfrm>
          <a:prstGeom prst="rect">
            <a:avLst/>
          </a:prstGeom>
        </p:spPr>
      </p:pic>
      <p:sp>
        <p:nvSpPr>
          <p:cNvPr id="12" name="Google Shape;244;p27">
            <a:extLst>
              <a:ext uri="{FF2B5EF4-FFF2-40B4-BE49-F238E27FC236}">
                <a16:creationId xmlns:a16="http://schemas.microsoft.com/office/drawing/2014/main" id="{FCB9F541-4E74-191E-4A5C-65C150B2BF79}"/>
              </a:ext>
            </a:extLst>
          </p:cNvPr>
          <p:cNvSpPr txBox="1"/>
          <p:nvPr/>
        </p:nvSpPr>
        <p:spPr>
          <a:xfrm>
            <a:off x="2055733" y="1493355"/>
            <a:ext cx="5778873" cy="531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R="357999" algn="ctr"/>
            <a:r>
              <a:rPr lang="en-US" sz="14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A structured testing table can help you test your projects.</a:t>
            </a:r>
          </a:p>
          <a:p>
            <a:pPr marR="357999" algn="ctr"/>
            <a:r>
              <a:rPr lang="en-US" sz="14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Fill yours in as you test your game again.</a:t>
            </a:r>
          </a:p>
          <a:p>
            <a:pPr marL="0" marR="357999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E0E5668-CBA0-85A5-EA5F-4E1911C253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912247"/>
              </p:ext>
            </p:extLst>
          </p:nvPr>
        </p:nvGraphicFramePr>
        <p:xfrm>
          <a:off x="1215180" y="2160227"/>
          <a:ext cx="7139940" cy="273108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475725">
                  <a:extLst>
                    <a:ext uri="{9D8B030D-6E8A-4147-A177-3AD203B41FA5}">
                      <a16:colId xmlns:a16="http://schemas.microsoft.com/office/drawing/2014/main" val="180682766"/>
                    </a:ext>
                  </a:extLst>
                </a:gridCol>
                <a:gridCol w="2249761">
                  <a:extLst>
                    <a:ext uri="{9D8B030D-6E8A-4147-A177-3AD203B41FA5}">
                      <a16:colId xmlns:a16="http://schemas.microsoft.com/office/drawing/2014/main" val="1889430211"/>
                    </a:ext>
                  </a:extLst>
                </a:gridCol>
                <a:gridCol w="1748919">
                  <a:extLst>
                    <a:ext uri="{9D8B030D-6E8A-4147-A177-3AD203B41FA5}">
                      <a16:colId xmlns:a16="http://schemas.microsoft.com/office/drawing/2014/main" val="614661872"/>
                    </a:ext>
                  </a:extLst>
                </a:gridCol>
                <a:gridCol w="1665535">
                  <a:extLst>
                    <a:ext uri="{9D8B030D-6E8A-4147-A177-3AD203B41FA5}">
                      <a16:colId xmlns:a16="http://schemas.microsoft.com/office/drawing/2014/main" val="3874676314"/>
                    </a:ext>
                  </a:extLst>
                </a:gridCol>
              </a:tblGrid>
              <a:tr h="34370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sz="11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sz="11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sz="11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sz="11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solidFill>
                      <a:srgbClr val="705F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419106"/>
                  </a:ext>
                </a:extLst>
              </a:tr>
              <a:tr h="34370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Left arrow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moves left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GB"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2070550178"/>
                  </a:ext>
                </a:extLst>
              </a:tr>
              <a:tr h="34370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Right arrow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moves right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15176174"/>
                  </a:ext>
                </a:extLst>
              </a:tr>
              <a:tr h="34370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Up arrow</a:t>
                      </a:r>
                      <a:endParaRPr sz="105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moves up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2136468298"/>
                  </a:ext>
                </a:extLst>
              </a:tr>
              <a:tr h="34370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Down arrow</a:t>
                      </a:r>
                      <a:endParaRPr sz="105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moves down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756625559"/>
                  </a:ext>
                </a:extLst>
              </a:tr>
              <a:tr h="46741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fits game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is an appropriate size for the game window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60470355"/>
                  </a:ext>
                </a:extLst>
              </a:tr>
              <a:tr h="34370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moves correctly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stays upright when moving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6908832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92003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A7A2B3-6F9D-E36B-1757-6A8F35B454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58F34A-4F69-B210-B875-94138F780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 your game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F184657-311E-79FF-9503-1D55ECD4BF2A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5F19C153-EB6F-C266-399B-AF33ABDB827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F15AA908-E33D-E844-28E5-7535C75DF6D0}"/>
              </a:ext>
            </a:extLst>
          </p:cNvPr>
          <p:cNvSpPr/>
          <p:nvPr/>
        </p:nvSpPr>
        <p:spPr>
          <a:xfrm>
            <a:off x="267900" y="194559"/>
            <a:ext cx="225000" cy="360782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94924E8-3B49-9E13-07B4-A2F2CEA007A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554582"/>
            <a:ext cx="627448" cy="713510"/>
          </a:xfrm>
          <a:prstGeom prst="rect">
            <a:avLst/>
          </a:prstGeom>
        </p:spPr>
      </p:pic>
      <p:sp>
        <p:nvSpPr>
          <p:cNvPr id="12" name="Google Shape;244;p27">
            <a:extLst>
              <a:ext uri="{FF2B5EF4-FFF2-40B4-BE49-F238E27FC236}">
                <a16:creationId xmlns:a16="http://schemas.microsoft.com/office/drawing/2014/main" id="{4BB5CB65-0D36-62D9-4B88-536026B70225}"/>
              </a:ext>
            </a:extLst>
          </p:cNvPr>
          <p:cNvSpPr txBox="1"/>
          <p:nvPr/>
        </p:nvSpPr>
        <p:spPr>
          <a:xfrm>
            <a:off x="1583293" y="1511762"/>
            <a:ext cx="6874907" cy="531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357999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By filling in your testing table, you can get an idea of the next steps for improving your game. Our sprite doesn’t do what we expect, what should we do?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923BB45-E7BA-FFCD-8AA6-22911BCC87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587147"/>
              </p:ext>
            </p:extLst>
          </p:nvPr>
        </p:nvGraphicFramePr>
        <p:xfrm>
          <a:off x="1215180" y="2160227"/>
          <a:ext cx="7139940" cy="273108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475725">
                  <a:extLst>
                    <a:ext uri="{9D8B030D-6E8A-4147-A177-3AD203B41FA5}">
                      <a16:colId xmlns:a16="http://schemas.microsoft.com/office/drawing/2014/main" val="180682766"/>
                    </a:ext>
                  </a:extLst>
                </a:gridCol>
                <a:gridCol w="2249761">
                  <a:extLst>
                    <a:ext uri="{9D8B030D-6E8A-4147-A177-3AD203B41FA5}">
                      <a16:colId xmlns:a16="http://schemas.microsoft.com/office/drawing/2014/main" val="1889430211"/>
                    </a:ext>
                  </a:extLst>
                </a:gridCol>
                <a:gridCol w="1748919">
                  <a:extLst>
                    <a:ext uri="{9D8B030D-6E8A-4147-A177-3AD203B41FA5}">
                      <a16:colId xmlns:a16="http://schemas.microsoft.com/office/drawing/2014/main" val="614661872"/>
                    </a:ext>
                  </a:extLst>
                </a:gridCol>
                <a:gridCol w="1665535">
                  <a:extLst>
                    <a:ext uri="{9D8B030D-6E8A-4147-A177-3AD203B41FA5}">
                      <a16:colId xmlns:a16="http://schemas.microsoft.com/office/drawing/2014/main" val="3874676314"/>
                    </a:ext>
                  </a:extLst>
                </a:gridCol>
              </a:tblGrid>
              <a:tr h="34370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sz="11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sz="11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sz="11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sz="11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solidFill>
                      <a:srgbClr val="705F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419106"/>
                  </a:ext>
                </a:extLst>
              </a:tr>
              <a:tr h="34370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Left arrow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moves left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Moves left</a:t>
                      </a: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None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2070550178"/>
                  </a:ext>
                </a:extLst>
              </a:tr>
              <a:tr h="34370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Right arrow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moves right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Moves right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None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15176174"/>
                  </a:ext>
                </a:extLst>
              </a:tr>
              <a:tr h="34370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Up arrow</a:t>
                      </a:r>
                      <a:endParaRPr sz="105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moves up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Moves up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None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2136468298"/>
                  </a:ext>
                </a:extLst>
              </a:tr>
              <a:tr h="34370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Down arrow</a:t>
                      </a:r>
                      <a:endParaRPr sz="105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moves down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Moves down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None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756625559"/>
                  </a:ext>
                </a:extLst>
              </a:tr>
              <a:tr h="46741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fits game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is an appropriate size for the game window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fits well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None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60470355"/>
                  </a:ext>
                </a:extLst>
              </a:tr>
              <a:tr h="34370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moves correctly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stays upright when moving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Player spins when moving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05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Change sprite behavior</a:t>
                      </a:r>
                      <a:endParaRPr sz="105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6908832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622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6A2C4-2E4F-3B06-D8EC-EBF063B4F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– Input or Output?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EC76E8-10DF-05DF-F046-C7FCA509C457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sp>
        <p:nvSpPr>
          <p:cNvPr id="25" name="Google Shape;99;p16">
            <a:extLst>
              <a:ext uri="{FF2B5EF4-FFF2-40B4-BE49-F238E27FC236}">
                <a16:creationId xmlns:a16="http://schemas.microsoft.com/office/drawing/2014/main" id="{89C13EE8-6AC7-D4DC-A01C-C1570D18198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02;p16">
            <a:extLst>
              <a:ext uri="{FF2B5EF4-FFF2-40B4-BE49-F238E27FC236}">
                <a16:creationId xmlns:a16="http://schemas.microsoft.com/office/drawing/2014/main" id="{B1EDCC8C-B5DF-943D-FD7A-E848EA8D13B2}"/>
              </a:ext>
            </a:extLst>
          </p:cNvPr>
          <p:cNvSpPr/>
          <p:nvPr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Picture 2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844B1BF-E948-B9F5-3FEF-6764C4A7062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65871"/>
            <a:ext cx="627448" cy="713510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630F7657-CE48-8DED-18E8-4147BC36C09C}"/>
              </a:ext>
            </a:extLst>
          </p:cNvPr>
          <p:cNvGrpSpPr/>
          <p:nvPr/>
        </p:nvGrpSpPr>
        <p:grpSpPr>
          <a:xfrm>
            <a:off x="1465322" y="1877855"/>
            <a:ext cx="6705139" cy="3071082"/>
            <a:chOff x="1465322" y="1737027"/>
            <a:chExt cx="6705139" cy="3071082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F8EC5A8-D86D-B475-4213-B2C8778C36B3}"/>
                </a:ext>
              </a:extLst>
            </p:cNvPr>
            <p:cNvGrpSpPr/>
            <p:nvPr/>
          </p:nvGrpSpPr>
          <p:grpSpPr>
            <a:xfrm>
              <a:off x="1465322" y="1737027"/>
              <a:ext cx="2158715" cy="1470519"/>
              <a:chOff x="1318259" y="1602680"/>
              <a:chExt cx="2158715" cy="1470519"/>
            </a:xfrm>
          </p:grpSpPr>
          <p:sp>
            <p:nvSpPr>
              <p:cNvPr id="10" name="Google Shape;83;p15">
                <a:extLst>
                  <a:ext uri="{FF2B5EF4-FFF2-40B4-BE49-F238E27FC236}">
                    <a16:creationId xmlns:a16="http://schemas.microsoft.com/office/drawing/2014/main" id="{B2055DFE-3104-0B5A-CF10-1D9FA11FFE7B}"/>
                  </a:ext>
                </a:extLst>
              </p:cNvPr>
              <p:cNvSpPr/>
              <p:nvPr/>
            </p:nvSpPr>
            <p:spPr>
              <a:xfrm>
                <a:off x="1318259" y="1602680"/>
                <a:ext cx="2158715" cy="1470519"/>
              </a:xfrm>
              <a:prstGeom prst="rect">
                <a:avLst/>
              </a:prstGeom>
              <a:solidFill>
                <a:srgbClr val="BCFFEF"/>
              </a:solidFill>
              <a:ln w="3810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16" name="Google Shape;89;p15">
                <a:extLst>
                  <a:ext uri="{FF2B5EF4-FFF2-40B4-BE49-F238E27FC236}">
                    <a16:creationId xmlns:a16="http://schemas.microsoft.com/office/drawing/2014/main" id="{AD733EB6-CD36-FF19-5A4B-13543BEFA2B6}"/>
                  </a:ext>
                </a:extLst>
              </p:cNvPr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1746845" y="1691862"/>
                <a:ext cx="1290134" cy="1292153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071A688-A3E4-C459-DC18-757E8AFEB202}"/>
                </a:ext>
              </a:extLst>
            </p:cNvPr>
            <p:cNvGrpSpPr/>
            <p:nvPr/>
          </p:nvGrpSpPr>
          <p:grpSpPr>
            <a:xfrm>
              <a:off x="6011746" y="1739857"/>
              <a:ext cx="2158715" cy="1470519"/>
              <a:chOff x="6539809" y="1602680"/>
              <a:chExt cx="2158715" cy="1470519"/>
            </a:xfrm>
          </p:grpSpPr>
          <p:sp>
            <p:nvSpPr>
              <p:cNvPr id="12" name="Google Shape;85;p15">
                <a:extLst>
                  <a:ext uri="{FF2B5EF4-FFF2-40B4-BE49-F238E27FC236}">
                    <a16:creationId xmlns:a16="http://schemas.microsoft.com/office/drawing/2014/main" id="{E00F952E-49BA-F647-AC3B-302F1C4ABDAB}"/>
                  </a:ext>
                </a:extLst>
              </p:cNvPr>
              <p:cNvSpPr/>
              <p:nvPr/>
            </p:nvSpPr>
            <p:spPr>
              <a:xfrm>
                <a:off x="6539809" y="1602680"/>
                <a:ext cx="2158715" cy="1470519"/>
              </a:xfrm>
              <a:prstGeom prst="rect">
                <a:avLst/>
              </a:prstGeom>
              <a:solidFill>
                <a:srgbClr val="BCFFEF"/>
              </a:solidFill>
              <a:ln w="3810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17" name="Google Shape;90;p15">
                <a:extLst>
                  <a:ext uri="{FF2B5EF4-FFF2-40B4-BE49-F238E27FC236}">
                    <a16:creationId xmlns:a16="http://schemas.microsoft.com/office/drawing/2014/main" id="{D9FBE9C5-B2FB-6DC1-BE90-1DD4C26C3923}"/>
                  </a:ext>
                </a:extLst>
              </p:cNvPr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6881610" y="1655087"/>
                <a:ext cx="1455539" cy="13657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A793CCDB-FCBB-D77E-BB15-B90B60AD315C}"/>
                </a:ext>
              </a:extLst>
            </p:cNvPr>
            <p:cNvGrpSpPr/>
            <p:nvPr/>
          </p:nvGrpSpPr>
          <p:grpSpPr>
            <a:xfrm>
              <a:off x="3738534" y="3337589"/>
              <a:ext cx="2158715" cy="1470519"/>
              <a:chOff x="3929034" y="3389830"/>
              <a:chExt cx="2158715" cy="1470519"/>
            </a:xfrm>
          </p:grpSpPr>
          <p:sp>
            <p:nvSpPr>
              <p:cNvPr id="14" name="Google Shape;87;p15">
                <a:extLst>
                  <a:ext uri="{FF2B5EF4-FFF2-40B4-BE49-F238E27FC236}">
                    <a16:creationId xmlns:a16="http://schemas.microsoft.com/office/drawing/2014/main" id="{585D095F-58F3-0FFE-ECE2-D62019C630A7}"/>
                  </a:ext>
                </a:extLst>
              </p:cNvPr>
              <p:cNvSpPr/>
              <p:nvPr/>
            </p:nvSpPr>
            <p:spPr>
              <a:xfrm>
                <a:off x="3929034" y="3389830"/>
                <a:ext cx="2158715" cy="1470519"/>
              </a:xfrm>
              <a:prstGeom prst="rect">
                <a:avLst/>
              </a:prstGeom>
              <a:solidFill>
                <a:srgbClr val="BCFFEF"/>
              </a:solidFill>
              <a:ln w="3810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18" name="Google Shape;91;p15">
                <a:extLst>
                  <a:ext uri="{FF2B5EF4-FFF2-40B4-BE49-F238E27FC236}">
                    <a16:creationId xmlns:a16="http://schemas.microsoft.com/office/drawing/2014/main" id="{246037AD-170C-DE9F-8014-CEB0EA52EF06}"/>
                  </a:ext>
                </a:extLst>
              </p:cNvPr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4448417" y="3486831"/>
                <a:ext cx="1119948" cy="127651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D2B7856A-DC1D-524C-F6E9-F761819293CA}"/>
                </a:ext>
              </a:extLst>
            </p:cNvPr>
            <p:cNvGrpSpPr/>
            <p:nvPr/>
          </p:nvGrpSpPr>
          <p:grpSpPr>
            <a:xfrm>
              <a:off x="3738534" y="1737027"/>
              <a:ext cx="2158715" cy="1470519"/>
              <a:chOff x="3929034" y="1602680"/>
              <a:chExt cx="2158715" cy="1470519"/>
            </a:xfrm>
          </p:grpSpPr>
          <p:sp>
            <p:nvSpPr>
              <p:cNvPr id="11" name="Google Shape;84;p15">
                <a:extLst>
                  <a:ext uri="{FF2B5EF4-FFF2-40B4-BE49-F238E27FC236}">
                    <a16:creationId xmlns:a16="http://schemas.microsoft.com/office/drawing/2014/main" id="{C4BF9758-C416-2693-B076-4933C7DA2366}"/>
                  </a:ext>
                </a:extLst>
              </p:cNvPr>
              <p:cNvSpPr/>
              <p:nvPr/>
            </p:nvSpPr>
            <p:spPr>
              <a:xfrm>
                <a:off x="3929034" y="1602680"/>
                <a:ext cx="2158715" cy="1470519"/>
              </a:xfrm>
              <a:prstGeom prst="rect">
                <a:avLst/>
              </a:prstGeom>
              <a:solidFill>
                <a:srgbClr val="BCFFEF"/>
              </a:solidFill>
              <a:ln w="3810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19" name="Google Shape;92;p15">
                <a:extLst>
                  <a:ext uri="{FF2B5EF4-FFF2-40B4-BE49-F238E27FC236}">
                    <a16:creationId xmlns:a16="http://schemas.microsoft.com/office/drawing/2014/main" id="{C690E125-1F2B-BEF5-D087-3E0C41202679}"/>
                  </a:ext>
                </a:extLst>
              </p:cNvPr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>
                <a:off x="4617407" y="1699771"/>
                <a:ext cx="761340" cy="117553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B7FE2BBB-6E20-3F9B-32D4-7E7CAE03034E}"/>
                </a:ext>
              </a:extLst>
            </p:cNvPr>
            <p:cNvGrpSpPr/>
            <p:nvPr/>
          </p:nvGrpSpPr>
          <p:grpSpPr>
            <a:xfrm>
              <a:off x="6011746" y="3337588"/>
              <a:ext cx="2158715" cy="1470519"/>
              <a:chOff x="6539809" y="3389830"/>
              <a:chExt cx="2158715" cy="1470519"/>
            </a:xfrm>
          </p:grpSpPr>
          <p:sp>
            <p:nvSpPr>
              <p:cNvPr id="15" name="Google Shape;88;p15">
                <a:extLst>
                  <a:ext uri="{FF2B5EF4-FFF2-40B4-BE49-F238E27FC236}">
                    <a16:creationId xmlns:a16="http://schemas.microsoft.com/office/drawing/2014/main" id="{C4425CE1-5EF5-6A48-CE3A-30E96994038C}"/>
                  </a:ext>
                </a:extLst>
              </p:cNvPr>
              <p:cNvSpPr/>
              <p:nvPr/>
            </p:nvSpPr>
            <p:spPr>
              <a:xfrm>
                <a:off x="6539809" y="3389830"/>
                <a:ext cx="2158715" cy="1470519"/>
              </a:xfrm>
              <a:prstGeom prst="rect">
                <a:avLst/>
              </a:prstGeom>
              <a:solidFill>
                <a:srgbClr val="BCFFEF"/>
              </a:solidFill>
              <a:ln w="3810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20" name="Google Shape;93;p15">
                <a:extLst>
                  <a:ext uri="{FF2B5EF4-FFF2-40B4-BE49-F238E27FC236}">
                    <a16:creationId xmlns:a16="http://schemas.microsoft.com/office/drawing/2014/main" id="{3C358945-1CD7-5C3E-8E67-C8DECD9D7CCA}"/>
                  </a:ext>
                </a:extLst>
              </p:cNvPr>
              <p:cNvPicPr preferRelativeResize="0"/>
              <p:nvPr/>
            </p:nvPicPr>
            <p:blipFill>
              <a:blip r:embed="rId8">
                <a:alphaModFix/>
              </a:blip>
              <a:stretch>
                <a:fillRect/>
              </a:stretch>
            </p:blipFill>
            <p:spPr>
              <a:xfrm>
                <a:off x="6612927" y="3614760"/>
                <a:ext cx="2041316" cy="102065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AF263AC4-CDC5-4F4B-8744-3455F9FBC89F}"/>
                </a:ext>
              </a:extLst>
            </p:cNvPr>
            <p:cNvGrpSpPr/>
            <p:nvPr/>
          </p:nvGrpSpPr>
          <p:grpSpPr>
            <a:xfrm>
              <a:off x="1465322" y="3337590"/>
              <a:ext cx="2158715" cy="1470519"/>
              <a:chOff x="1318259" y="3389830"/>
              <a:chExt cx="2158715" cy="1470519"/>
            </a:xfrm>
          </p:grpSpPr>
          <p:sp>
            <p:nvSpPr>
              <p:cNvPr id="13" name="Google Shape;86;p15">
                <a:extLst>
                  <a:ext uri="{FF2B5EF4-FFF2-40B4-BE49-F238E27FC236}">
                    <a16:creationId xmlns:a16="http://schemas.microsoft.com/office/drawing/2014/main" id="{09F7B5D8-FD07-9330-805C-15A774D21A9D}"/>
                  </a:ext>
                </a:extLst>
              </p:cNvPr>
              <p:cNvSpPr/>
              <p:nvPr/>
            </p:nvSpPr>
            <p:spPr>
              <a:xfrm>
                <a:off x="1318259" y="3389830"/>
                <a:ext cx="2158715" cy="1470519"/>
              </a:xfrm>
              <a:prstGeom prst="rect">
                <a:avLst/>
              </a:prstGeom>
              <a:solidFill>
                <a:srgbClr val="BCFFEF"/>
              </a:solidFill>
              <a:ln w="3810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23" name="Google Shape;94;p15">
                <a:extLst>
                  <a:ext uri="{FF2B5EF4-FFF2-40B4-BE49-F238E27FC236}">
                    <a16:creationId xmlns:a16="http://schemas.microsoft.com/office/drawing/2014/main" id="{9883DD8C-71FD-935E-5A1F-7216C0D1352C}"/>
                  </a:ext>
                </a:extLst>
              </p:cNvPr>
              <p:cNvPicPr preferRelativeResize="0"/>
              <p:nvPr/>
            </p:nvPicPr>
            <p:blipFill>
              <a:blip r:embed="rId9">
                <a:alphaModFix/>
              </a:blip>
              <a:stretch>
                <a:fillRect/>
              </a:stretch>
            </p:blipFill>
            <p:spPr>
              <a:xfrm>
                <a:off x="1435611" y="3646939"/>
                <a:ext cx="1912601" cy="9563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37" name="Content Placeholder 1">
            <a:extLst>
              <a:ext uri="{FF2B5EF4-FFF2-40B4-BE49-F238E27FC236}">
                <a16:creationId xmlns:a16="http://schemas.microsoft.com/office/drawing/2014/main" id="{CA5F3834-1C9E-596B-3B00-5FDD9FA4C9D1}"/>
              </a:ext>
            </a:extLst>
          </p:cNvPr>
          <p:cNvSpPr txBox="1">
            <a:spLocks/>
          </p:cNvSpPr>
          <p:nvPr/>
        </p:nvSpPr>
        <p:spPr>
          <a:xfrm>
            <a:off x="1351022" y="1393154"/>
            <a:ext cx="5803405" cy="427473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None/>
              <a:defRPr sz="15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dirty="0"/>
              <a:t>Can you identify which of these is an input and which is an output?</a:t>
            </a:r>
          </a:p>
        </p:txBody>
      </p:sp>
    </p:spTree>
    <p:extLst>
      <p:ext uri="{BB962C8B-B14F-4D97-AF65-F5344CB8AC3E}">
        <p14:creationId xmlns:p14="http://schemas.microsoft.com/office/powerpoint/2010/main" val="14736078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CBC1C1-73BD-11AA-1706-4FD43BDABB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48E83F4-AC25-E819-DCC0-6C9523F6F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Fixing the Sprite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BB1595A-830B-047E-742F-385888B889AF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90F58DE3-591E-4FEF-29A4-D2B2845E866B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671C4797-89DD-71D7-418C-7AD75603E6DC}"/>
              </a:ext>
            </a:extLst>
          </p:cNvPr>
          <p:cNvSpPr/>
          <p:nvPr/>
        </p:nvSpPr>
        <p:spPr>
          <a:xfrm>
            <a:off x="267900" y="194559"/>
            <a:ext cx="225000" cy="401168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244;p27">
            <a:extLst>
              <a:ext uri="{FF2B5EF4-FFF2-40B4-BE49-F238E27FC236}">
                <a16:creationId xmlns:a16="http://schemas.microsoft.com/office/drawing/2014/main" id="{CE14976F-F34C-C597-029E-F1A458C397D9}"/>
              </a:ext>
            </a:extLst>
          </p:cNvPr>
          <p:cNvSpPr txBox="1"/>
          <p:nvPr/>
        </p:nvSpPr>
        <p:spPr>
          <a:xfrm>
            <a:off x="1084392" y="2040321"/>
            <a:ext cx="6975213" cy="531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357999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One of our testing table criteria needs changing to fix our sprite.</a:t>
            </a:r>
          </a:p>
          <a:p>
            <a:pPr marL="0" marR="357999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marR="357999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We need to fix the Sprite’s angle when it moves.</a:t>
            </a:r>
          </a:p>
          <a:p>
            <a:pPr marL="0" marR="357999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marR="357999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This can be done by changing our movement </a:t>
            </a:r>
            <a:r>
              <a:rPr lang="en-GB" sz="1600" dirty="0" err="1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behavior’s</a:t>
            </a:r>
            <a:r>
              <a:rPr lang="en-GB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 properties.</a:t>
            </a:r>
          </a:p>
          <a:p>
            <a:pPr marL="0" marR="357999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marR="357999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Make sure you have your Player Sprite selected so that you can change its properties.</a:t>
            </a:r>
          </a:p>
          <a:p>
            <a:pPr marL="0" marR="357999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marR="357999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</p:txBody>
      </p:sp>
      <p:pic>
        <p:nvPicPr>
          <p:cNvPr id="7" name="Picture 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A0E8794D-14A3-9A7F-1B9F-365C6293E12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885448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2601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BA4C6E-AF3E-03CD-F2D6-A64692A9D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CD1E1EA-93F9-B529-74E5-422ED6534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Fixing the Sprite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B7F36D5-0CC0-2679-2E5B-18EE6978AD44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BB61A02C-8D31-1C35-51B0-CC85AE112E04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B3BAEA4D-69FB-5E3E-3171-CE29B520B49E}"/>
              </a:ext>
            </a:extLst>
          </p:cNvPr>
          <p:cNvSpPr/>
          <p:nvPr/>
        </p:nvSpPr>
        <p:spPr>
          <a:xfrm>
            <a:off x="267900" y="194559"/>
            <a:ext cx="225000" cy="404216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244;p27">
            <a:extLst>
              <a:ext uri="{FF2B5EF4-FFF2-40B4-BE49-F238E27FC236}">
                <a16:creationId xmlns:a16="http://schemas.microsoft.com/office/drawing/2014/main" id="{61C4B985-F5B6-9520-19F5-FE4589D03F95}"/>
              </a:ext>
            </a:extLst>
          </p:cNvPr>
          <p:cNvSpPr txBox="1"/>
          <p:nvPr/>
        </p:nvSpPr>
        <p:spPr>
          <a:xfrm>
            <a:off x="903866" y="2162133"/>
            <a:ext cx="3668133" cy="531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In the Properties Bar, take a look at the </a:t>
            </a:r>
            <a:r>
              <a:rPr lang="en-GB" sz="1600" dirty="0" err="1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Behaviors</a:t>
            </a:r>
            <a:r>
              <a:rPr lang="en-GB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 section.</a:t>
            </a:r>
          </a:p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You can now see the Properties for our 8 Direction movement.</a:t>
            </a:r>
          </a:p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Make sure you change Set Angle to ‘No’.</a:t>
            </a:r>
          </a:p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marR="357999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A66AC4B9-071B-5DAA-994D-62D38F4749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9266" y="1865014"/>
            <a:ext cx="2705478" cy="2743583"/>
          </a:xfrm>
          <a:prstGeom prst="rect">
            <a:avLst/>
          </a:prstGeom>
        </p:spPr>
      </p:pic>
      <p:pic>
        <p:nvPicPr>
          <p:cNvPr id="4" name="Picture 3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831D3FF0-7388-327C-C104-FBA60C3A8DC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3885448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9810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BCD83F-E33E-7396-FA74-50A13036F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3D4C29-046A-4EEE-E2AE-AFCFD240B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Fixing the Sprite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475080-7961-C166-64B4-22461BE2A8D6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48B539F3-4E91-8DEB-FC93-500C55BC532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3F85A3CA-9130-C6B9-D89F-CC81E6D0BD85}"/>
              </a:ext>
            </a:extLst>
          </p:cNvPr>
          <p:cNvSpPr/>
          <p:nvPr/>
        </p:nvSpPr>
        <p:spPr>
          <a:xfrm>
            <a:off x="267900" y="194559"/>
            <a:ext cx="225000" cy="4113276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7FA66116-7EBE-4ADC-822C-E0C14A9936D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005445"/>
            <a:ext cx="627448" cy="7135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C6D64DF-ACE7-E95C-99AC-938E33ABF1BE}"/>
              </a:ext>
            </a:extLst>
          </p:cNvPr>
          <p:cNvSpPr txBox="1"/>
          <p:nvPr/>
        </p:nvSpPr>
        <p:spPr>
          <a:xfrm>
            <a:off x="1448124" y="2445591"/>
            <a:ext cx="421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Now you’ve made your changes, update your testing table with a new test.</a:t>
            </a:r>
          </a:p>
          <a:p>
            <a:endParaRPr lang="en-GB" dirty="0"/>
          </a:p>
          <a:p>
            <a:r>
              <a:rPr lang="en-GB" dirty="0"/>
              <a:t>Does your sprite do what you expect?</a:t>
            </a:r>
          </a:p>
        </p:txBody>
      </p:sp>
      <p:pic>
        <p:nvPicPr>
          <p:cNvPr id="4" name="Google Shape;340;p33">
            <a:extLst>
              <a:ext uri="{FF2B5EF4-FFF2-40B4-BE49-F238E27FC236}">
                <a16:creationId xmlns:a16="http://schemas.microsoft.com/office/drawing/2014/main" id="{1272BCC2-E658-7D08-114E-5539D6830F7F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6718725" y="1932473"/>
            <a:ext cx="1451610" cy="23753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62726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19BA2C-2C5A-A04A-D1C1-B76FCC7A4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6E89EE-E00C-ABB3-EB28-C7846CEA4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Extra Challenge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489D0D-FA79-0BC9-FBE0-7C9F8F60DA75}"/>
              </a:ext>
            </a:extLst>
          </p:cNvPr>
          <p:cNvSpPr txBox="1"/>
          <p:nvPr/>
        </p:nvSpPr>
        <p:spPr>
          <a:xfrm>
            <a:off x="6766560" y="335391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Reach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7DD47C93-51B0-379D-CD61-EE77EBB7743E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DE4BF9E2-2D06-940D-D7DC-697A6B579A9F}"/>
              </a:ext>
            </a:extLst>
          </p:cNvPr>
          <p:cNvSpPr/>
          <p:nvPr/>
        </p:nvSpPr>
        <p:spPr>
          <a:xfrm>
            <a:off x="267900" y="194558"/>
            <a:ext cx="225000" cy="434696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6B031BD7-9112-9ACF-3D5C-2BAF26104D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337911"/>
            <a:ext cx="627448" cy="71351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4002038-76C9-B68E-5B37-085442BA7E50}"/>
              </a:ext>
            </a:extLst>
          </p:cNvPr>
          <p:cNvSpPr/>
          <p:nvPr/>
        </p:nvSpPr>
        <p:spPr>
          <a:xfrm>
            <a:off x="822960" y="3713591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Challenge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A0A6370-B43D-BB45-7B10-73568CA7B9F7}"/>
              </a:ext>
            </a:extLst>
          </p:cNvPr>
          <p:cNvSpPr/>
          <p:nvPr/>
        </p:nvSpPr>
        <p:spPr>
          <a:xfrm>
            <a:off x="822960" y="2474468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Evaluate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294B11B-4B37-ECDB-18F1-8D58543B5AAF}"/>
              </a:ext>
            </a:extLst>
          </p:cNvPr>
          <p:cNvSpPr/>
          <p:nvPr/>
        </p:nvSpPr>
        <p:spPr>
          <a:xfrm>
            <a:off x="822960" y="3112531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Assess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949DFF0-1075-043E-302B-379CC122F32D}"/>
              </a:ext>
            </a:extLst>
          </p:cNvPr>
          <p:cNvSpPr/>
          <p:nvPr/>
        </p:nvSpPr>
        <p:spPr>
          <a:xfrm>
            <a:off x="822960" y="1880358"/>
            <a:ext cx="1524000" cy="487680"/>
          </a:xfrm>
          <a:prstGeom prst="roundRect">
            <a:avLst/>
          </a:prstGeom>
          <a:solidFill>
            <a:srgbClr val="00FFDA"/>
          </a:solidFill>
          <a:ln>
            <a:solidFill>
              <a:srgbClr val="5A5F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rgbClr val="212121"/>
                </a:solidFill>
                <a:latin typeface="+mj-lt"/>
              </a:rPr>
              <a:t>Reflect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6B9C568-A1D5-00BF-11EF-0D569BBAB519}"/>
              </a:ext>
            </a:extLst>
          </p:cNvPr>
          <p:cNvSpPr/>
          <p:nvPr/>
        </p:nvSpPr>
        <p:spPr>
          <a:xfrm>
            <a:off x="822960" y="4328939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How To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62134D-D38C-13FC-66D7-B39FAB0A695B}"/>
              </a:ext>
            </a:extLst>
          </p:cNvPr>
          <p:cNvSpPr txBox="1"/>
          <p:nvPr/>
        </p:nvSpPr>
        <p:spPr>
          <a:xfrm>
            <a:off x="3855720" y="2488140"/>
            <a:ext cx="37527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What behavior did you add to your sprite?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What did it do?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C2F1D69-0DCC-9D53-8352-8DEEF58D81D2}"/>
              </a:ext>
            </a:extLst>
          </p:cNvPr>
          <p:cNvCxnSpPr>
            <a:cxnSpLocks/>
            <a:stCxn id="13" idx="3"/>
          </p:cNvCxnSpPr>
          <p:nvPr/>
        </p:nvCxnSpPr>
        <p:spPr>
          <a:xfrm>
            <a:off x="2346960" y="2124198"/>
            <a:ext cx="1592580" cy="504702"/>
          </a:xfrm>
          <a:prstGeom prst="straightConnector1">
            <a:avLst/>
          </a:prstGeom>
          <a:ln w="19050" cap="flat" cmpd="sng" algn="ctr">
            <a:solidFill>
              <a:srgbClr val="00FFDA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44434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FD9B6-8F02-2AC5-7FBC-607C2E082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78F58-75F5-5467-38C3-98F3278FF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6436B3-F207-4EFA-6125-30D8C62D5C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identify what is an input and what is an output</a:t>
            </a:r>
          </a:p>
          <a:p>
            <a:r>
              <a:rPr lang="en-GB" sz="1800" dirty="0"/>
              <a:t>To create a sprite with a behavior to move using the keyboard</a:t>
            </a:r>
          </a:p>
          <a:p>
            <a:r>
              <a:rPr lang="en-GB" sz="1800" dirty="0"/>
              <a:t>To demonstrate an effective testing table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A6B653-817D-D39A-5C28-AE5179FE624A}"/>
              </a:ext>
            </a:extLst>
          </p:cNvPr>
          <p:cNvSpPr txBox="1"/>
          <p:nvPr/>
        </p:nvSpPr>
        <p:spPr>
          <a:xfrm>
            <a:off x="6766560" y="335391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Reach</a:t>
            </a:r>
          </a:p>
        </p:txBody>
      </p:sp>
      <p:sp>
        <p:nvSpPr>
          <p:cNvPr id="5" name="Google Shape;99;p16">
            <a:extLst>
              <a:ext uri="{FF2B5EF4-FFF2-40B4-BE49-F238E27FC236}">
                <a16:creationId xmlns:a16="http://schemas.microsoft.com/office/drawing/2014/main" id="{FFCBA745-B401-8849-D078-2290358B6A9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2;p16">
            <a:extLst>
              <a:ext uri="{FF2B5EF4-FFF2-40B4-BE49-F238E27FC236}">
                <a16:creationId xmlns:a16="http://schemas.microsoft.com/office/drawing/2014/main" id="{473CCE55-B368-0A92-C06D-4D417D5355C5}"/>
              </a:ext>
            </a:extLst>
          </p:cNvPr>
          <p:cNvSpPr/>
          <p:nvPr/>
        </p:nvSpPr>
        <p:spPr>
          <a:xfrm>
            <a:off x="267900" y="194558"/>
            <a:ext cx="225000" cy="434696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" name="Picture 10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CBD7E261-2C08-15FB-39C8-A495654B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337911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95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DC4DEF-96A3-B527-8A6A-10A4170AC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D527B-A609-8804-47B6-410D26BD9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– Input or Output?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8C20DD-14AC-C1E3-FC69-2BEA82D6F423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sp>
        <p:nvSpPr>
          <p:cNvPr id="25" name="Google Shape;99;p16">
            <a:extLst>
              <a:ext uri="{FF2B5EF4-FFF2-40B4-BE49-F238E27FC236}">
                <a16:creationId xmlns:a16="http://schemas.microsoft.com/office/drawing/2014/main" id="{BF96CF5B-0804-1E27-724A-1D1C3EF30A48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02;p16">
            <a:extLst>
              <a:ext uri="{FF2B5EF4-FFF2-40B4-BE49-F238E27FC236}">
                <a16:creationId xmlns:a16="http://schemas.microsoft.com/office/drawing/2014/main" id="{46E0E762-D9B2-6867-BDA6-2239AF27C9F3}"/>
              </a:ext>
            </a:extLst>
          </p:cNvPr>
          <p:cNvSpPr/>
          <p:nvPr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Picture 2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90C5CAA-6C0E-2681-EA42-E464BC84C3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65871"/>
            <a:ext cx="627448" cy="713510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D1744110-D20F-1BFA-394D-845BECAAC1DF}"/>
              </a:ext>
            </a:extLst>
          </p:cNvPr>
          <p:cNvGrpSpPr/>
          <p:nvPr/>
        </p:nvGrpSpPr>
        <p:grpSpPr>
          <a:xfrm>
            <a:off x="1465322" y="1877855"/>
            <a:ext cx="6705139" cy="3071082"/>
            <a:chOff x="1465322" y="1737027"/>
            <a:chExt cx="6705139" cy="3071082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A57B8447-D471-4E1E-B89B-A3CD536DF32D}"/>
                </a:ext>
              </a:extLst>
            </p:cNvPr>
            <p:cNvGrpSpPr/>
            <p:nvPr/>
          </p:nvGrpSpPr>
          <p:grpSpPr>
            <a:xfrm>
              <a:off x="1465322" y="1737027"/>
              <a:ext cx="2158715" cy="1470519"/>
              <a:chOff x="1318259" y="1602680"/>
              <a:chExt cx="2158715" cy="1470519"/>
            </a:xfrm>
          </p:grpSpPr>
          <p:sp>
            <p:nvSpPr>
              <p:cNvPr id="10" name="Google Shape;83;p15">
                <a:extLst>
                  <a:ext uri="{FF2B5EF4-FFF2-40B4-BE49-F238E27FC236}">
                    <a16:creationId xmlns:a16="http://schemas.microsoft.com/office/drawing/2014/main" id="{07067C06-6BB8-D838-2BE6-06F3A667207F}"/>
                  </a:ext>
                </a:extLst>
              </p:cNvPr>
              <p:cNvSpPr/>
              <p:nvPr/>
            </p:nvSpPr>
            <p:spPr>
              <a:xfrm>
                <a:off x="1318259" y="1602680"/>
                <a:ext cx="2158715" cy="1470519"/>
              </a:xfrm>
              <a:prstGeom prst="rect">
                <a:avLst/>
              </a:prstGeom>
              <a:solidFill>
                <a:srgbClr val="FFFF99"/>
              </a:solidFill>
              <a:ln w="3810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16" name="Google Shape;89;p15">
                <a:extLst>
                  <a:ext uri="{FF2B5EF4-FFF2-40B4-BE49-F238E27FC236}">
                    <a16:creationId xmlns:a16="http://schemas.microsoft.com/office/drawing/2014/main" id="{78CD9CED-8424-828C-331B-31B5DC5F0A1C}"/>
                  </a:ext>
                </a:extLst>
              </p:cNvPr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1746845" y="1691862"/>
                <a:ext cx="1290134" cy="1292153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A9DC3F8-41BB-82AB-FD85-3A4DC2BF1CF9}"/>
                </a:ext>
              </a:extLst>
            </p:cNvPr>
            <p:cNvGrpSpPr/>
            <p:nvPr/>
          </p:nvGrpSpPr>
          <p:grpSpPr>
            <a:xfrm>
              <a:off x="6011746" y="1739857"/>
              <a:ext cx="2158715" cy="1470519"/>
              <a:chOff x="6539809" y="1602680"/>
              <a:chExt cx="2158715" cy="1470519"/>
            </a:xfrm>
          </p:grpSpPr>
          <p:sp>
            <p:nvSpPr>
              <p:cNvPr id="12" name="Google Shape;85;p15">
                <a:extLst>
                  <a:ext uri="{FF2B5EF4-FFF2-40B4-BE49-F238E27FC236}">
                    <a16:creationId xmlns:a16="http://schemas.microsoft.com/office/drawing/2014/main" id="{E81F87BE-1F2F-F026-7808-0E1DD7BAA7F7}"/>
                  </a:ext>
                </a:extLst>
              </p:cNvPr>
              <p:cNvSpPr/>
              <p:nvPr/>
            </p:nvSpPr>
            <p:spPr>
              <a:xfrm>
                <a:off x="6539809" y="1602680"/>
                <a:ext cx="2158715" cy="1470519"/>
              </a:xfrm>
              <a:prstGeom prst="rect">
                <a:avLst/>
              </a:prstGeom>
              <a:solidFill>
                <a:srgbClr val="FFFF99"/>
              </a:solidFill>
              <a:ln w="3810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17" name="Google Shape;90;p15">
                <a:extLst>
                  <a:ext uri="{FF2B5EF4-FFF2-40B4-BE49-F238E27FC236}">
                    <a16:creationId xmlns:a16="http://schemas.microsoft.com/office/drawing/2014/main" id="{CA4831DF-EF28-43E8-2621-AAB5031C2042}"/>
                  </a:ext>
                </a:extLst>
              </p:cNvPr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6881610" y="1655087"/>
                <a:ext cx="1455539" cy="13657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73CC58DD-FBC3-0EE2-3996-BC86A183B364}"/>
                </a:ext>
              </a:extLst>
            </p:cNvPr>
            <p:cNvGrpSpPr/>
            <p:nvPr/>
          </p:nvGrpSpPr>
          <p:grpSpPr>
            <a:xfrm>
              <a:off x="3738534" y="3337589"/>
              <a:ext cx="2158715" cy="1470519"/>
              <a:chOff x="3929034" y="3389830"/>
              <a:chExt cx="2158715" cy="1470519"/>
            </a:xfrm>
          </p:grpSpPr>
          <p:sp>
            <p:nvSpPr>
              <p:cNvPr id="14" name="Google Shape;87;p15">
                <a:extLst>
                  <a:ext uri="{FF2B5EF4-FFF2-40B4-BE49-F238E27FC236}">
                    <a16:creationId xmlns:a16="http://schemas.microsoft.com/office/drawing/2014/main" id="{E7A289D3-3A4F-3128-DB50-0B1A2589F3C4}"/>
                  </a:ext>
                </a:extLst>
              </p:cNvPr>
              <p:cNvSpPr/>
              <p:nvPr/>
            </p:nvSpPr>
            <p:spPr>
              <a:xfrm>
                <a:off x="3929034" y="3389830"/>
                <a:ext cx="2158715" cy="1470519"/>
              </a:xfrm>
              <a:prstGeom prst="rect">
                <a:avLst/>
              </a:prstGeom>
              <a:solidFill>
                <a:srgbClr val="FFFF99"/>
              </a:solidFill>
              <a:ln w="3810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18" name="Google Shape;91;p15">
                <a:extLst>
                  <a:ext uri="{FF2B5EF4-FFF2-40B4-BE49-F238E27FC236}">
                    <a16:creationId xmlns:a16="http://schemas.microsoft.com/office/drawing/2014/main" id="{0D9546BE-3B35-5A0D-2B7A-FCE34556A3D7}"/>
                  </a:ext>
                </a:extLst>
              </p:cNvPr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4448417" y="3486831"/>
                <a:ext cx="1119948" cy="127651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5B44F7B6-AB10-D4B5-0115-020287B41ED7}"/>
                </a:ext>
              </a:extLst>
            </p:cNvPr>
            <p:cNvGrpSpPr/>
            <p:nvPr/>
          </p:nvGrpSpPr>
          <p:grpSpPr>
            <a:xfrm>
              <a:off x="3738534" y="1737027"/>
              <a:ext cx="2158715" cy="1470519"/>
              <a:chOff x="3929034" y="1602680"/>
              <a:chExt cx="2158715" cy="1470519"/>
            </a:xfrm>
          </p:grpSpPr>
          <p:sp>
            <p:nvSpPr>
              <p:cNvPr id="11" name="Google Shape;84;p15">
                <a:extLst>
                  <a:ext uri="{FF2B5EF4-FFF2-40B4-BE49-F238E27FC236}">
                    <a16:creationId xmlns:a16="http://schemas.microsoft.com/office/drawing/2014/main" id="{40C2216F-86CF-AB88-B23A-1140A61DA295}"/>
                  </a:ext>
                </a:extLst>
              </p:cNvPr>
              <p:cNvSpPr/>
              <p:nvPr/>
            </p:nvSpPr>
            <p:spPr>
              <a:xfrm>
                <a:off x="3929034" y="1602680"/>
                <a:ext cx="2158715" cy="1470519"/>
              </a:xfrm>
              <a:prstGeom prst="rect">
                <a:avLst/>
              </a:prstGeom>
              <a:solidFill>
                <a:schemeClr val="accent2"/>
              </a:solidFill>
              <a:ln w="3810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19" name="Google Shape;92;p15">
                <a:extLst>
                  <a:ext uri="{FF2B5EF4-FFF2-40B4-BE49-F238E27FC236}">
                    <a16:creationId xmlns:a16="http://schemas.microsoft.com/office/drawing/2014/main" id="{D783308F-D0BD-742D-3F02-5D3E0D0E3165}"/>
                  </a:ext>
                </a:extLst>
              </p:cNvPr>
              <p:cNvPicPr preferRelativeResize="0"/>
              <p:nvPr/>
            </p:nvPicPr>
            <p:blipFill>
              <a:blip r:embed="rId7">
                <a:alphaModFix/>
              </a:blip>
              <a:stretch>
                <a:fillRect/>
              </a:stretch>
            </p:blipFill>
            <p:spPr>
              <a:xfrm>
                <a:off x="4617407" y="1699771"/>
                <a:ext cx="761340" cy="117553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31478B66-5F14-5461-25B0-C43AEAEC3D99}"/>
                </a:ext>
              </a:extLst>
            </p:cNvPr>
            <p:cNvGrpSpPr/>
            <p:nvPr/>
          </p:nvGrpSpPr>
          <p:grpSpPr>
            <a:xfrm>
              <a:off x="6011746" y="3337588"/>
              <a:ext cx="2158715" cy="1470519"/>
              <a:chOff x="6539809" y="3389830"/>
              <a:chExt cx="2158715" cy="1470519"/>
            </a:xfrm>
          </p:grpSpPr>
          <p:sp>
            <p:nvSpPr>
              <p:cNvPr id="15" name="Google Shape;88;p15">
                <a:extLst>
                  <a:ext uri="{FF2B5EF4-FFF2-40B4-BE49-F238E27FC236}">
                    <a16:creationId xmlns:a16="http://schemas.microsoft.com/office/drawing/2014/main" id="{45C608DA-31F2-F25C-F680-BE584B69EB01}"/>
                  </a:ext>
                </a:extLst>
              </p:cNvPr>
              <p:cNvSpPr/>
              <p:nvPr/>
            </p:nvSpPr>
            <p:spPr>
              <a:xfrm>
                <a:off x="6539809" y="3389830"/>
                <a:ext cx="2158715" cy="1470519"/>
              </a:xfrm>
              <a:prstGeom prst="rect">
                <a:avLst/>
              </a:prstGeom>
              <a:solidFill>
                <a:schemeClr val="accent2"/>
              </a:solidFill>
              <a:ln w="3810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20" name="Google Shape;93;p15">
                <a:extLst>
                  <a:ext uri="{FF2B5EF4-FFF2-40B4-BE49-F238E27FC236}">
                    <a16:creationId xmlns:a16="http://schemas.microsoft.com/office/drawing/2014/main" id="{6DCF32E3-9CD9-78EF-8430-3737BA0D4547}"/>
                  </a:ext>
                </a:extLst>
              </p:cNvPr>
              <p:cNvPicPr preferRelativeResize="0"/>
              <p:nvPr/>
            </p:nvPicPr>
            <p:blipFill>
              <a:blip r:embed="rId8">
                <a:alphaModFix/>
              </a:blip>
              <a:stretch>
                <a:fillRect/>
              </a:stretch>
            </p:blipFill>
            <p:spPr>
              <a:xfrm>
                <a:off x="6612927" y="3614760"/>
                <a:ext cx="2041316" cy="102065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E002CFA6-DCCD-DD41-07C1-298708B578C0}"/>
                </a:ext>
              </a:extLst>
            </p:cNvPr>
            <p:cNvGrpSpPr/>
            <p:nvPr/>
          </p:nvGrpSpPr>
          <p:grpSpPr>
            <a:xfrm>
              <a:off x="1465322" y="3337590"/>
              <a:ext cx="2158715" cy="1470519"/>
              <a:chOff x="1318259" y="3389830"/>
              <a:chExt cx="2158715" cy="1470519"/>
            </a:xfrm>
          </p:grpSpPr>
          <p:sp>
            <p:nvSpPr>
              <p:cNvPr id="13" name="Google Shape;86;p15">
                <a:extLst>
                  <a:ext uri="{FF2B5EF4-FFF2-40B4-BE49-F238E27FC236}">
                    <a16:creationId xmlns:a16="http://schemas.microsoft.com/office/drawing/2014/main" id="{058D3F27-4B14-1697-F9E3-AE60C1B4FA9D}"/>
                  </a:ext>
                </a:extLst>
              </p:cNvPr>
              <p:cNvSpPr/>
              <p:nvPr/>
            </p:nvSpPr>
            <p:spPr>
              <a:xfrm>
                <a:off x="1318259" y="3389830"/>
                <a:ext cx="2158715" cy="1470519"/>
              </a:xfrm>
              <a:prstGeom prst="rect">
                <a:avLst/>
              </a:prstGeom>
              <a:solidFill>
                <a:schemeClr val="accent2"/>
              </a:solidFill>
              <a:ln w="3810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pic>
            <p:nvPicPr>
              <p:cNvPr id="23" name="Google Shape;94;p15">
                <a:extLst>
                  <a:ext uri="{FF2B5EF4-FFF2-40B4-BE49-F238E27FC236}">
                    <a16:creationId xmlns:a16="http://schemas.microsoft.com/office/drawing/2014/main" id="{26542558-1D32-AD5E-9A68-78B65D67860E}"/>
                  </a:ext>
                </a:extLst>
              </p:cNvPr>
              <p:cNvPicPr preferRelativeResize="0"/>
              <p:nvPr/>
            </p:nvPicPr>
            <p:blipFill>
              <a:blip r:embed="rId9">
                <a:alphaModFix/>
              </a:blip>
              <a:stretch>
                <a:fillRect/>
              </a:stretch>
            </p:blipFill>
            <p:spPr>
              <a:xfrm>
                <a:off x="1435611" y="3646939"/>
                <a:ext cx="1912601" cy="9563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37" name="Content Placeholder 1">
            <a:extLst>
              <a:ext uri="{FF2B5EF4-FFF2-40B4-BE49-F238E27FC236}">
                <a16:creationId xmlns:a16="http://schemas.microsoft.com/office/drawing/2014/main" id="{66CA39EC-361E-BD48-B5EF-3FC018A466CA}"/>
              </a:ext>
            </a:extLst>
          </p:cNvPr>
          <p:cNvSpPr txBox="1">
            <a:spLocks/>
          </p:cNvSpPr>
          <p:nvPr/>
        </p:nvSpPr>
        <p:spPr>
          <a:xfrm>
            <a:off x="1351022" y="1393154"/>
            <a:ext cx="5803405" cy="427473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None/>
              <a:defRPr sz="15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None/>
              <a:defRPr sz="13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dirty="0"/>
              <a:t>Inputs are in green, outputs are yellow</a:t>
            </a:r>
          </a:p>
        </p:txBody>
      </p:sp>
    </p:spTree>
    <p:extLst>
      <p:ext uri="{BB962C8B-B14F-4D97-AF65-F5344CB8AC3E}">
        <p14:creationId xmlns:p14="http://schemas.microsoft.com/office/powerpoint/2010/main" val="2603380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2B028-8055-B23B-8CE0-D0FCDAAD4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Let’s Build a Game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84E4701-2550-971E-9522-59E4811822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4034" y="1666716"/>
            <a:ext cx="3371263" cy="2729072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We’re now going to open Construct 3 to starting building our own game</a:t>
            </a:r>
          </a:p>
          <a:p>
            <a:pPr marL="0" indent="0">
              <a:buNone/>
            </a:pPr>
            <a:r>
              <a:rPr lang="en-GB" dirty="0"/>
              <a:t>Visit </a:t>
            </a:r>
            <a:r>
              <a:rPr lang="en-GB" b="1" dirty="0"/>
              <a:t>editor.construct.net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8F19FF-0BD3-30B4-06D0-DB2551FC84D0}"/>
              </a:ext>
            </a:extLst>
          </p:cNvPr>
          <p:cNvSpPr txBox="1"/>
          <p:nvPr/>
        </p:nvSpPr>
        <p:spPr>
          <a:xfrm>
            <a:off x="6614160" y="333629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686B97AA-ED63-D0E7-82AE-237A3A9B5C52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6DE5D1BB-D6FE-2FDD-E614-222263105954}"/>
              </a:ext>
            </a:extLst>
          </p:cNvPr>
          <p:cNvSpPr/>
          <p:nvPr/>
        </p:nvSpPr>
        <p:spPr>
          <a:xfrm>
            <a:off x="267900" y="194562"/>
            <a:ext cx="225000" cy="49885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2D430B8-3A6F-5F2F-E286-0C8766A563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568421"/>
            <a:ext cx="627448" cy="713510"/>
          </a:xfrm>
          <a:prstGeom prst="rect">
            <a:avLst/>
          </a:prstGeom>
        </p:spPr>
      </p:pic>
      <p:pic>
        <p:nvPicPr>
          <p:cNvPr id="13" name="Content Placeholder 12" descr="A screenshot of a computer&#10;&#10;Description automatically generated">
            <a:extLst>
              <a:ext uri="{FF2B5EF4-FFF2-40B4-BE49-F238E27FC236}">
                <a16:creationId xmlns:a16="http://schemas.microsoft.com/office/drawing/2014/main" id="{38954C20-66C6-8B5B-DDA8-C87F3DD8988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rcRect t="8372"/>
          <a:stretch/>
        </p:blipFill>
        <p:spPr>
          <a:xfrm>
            <a:off x="3985297" y="2072008"/>
            <a:ext cx="4718331" cy="2323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798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B49A3A-A42F-A945-956E-BBB03356A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Let’s Build a Game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EE877248-0F39-BC12-B27C-AE71A190973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372"/>
          <a:stretch/>
        </p:blipFill>
        <p:spPr>
          <a:xfrm>
            <a:off x="2220030" y="1563770"/>
            <a:ext cx="6587490" cy="32443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F41AC96-3A56-9797-ACF0-38F0DAB2A2C5}"/>
              </a:ext>
            </a:extLst>
          </p:cNvPr>
          <p:cNvSpPr txBox="1"/>
          <p:nvPr/>
        </p:nvSpPr>
        <p:spPr>
          <a:xfrm>
            <a:off x="940762" y="2843159"/>
            <a:ext cx="1844040" cy="342002"/>
          </a:xfrm>
          <a:prstGeom prst="rect">
            <a:avLst/>
          </a:prstGeom>
          <a:solidFill>
            <a:srgbClr val="212121">
              <a:alpha val="70000"/>
            </a:srgbClr>
          </a:solidFill>
          <a:effectLst>
            <a:softEdge rad="0"/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Click New Project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75B76B4-95D7-2C0A-90C0-BBB84C91E962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2784802" y="1958340"/>
            <a:ext cx="2089339" cy="1055820"/>
          </a:xfrm>
          <a:prstGeom prst="straightConnector1">
            <a:avLst/>
          </a:prstGeom>
          <a:ln w="31750"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049653-4E16-6EEA-8A53-6750292E93C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A26D27A0-F973-92BE-6342-773B6D83ABF7}"/>
              </a:ext>
            </a:extLst>
          </p:cNvPr>
          <p:cNvSpPr/>
          <p:nvPr/>
        </p:nvSpPr>
        <p:spPr>
          <a:xfrm>
            <a:off x="267900" y="194562"/>
            <a:ext cx="225000" cy="59791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E10703EA-A0DC-399A-61C2-0099C588459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669746"/>
            <a:ext cx="627448" cy="7135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9667474-59E2-8FCF-2E8B-14C4685EBFBE}"/>
              </a:ext>
            </a:extLst>
          </p:cNvPr>
          <p:cNvSpPr txBox="1"/>
          <p:nvPr/>
        </p:nvSpPr>
        <p:spPr>
          <a:xfrm>
            <a:off x="660654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D15CDD-D6E1-601D-93D4-9459A2192EEC}"/>
              </a:ext>
            </a:extLst>
          </p:cNvPr>
          <p:cNvSpPr txBox="1"/>
          <p:nvPr/>
        </p:nvSpPr>
        <p:spPr>
          <a:xfrm>
            <a:off x="940762" y="1772737"/>
            <a:ext cx="3155750" cy="369332"/>
          </a:xfrm>
          <a:prstGeom prst="rect">
            <a:avLst/>
          </a:prstGeom>
          <a:solidFill>
            <a:srgbClr val="212121">
              <a:alpha val="70000"/>
            </a:srgbClr>
          </a:solidFill>
          <a:effectLst>
            <a:softEdge rad="0"/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Head to editor.construct.net</a:t>
            </a:r>
          </a:p>
        </p:txBody>
      </p:sp>
    </p:spTree>
    <p:extLst>
      <p:ext uri="{BB962C8B-B14F-4D97-AF65-F5344CB8AC3E}">
        <p14:creationId xmlns:p14="http://schemas.microsoft.com/office/powerpoint/2010/main" val="3283834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8B293C-DAD0-2CEA-15D1-5662A43CA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E28C925F-F687-0747-6870-98ABAF099E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4390" y="1516380"/>
            <a:ext cx="5302109" cy="349173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E4CE760-D770-6068-3E57-0F23A03E8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Create a Project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34A56C65-5A2F-6E8F-64F6-C04CCB053CA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EB1D2D21-A460-8277-7C4D-B2766F12E489}"/>
              </a:ext>
            </a:extLst>
          </p:cNvPr>
          <p:cNvSpPr/>
          <p:nvPr/>
        </p:nvSpPr>
        <p:spPr>
          <a:xfrm>
            <a:off x="267900" y="194562"/>
            <a:ext cx="225000" cy="59791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728ED79B-4E34-F685-BF37-6221B0CB5F7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669746"/>
            <a:ext cx="627448" cy="7135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51ED2E1-B351-2B7C-D6E1-BE93C1D99CE4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2069F5-0017-A497-C7F9-D557F8E11D7C}"/>
              </a:ext>
            </a:extLst>
          </p:cNvPr>
          <p:cNvSpPr txBox="1"/>
          <p:nvPr/>
        </p:nvSpPr>
        <p:spPr>
          <a:xfrm>
            <a:off x="654725" y="2596160"/>
            <a:ext cx="3440365" cy="830997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Name the project ‘Chasing Cherries’</a:t>
            </a:r>
          </a:p>
          <a:p>
            <a:endParaRPr lang="en-GB" sz="1600" b="1" dirty="0"/>
          </a:p>
          <a:p>
            <a:r>
              <a:rPr lang="en-GB" sz="1600" dirty="0"/>
              <a:t>Then click ‘Create’</a:t>
            </a:r>
            <a:endParaRPr lang="en-GB" sz="1600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E4A0FB4-1CD4-9CB1-E132-6411BB4556C4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4095090" y="3011659"/>
            <a:ext cx="1025550" cy="250590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2550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47508-EB21-6185-2EFB-BD9CD3569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DEFF0FC-003D-6F19-DAF5-0A72A3468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Construct’s Layout View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8A7107E-1E31-EDD2-E64A-C6DB35BE0E8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DC14B9F-9E2D-7E7E-3267-350D7118BE00}"/>
              </a:ext>
            </a:extLst>
          </p:cNvPr>
          <p:cNvSpPr/>
          <p:nvPr/>
        </p:nvSpPr>
        <p:spPr>
          <a:xfrm>
            <a:off x="267900" y="194561"/>
            <a:ext cx="225000" cy="71350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BEDE88DB-32B9-F387-A847-8EC36E76F6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792480"/>
            <a:ext cx="627448" cy="71351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91C7885-B4C4-B3FB-29C5-486871EF522B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ABCB33D9-34B2-9E4E-D43B-58D233C573F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70" y="1712283"/>
            <a:ext cx="6576060" cy="3236654"/>
          </a:xfrm>
          <a:prstGeom prst="rect">
            <a:avLst/>
          </a:prstGeom>
        </p:spPr>
      </p:pic>
      <p:grpSp>
        <p:nvGrpSpPr>
          <p:cNvPr id="2" name="Graphic 8" descr="Badge 1 outline">
            <a:extLst>
              <a:ext uri="{FF2B5EF4-FFF2-40B4-BE49-F238E27FC236}">
                <a16:creationId xmlns:a16="http://schemas.microsoft.com/office/drawing/2014/main" id="{0F6495BC-135F-F3D6-360A-CFC9C79D8992}"/>
              </a:ext>
            </a:extLst>
          </p:cNvPr>
          <p:cNvGrpSpPr/>
          <p:nvPr/>
        </p:nvGrpSpPr>
        <p:grpSpPr>
          <a:xfrm>
            <a:off x="2349842" y="2011328"/>
            <a:ext cx="403956" cy="403956"/>
            <a:chOff x="2349842" y="2011328"/>
            <a:chExt cx="403956" cy="403956"/>
          </a:xfrm>
          <a:solidFill>
            <a:schemeClr val="bg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AC04EB9-F8CE-35BF-BC96-5CB920D7CBFF}"/>
                </a:ext>
              </a:extLst>
            </p:cNvPr>
            <p:cNvSpPr/>
            <p:nvPr/>
          </p:nvSpPr>
          <p:spPr>
            <a:xfrm>
              <a:off x="2349842" y="2011328"/>
              <a:ext cx="403956" cy="403956"/>
            </a:xfrm>
            <a:custGeom>
              <a:avLst/>
              <a:gdLst>
                <a:gd name="connsiteX0" fmla="*/ 201979 w 403956"/>
                <a:gd name="connsiteY0" fmla="*/ 10636 h 403956"/>
                <a:gd name="connsiteX1" fmla="*/ 393321 w 403956"/>
                <a:gd name="connsiteY1" fmla="*/ 201978 h 403956"/>
                <a:gd name="connsiteX2" fmla="*/ 201979 w 403956"/>
                <a:gd name="connsiteY2" fmla="*/ 393320 h 403956"/>
                <a:gd name="connsiteX3" fmla="*/ 10637 w 403956"/>
                <a:gd name="connsiteY3" fmla="*/ 201978 h 403956"/>
                <a:gd name="connsiteX4" fmla="*/ 201979 w 403956"/>
                <a:gd name="connsiteY4" fmla="*/ 10637 h 403956"/>
                <a:gd name="connsiteX5" fmla="*/ 201979 w 403956"/>
                <a:gd name="connsiteY5" fmla="*/ 0 h 403956"/>
                <a:gd name="connsiteX6" fmla="*/ 0 w 403956"/>
                <a:gd name="connsiteY6" fmla="*/ 201978 h 403956"/>
                <a:gd name="connsiteX7" fmla="*/ 201978 w 403956"/>
                <a:gd name="connsiteY7" fmla="*/ 403956 h 403956"/>
                <a:gd name="connsiteX8" fmla="*/ 403956 w 403956"/>
                <a:gd name="connsiteY8" fmla="*/ 201979 h 403956"/>
                <a:gd name="connsiteX9" fmla="*/ 202159 w 403956"/>
                <a:gd name="connsiteY9" fmla="*/ 2 h 403956"/>
                <a:gd name="connsiteX10" fmla="*/ 201979 w 403956"/>
                <a:gd name="connsiteY10" fmla="*/ 2 h 403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3956" h="403956">
                  <a:moveTo>
                    <a:pt x="201979" y="10636"/>
                  </a:moveTo>
                  <a:cubicBezTo>
                    <a:pt x="307654" y="10636"/>
                    <a:pt x="393321" y="96303"/>
                    <a:pt x="393321" y="201978"/>
                  </a:cubicBezTo>
                  <a:cubicBezTo>
                    <a:pt x="393321" y="307654"/>
                    <a:pt x="307654" y="393320"/>
                    <a:pt x="201979" y="393320"/>
                  </a:cubicBezTo>
                  <a:cubicBezTo>
                    <a:pt x="96303" y="393320"/>
                    <a:pt x="10637" y="307654"/>
                    <a:pt x="10637" y="201978"/>
                  </a:cubicBezTo>
                  <a:cubicBezTo>
                    <a:pt x="10757" y="96353"/>
                    <a:pt x="96353" y="10757"/>
                    <a:pt x="201979" y="10637"/>
                  </a:cubicBezTo>
                  <a:moveTo>
                    <a:pt x="201979" y="0"/>
                  </a:moveTo>
                  <a:cubicBezTo>
                    <a:pt x="90429" y="0"/>
                    <a:pt x="1" y="90428"/>
                    <a:pt x="0" y="201978"/>
                  </a:cubicBezTo>
                  <a:cubicBezTo>
                    <a:pt x="-1" y="313527"/>
                    <a:pt x="90428" y="403956"/>
                    <a:pt x="201978" y="403956"/>
                  </a:cubicBezTo>
                  <a:cubicBezTo>
                    <a:pt x="313527" y="403957"/>
                    <a:pt x="403956" y="313528"/>
                    <a:pt x="403956" y="201979"/>
                  </a:cubicBezTo>
                  <a:cubicBezTo>
                    <a:pt x="404006" y="90479"/>
                    <a:pt x="313658" y="51"/>
                    <a:pt x="202159" y="2"/>
                  </a:cubicBezTo>
                  <a:cubicBezTo>
                    <a:pt x="202099" y="2"/>
                    <a:pt x="202039" y="2"/>
                    <a:pt x="201979" y="2"/>
                  </a:cubicBezTo>
                  <a:close/>
                </a:path>
              </a:pathLst>
            </a:custGeom>
            <a:solidFill>
              <a:schemeClr val="bg1"/>
            </a:solidFill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52E361C-B838-D395-7437-2743CBC892B3}"/>
                </a:ext>
              </a:extLst>
            </p:cNvPr>
            <p:cNvSpPr/>
            <p:nvPr/>
          </p:nvSpPr>
          <p:spPr>
            <a:xfrm>
              <a:off x="2510959" y="2117514"/>
              <a:ext cx="54981" cy="179131"/>
            </a:xfrm>
            <a:custGeom>
              <a:avLst/>
              <a:gdLst>
                <a:gd name="connsiteX0" fmla="*/ 42753 w 54981"/>
                <a:gd name="connsiteY0" fmla="*/ 179131 h 179131"/>
                <a:gd name="connsiteX1" fmla="*/ 42753 w 54981"/>
                <a:gd name="connsiteY1" fmla="*/ 17263 h 179131"/>
                <a:gd name="connsiteX2" fmla="*/ 42665 w 54981"/>
                <a:gd name="connsiteY2" fmla="*/ 17222 h 179131"/>
                <a:gd name="connsiteX3" fmla="*/ 39682 w 54981"/>
                <a:gd name="connsiteY3" fmla="*/ 19806 h 179131"/>
                <a:gd name="connsiteX4" fmla="*/ 30099 w 54981"/>
                <a:gd name="connsiteY4" fmla="*/ 26866 h 179131"/>
                <a:gd name="connsiteX5" fmla="*/ 19130 w 54981"/>
                <a:gd name="connsiteY5" fmla="*/ 33337 h 179131"/>
                <a:gd name="connsiteX6" fmla="*/ 7936 w 54981"/>
                <a:gd name="connsiteY6" fmla="*/ 38748 h 179131"/>
                <a:gd name="connsiteX7" fmla="*/ 0 w 54981"/>
                <a:gd name="connsiteY7" fmla="*/ 41891 h 179131"/>
                <a:gd name="connsiteX8" fmla="*/ 0 w 54981"/>
                <a:gd name="connsiteY8" fmla="*/ 31774 h 179131"/>
                <a:gd name="connsiteX9" fmla="*/ 27224 w 54981"/>
                <a:gd name="connsiteY9" fmla="*/ 18982 h 179131"/>
                <a:gd name="connsiteX10" fmla="*/ 53070 w 54981"/>
                <a:gd name="connsiteY10" fmla="*/ 0 h 179131"/>
                <a:gd name="connsiteX11" fmla="*/ 54981 w 54981"/>
                <a:gd name="connsiteY11" fmla="*/ 99 h 179131"/>
                <a:gd name="connsiteX12" fmla="*/ 54981 w 54981"/>
                <a:gd name="connsiteY12" fmla="*/ 179131 h 17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981" h="179131">
                  <a:moveTo>
                    <a:pt x="42753" y="179131"/>
                  </a:moveTo>
                  <a:lnTo>
                    <a:pt x="42753" y="17263"/>
                  </a:lnTo>
                  <a:cubicBezTo>
                    <a:pt x="42753" y="17200"/>
                    <a:pt x="42714" y="17182"/>
                    <a:pt x="42665" y="17222"/>
                  </a:cubicBezTo>
                  <a:lnTo>
                    <a:pt x="39682" y="19806"/>
                  </a:lnTo>
                  <a:cubicBezTo>
                    <a:pt x="36650" y="22372"/>
                    <a:pt x="33448" y="24731"/>
                    <a:pt x="30099" y="26866"/>
                  </a:cubicBezTo>
                  <a:cubicBezTo>
                    <a:pt x="26523" y="29167"/>
                    <a:pt x="22833" y="31343"/>
                    <a:pt x="19130" y="33337"/>
                  </a:cubicBezTo>
                  <a:cubicBezTo>
                    <a:pt x="15404" y="35342"/>
                    <a:pt x="11636" y="37159"/>
                    <a:pt x="7936" y="38748"/>
                  </a:cubicBezTo>
                  <a:cubicBezTo>
                    <a:pt x="5154" y="39938"/>
                    <a:pt x="2495" y="40992"/>
                    <a:pt x="0" y="41891"/>
                  </a:cubicBezTo>
                  <a:lnTo>
                    <a:pt x="0" y="31774"/>
                  </a:lnTo>
                  <a:cubicBezTo>
                    <a:pt x="9538" y="28574"/>
                    <a:pt x="18674" y="24282"/>
                    <a:pt x="27224" y="18982"/>
                  </a:cubicBezTo>
                  <a:cubicBezTo>
                    <a:pt x="36313" y="13326"/>
                    <a:pt x="44954" y="6980"/>
                    <a:pt x="53070" y="0"/>
                  </a:cubicBezTo>
                  <a:lnTo>
                    <a:pt x="54981" y="99"/>
                  </a:lnTo>
                  <a:lnTo>
                    <a:pt x="54981" y="179131"/>
                  </a:lnTo>
                  <a:close/>
                </a:path>
              </a:pathLst>
            </a:custGeom>
            <a:solidFill>
              <a:schemeClr val="bg1"/>
            </a:solidFill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12" name="Graphic 10" descr="Badge 3 outline">
            <a:extLst>
              <a:ext uri="{FF2B5EF4-FFF2-40B4-BE49-F238E27FC236}">
                <a16:creationId xmlns:a16="http://schemas.microsoft.com/office/drawing/2014/main" id="{682CD7B1-242F-7A5C-10D3-6F7C352DEE2B}"/>
              </a:ext>
            </a:extLst>
          </p:cNvPr>
          <p:cNvGrpSpPr/>
          <p:nvPr/>
        </p:nvGrpSpPr>
        <p:grpSpPr>
          <a:xfrm>
            <a:off x="7177381" y="4009371"/>
            <a:ext cx="403954" cy="403954"/>
            <a:chOff x="7177381" y="4009371"/>
            <a:chExt cx="403954" cy="403954"/>
          </a:xfrm>
          <a:solidFill>
            <a:srgbClr val="000000"/>
          </a:solidFill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E52D872-2F57-D1AC-3316-94115A1DDFEC}"/>
                </a:ext>
              </a:extLst>
            </p:cNvPr>
            <p:cNvSpPr/>
            <p:nvPr/>
          </p:nvSpPr>
          <p:spPr>
            <a:xfrm>
              <a:off x="7177381" y="4009371"/>
              <a:ext cx="403954" cy="403954"/>
            </a:xfrm>
            <a:custGeom>
              <a:avLst/>
              <a:gdLst>
                <a:gd name="connsiteX0" fmla="*/ 201977 w 403954"/>
                <a:gd name="connsiteY0" fmla="*/ 10636 h 403954"/>
                <a:gd name="connsiteX1" fmla="*/ 393318 w 403954"/>
                <a:gd name="connsiteY1" fmla="*/ 201977 h 403954"/>
                <a:gd name="connsiteX2" fmla="*/ 201977 w 403954"/>
                <a:gd name="connsiteY2" fmla="*/ 393318 h 403954"/>
                <a:gd name="connsiteX3" fmla="*/ 10636 w 403954"/>
                <a:gd name="connsiteY3" fmla="*/ 201977 h 403954"/>
                <a:gd name="connsiteX4" fmla="*/ 201977 w 403954"/>
                <a:gd name="connsiteY4" fmla="*/ 10636 h 403954"/>
                <a:gd name="connsiteX5" fmla="*/ 201977 w 403954"/>
                <a:gd name="connsiteY5" fmla="*/ 0 h 403954"/>
                <a:gd name="connsiteX6" fmla="*/ 0 w 403954"/>
                <a:gd name="connsiteY6" fmla="*/ 201977 h 403954"/>
                <a:gd name="connsiteX7" fmla="*/ 201977 w 403954"/>
                <a:gd name="connsiteY7" fmla="*/ 403954 h 403954"/>
                <a:gd name="connsiteX8" fmla="*/ 403954 w 403954"/>
                <a:gd name="connsiteY8" fmla="*/ 201977 h 403954"/>
                <a:gd name="connsiteX9" fmla="*/ 202169 w 403954"/>
                <a:gd name="connsiteY9" fmla="*/ 0 h 403954"/>
                <a:gd name="connsiteX10" fmla="*/ 201977 w 403954"/>
                <a:gd name="connsiteY10" fmla="*/ 0 h 40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3954" h="403954">
                  <a:moveTo>
                    <a:pt x="201977" y="10636"/>
                  </a:moveTo>
                  <a:cubicBezTo>
                    <a:pt x="307652" y="10636"/>
                    <a:pt x="393318" y="96302"/>
                    <a:pt x="393318" y="201977"/>
                  </a:cubicBezTo>
                  <a:cubicBezTo>
                    <a:pt x="393318" y="307652"/>
                    <a:pt x="307652" y="393318"/>
                    <a:pt x="201977" y="393318"/>
                  </a:cubicBezTo>
                  <a:cubicBezTo>
                    <a:pt x="96302" y="393318"/>
                    <a:pt x="10636" y="307652"/>
                    <a:pt x="10636" y="201977"/>
                  </a:cubicBezTo>
                  <a:cubicBezTo>
                    <a:pt x="10756" y="96352"/>
                    <a:pt x="96352" y="10756"/>
                    <a:pt x="201977" y="10636"/>
                  </a:cubicBezTo>
                  <a:moveTo>
                    <a:pt x="201977" y="0"/>
                  </a:moveTo>
                  <a:cubicBezTo>
                    <a:pt x="90428" y="0"/>
                    <a:pt x="0" y="90428"/>
                    <a:pt x="0" y="201977"/>
                  </a:cubicBezTo>
                  <a:cubicBezTo>
                    <a:pt x="0" y="313526"/>
                    <a:pt x="90428" y="403954"/>
                    <a:pt x="201977" y="403954"/>
                  </a:cubicBezTo>
                  <a:cubicBezTo>
                    <a:pt x="313526" y="403954"/>
                    <a:pt x="403954" y="313526"/>
                    <a:pt x="403954" y="201977"/>
                  </a:cubicBezTo>
                  <a:cubicBezTo>
                    <a:pt x="404007" y="90481"/>
                    <a:pt x="313665" y="53"/>
                    <a:pt x="202169" y="0"/>
                  </a:cubicBezTo>
                  <a:cubicBezTo>
                    <a:pt x="202105" y="0"/>
                    <a:pt x="202041" y="0"/>
                    <a:pt x="201977" y="0"/>
                  </a:cubicBezTo>
                  <a:close/>
                </a:path>
              </a:pathLst>
            </a:custGeom>
            <a:solidFill>
              <a:srgbClr val="000000"/>
            </a:solidFill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CFB87A0-2F20-BC42-0170-0EFF4A8E189E}"/>
                </a:ext>
              </a:extLst>
            </p:cNvPr>
            <p:cNvSpPr/>
            <p:nvPr/>
          </p:nvSpPr>
          <p:spPr>
            <a:xfrm>
              <a:off x="7329416" y="4121998"/>
              <a:ext cx="96128" cy="181144"/>
            </a:xfrm>
            <a:custGeom>
              <a:avLst/>
              <a:gdLst>
                <a:gd name="connsiteX0" fmla="*/ 37530 w 96128"/>
                <a:gd name="connsiteY0" fmla="*/ 181125 h 181144"/>
                <a:gd name="connsiteX1" fmla="*/ 0 w 96128"/>
                <a:gd name="connsiteY1" fmla="*/ 172302 h 181144"/>
                <a:gd name="connsiteX2" fmla="*/ 0 w 96128"/>
                <a:gd name="connsiteY2" fmla="*/ 159283 h 181144"/>
                <a:gd name="connsiteX3" fmla="*/ 38025 w 96128"/>
                <a:gd name="connsiteY3" fmla="*/ 171010 h 181144"/>
                <a:gd name="connsiteX4" fmla="*/ 54835 w 96128"/>
                <a:gd name="connsiteY4" fmla="*/ 168829 h 181144"/>
                <a:gd name="connsiteX5" fmla="*/ 69370 w 96128"/>
                <a:gd name="connsiteY5" fmla="*/ 161852 h 181144"/>
                <a:gd name="connsiteX6" fmla="*/ 79564 w 96128"/>
                <a:gd name="connsiteY6" fmla="*/ 149620 h 181144"/>
                <a:gd name="connsiteX7" fmla="*/ 83388 w 96128"/>
                <a:gd name="connsiteY7" fmla="*/ 131879 h 181144"/>
                <a:gd name="connsiteX8" fmla="*/ 69465 w 96128"/>
                <a:gd name="connsiteY8" fmla="*/ 102225 h 181144"/>
                <a:gd name="connsiteX9" fmla="*/ 29675 w 96128"/>
                <a:gd name="connsiteY9" fmla="*/ 92403 h 181144"/>
                <a:gd name="connsiteX10" fmla="*/ 17326 w 96128"/>
                <a:gd name="connsiteY10" fmla="*/ 92403 h 181144"/>
                <a:gd name="connsiteX11" fmla="*/ 17326 w 96128"/>
                <a:gd name="connsiteY11" fmla="*/ 82298 h 181144"/>
                <a:gd name="connsiteX12" fmla="*/ 28558 w 96128"/>
                <a:gd name="connsiteY12" fmla="*/ 82298 h 181144"/>
                <a:gd name="connsiteX13" fmla="*/ 64605 w 96128"/>
                <a:gd name="connsiteY13" fmla="*/ 72726 h 181144"/>
                <a:gd name="connsiteX14" fmla="*/ 77038 w 96128"/>
                <a:gd name="connsiteY14" fmla="*/ 44540 h 181144"/>
                <a:gd name="connsiteX15" fmla="*/ 67801 w 96128"/>
                <a:gd name="connsiteY15" fmla="*/ 19076 h 181144"/>
                <a:gd name="connsiteX16" fmla="*/ 40519 w 96128"/>
                <a:gd name="connsiteY16" fmla="*/ 10222 h 181144"/>
                <a:gd name="connsiteX17" fmla="*/ 6983 w 96128"/>
                <a:gd name="connsiteY17" fmla="*/ 20858 h 181144"/>
                <a:gd name="connsiteX18" fmla="*/ 6983 w 96128"/>
                <a:gd name="connsiteY18" fmla="*/ 9355 h 181144"/>
                <a:gd name="connsiteX19" fmla="*/ 43885 w 96128"/>
                <a:gd name="connsiteY19" fmla="*/ 0 h 181144"/>
                <a:gd name="connsiteX20" fmla="*/ 61547 w 96128"/>
                <a:gd name="connsiteY20" fmla="*/ 2537 h 181144"/>
                <a:gd name="connsiteX21" fmla="*/ 76182 w 96128"/>
                <a:gd name="connsiteY21" fmla="*/ 10121 h 181144"/>
                <a:gd name="connsiteX22" fmla="*/ 86154 w 96128"/>
                <a:gd name="connsiteY22" fmla="*/ 22714 h 181144"/>
                <a:gd name="connsiteX23" fmla="*/ 89876 w 96128"/>
                <a:gd name="connsiteY23" fmla="*/ 40391 h 181144"/>
                <a:gd name="connsiteX24" fmla="*/ 55840 w 96128"/>
                <a:gd name="connsiteY24" fmla="*/ 84346 h 181144"/>
                <a:gd name="connsiteX25" fmla="*/ 54484 w 96128"/>
                <a:gd name="connsiteY25" fmla="*/ 84723 h 181144"/>
                <a:gd name="connsiteX26" fmla="*/ 54484 w 96128"/>
                <a:gd name="connsiteY26" fmla="*/ 88292 h 181144"/>
                <a:gd name="connsiteX27" fmla="*/ 56138 w 96128"/>
                <a:gd name="connsiteY27" fmla="*/ 88483 h 181144"/>
                <a:gd name="connsiteX28" fmla="*/ 71933 w 96128"/>
                <a:gd name="connsiteY28" fmla="*/ 92647 h 181144"/>
                <a:gd name="connsiteX29" fmla="*/ 84579 w 96128"/>
                <a:gd name="connsiteY29" fmla="*/ 101108 h 181144"/>
                <a:gd name="connsiteX30" fmla="*/ 93025 w 96128"/>
                <a:gd name="connsiteY30" fmla="*/ 113728 h 181144"/>
                <a:gd name="connsiteX31" fmla="*/ 96120 w 96128"/>
                <a:gd name="connsiteY31" fmla="*/ 130135 h 181144"/>
                <a:gd name="connsiteX32" fmla="*/ 91567 w 96128"/>
                <a:gd name="connsiteY32" fmla="*/ 151891 h 181144"/>
                <a:gd name="connsiteX33" fmla="*/ 79102 w 96128"/>
                <a:gd name="connsiteY33" fmla="*/ 167846 h 181144"/>
                <a:gd name="connsiteX34" fmla="*/ 60467 w 96128"/>
                <a:gd name="connsiteY34" fmla="*/ 177743 h 181144"/>
                <a:gd name="connsiteX35" fmla="*/ 37530 w 96128"/>
                <a:gd name="connsiteY35" fmla="*/ 181125 h 18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6128" h="181144">
                  <a:moveTo>
                    <a:pt x="37530" y="181125"/>
                  </a:moveTo>
                  <a:cubicBezTo>
                    <a:pt x="24473" y="181423"/>
                    <a:pt x="11556" y="178386"/>
                    <a:pt x="0" y="172302"/>
                  </a:cubicBezTo>
                  <a:lnTo>
                    <a:pt x="0" y="159283"/>
                  </a:lnTo>
                  <a:cubicBezTo>
                    <a:pt x="11281" y="166772"/>
                    <a:pt x="24485" y="170844"/>
                    <a:pt x="38025" y="171010"/>
                  </a:cubicBezTo>
                  <a:cubicBezTo>
                    <a:pt x="43700" y="171025"/>
                    <a:pt x="49352" y="170292"/>
                    <a:pt x="54835" y="168829"/>
                  </a:cubicBezTo>
                  <a:cubicBezTo>
                    <a:pt x="60082" y="167454"/>
                    <a:pt x="65016" y="165085"/>
                    <a:pt x="69370" y="161852"/>
                  </a:cubicBezTo>
                  <a:cubicBezTo>
                    <a:pt x="73655" y="158605"/>
                    <a:pt x="77143" y="154422"/>
                    <a:pt x="79564" y="149620"/>
                  </a:cubicBezTo>
                  <a:cubicBezTo>
                    <a:pt x="82233" y="144095"/>
                    <a:pt x="83543" y="138013"/>
                    <a:pt x="83388" y="131879"/>
                  </a:cubicBezTo>
                  <a:cubicBezTo>
                    <a:pt x="84061" y="120276"/>
                    <a:pt x="78823" y="109119"/>
                    <a:pt x="69465" y="102225"/>
                  </a:cubicBezTo>
                  <a:cubicBezTo>
                    <a:pt x="60425" y="95705"/>
                    <a:pt x="47028" y="92403"/>
                    <a:pt x="29675" y="92403"/>
                  </a:cubicBezTo>
                  <a:lnTo>
                    <a:pt x="17326" y="92403"/>
                  </a:lnTo>
                  <a:lnTo>
                    <a:pt x="17326" y="82298"/>
                  </a:lnTo>
                  <a:lnTo>
                    <a:pt x="28558" y="82298"/>
                  </a:lnTo>
                  <a:cubicBezTo>
                    <a:pt x="44364" y="82298"/>
                    <a:pt x="56489" y="79107"/>
                    <a:pt x="64605" y="72726"/>
                  </a:cubicBezTo>
                  <a:cubicBezTo>
                    <a:pt x="73037" y="65874"/>
                    <a:pt x="77663" y="55387"/>
                    <a:pt x="77038" y="44540"/>
                  </a:cubicBezTo>
                  <a:cubicBezTo>
                    <a:pt x="77650" y="35134"/>
                    <a:pt x="74301" y="25902"/>
                    <a:pt x="67801" y="19076"/>
                  </a:cubicBezTo>
                  <a:cubicBezTo>
                    <a:pt x="60202" y="12693"/>
                    <a:pt x="50418" y="9518"/>
                    <a:pt x="40519" y="10222"/>
                  </a:cubicBezTo>
                  <a:cubicBezTo>
                    <a:pt x="28546" y="10443"/>
                    <a:pt x="16895" y="14138"/>
                    <a:pt x="6983" y="20858"/>
                  </a:cubicBezTo>
                  <a:lnTo>
                    <a:pt x="6983" y="9355"/>
                  </a:lnTo>
                  <a:cubicBezTo>
                    <a:pt x="18335" y="3269"/>
                    <a:pt x="31005" y="57"/>
                    <a:pt x="43885" y="0"/>
                  </a:cubicBezTo>
                  <a:cubicBezTo>
                    <a:pt x="49864" y="-16"/>
                    <a:pt x="55814" y="839"/>
                    <a:pt x="61547" y="2537"/>
                  </a:cubicBezTo>
                  <a:cubicBezTo>
                    <a:pt x="66872" y="4088"/>
                    <a:pt x="71844" y="6664"/>
                    <a:pt x="76182" y="10121"/>
                  </a:cubicBezTo>
                  <a:cubicBezTo>
                    <a:pt x="80378" y="13548"/>
                    <a:pt x="83780" y="17844"/>
                    <a:pt x="86154" y="22714"/>
                  </a:cubicBezTo>
                  <a:cubicBezTo>
                    <a:pt x="88741" y="28241"/>
                    <a:pt x="90016" y="34290"/>
                    <a:pt x="89876" y="40391"/>
                  </a:cubicBezTo>
                  <a:cubicBezTo>
                    <a:pt x="89876" y="63515"/>
                    <a:pt x="78740" y="77895"/>
                    <a:pt x="55840" y="84346"/>
                  </a:cubicBezTo>
                  <a:lnTo>
                    <a:pt x="54484" y="84723"/>
                  </a:lnTo>
                  <a:lnTo>
                    <a:pt x="54484" y="88292"/>
                  </a:lnTo>
                  <a:lnTo>
                    <a:pt x="56138" y="88483"/>
                  </a:lnTo>
                  <a:cubicBezTo>
                    <a:pt x="61580" y="89084"/>
                    <a:pt x="66903" y="90487"/>
                    <a:pt x="71933" y="92647"/>
                  </a:cubicBezTo>
                  <a:cubicBezTo>
                    <a:pt x="76638" y="94656"/>
                    <a:pt x="80927" y="97526"/>
                    <a:pt x="84579" y="101108"/>
                  </a:cubicBezTo>
                  <a:cubicBezTo>
                    <a:pt x="88196" y="104719"/>
                    <a:pt x="91066" y="109008"/>
                    <a:pt x="93025" y="113728"/>
                  </a:cubicBezTo>
                  <a:cubicBezTo>
                    <a:pt x="95147" y="118934"/>
                    <a:pt x="96199" y="124513"/>
                    <a:pt x="96120" y="130135"/>
                  </a:cubicBezTo>
                  <a:cubicBezTo>
                    <a:pt x="96260" y="137637"/>
                    <a:pt x="94704" y="145074"/>
                    <a:pt x="91567" y="151891"/>
                  </a:cubicBezTo>
                  <a:cubicBezTo>
                    <a:pt x="88639" y="158063"/>
                    <a:pt x="84382" y="163511"/>
                    <a:pt x="79102" y="167846"/>
                  </a:cubicBezTo>
                  <a:cubicBezTo>
                    <a:pt x="73576" y="172299"/>
                    <a:pt x="67251" y="175658"/>
                    <a:pt x="60467" y="177743"/>
                  </a:cubicBezTo>
                  <a:cubicBezTo>
                    <a:pt x="53040" y="180038"/>
                    <a:pt x="45304" y="181179"/>
                    <a:pt x="37530" y="181125"/>
                  </a:cubicBezTo>
                  <a:close/>
                </a:path>
              </a:pathLst>
            </a:custGeom>
            <a:solidFill>
              <a:srgbClr val="000000"/>
            </a:solidFill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19" name="Graphic 12" descr="Badge outline">
            <a:extLst>
              <a:ext uri="{FF2B5EF4-FFF2-40B4-BE49-F238E27FC236}">
                <a16:creationId xmlns:a16="http://schemas.microsoft.com/office/drawing/2014/main" id="{AD1C00D2-76E8-7260-3146-E545BD9CCA5D}"/>
              </a:ext>
            </a:extLst>
          </p:cNvPr>
          <p:cNvGrpSpPr/>
          <p:nvPr/>
        </p:nvGrpSpPr>
        <p:grpSpPr>
          <a:xfrm>
            <a:off x="7444786" y="1852911"/>
            <a:ext cx="403954" cy="403954"/>
            <a:chOff x="7444786" y="1852911"/>
            <a:chExt cx="403954" cy="403954"/>
          </a:xfrm>
          <a:solidFill>
            <a:srgbClr val="000000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3CF0C85E-0978-1B1B-01F1-DFE534245B31}"/>
                </a:ext>
              </a:extLst>
            </p:cNvPr>
            <p:cNvSpPr/>
            <p:nvPr/>
          </p:nvSpPr>
          <p:spPr>
            <a:xfrm>
              <a:off x="7444786" y="1852911"/>
              <a:ext cx="403954" cy="403954"/>
            </a:xfrm>
            <a:custGeom>
              <a:avLst/>
              <a:gdLst>
                <a:gd name="connsiteX0" fmla="*/ 201977 w 403954"/>
                <a:gd name="connsiteY0" fmla="*/ 10636 h 403954"/>
                <a:gd name="connsiteX1" fmla="*/ 393318 w 403954"/>
                <a:gd name="connsiteY1" fmla="*/ 201977 h 403954"/>
                <a:gd name="connsiteX2" fmla="*/ 201977 w 403954"/>
                <a:gd name="connsiteY2" fmla="*/ 393318 h 403954"/>
                <a:gd name="connsiteX3" fmla="*/ 10636 w 403954"/>
                <a:gd name="connsiteY3" fmla="*/ 201977 h 403954"/>
                <a:gd name="connsiteX4" fmla="*/ 201977 w 403954"/>
                <a:gd name="connsiteY4" fmla="*/ 10636 h 403954"/>
                <a:gd name="connsiteX5" fmla="*/ 201977 w 403954"/>
                <a:gd name="connsiteY5" fmla="*/ 0 h 403954"/>
                <a:gd name="connsiteX6" fmla="*/ 0 w 403954"/>
                <a:gd name="connsiteY6" fmla="*/ 201977 h 403954"/>
                <a:gd name="connsiteX7" fmla="*/ 201977 w 403954"/>
                <a:gd name="connsiteY7" fmla="*/ 403954 h 403954"/>
                <a:gd name="connsiteX8" fmla="*/ 403954 w 403954"/>
                <a:gd name="connsiteY8" fmla="*/ 201977 h 403954"/>
                <a:gd name="connsiteX9" fmla="*/ 202169 w 403954"/>
                <a:gd name="connsiteY9" fmla="*/ 0 h 403954"/>
                <a:gd name="connsiteX10" fmla="*/ 201977 w 403954"/>
                <a:gd name="connsiteY10" fmla="*/ 0 h 40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3954" h="403954">
                  <a:moveTo>
                    <a:pt x="201977" y="10636"/>
                  </a:moveTo>
                  <a:cubicBezTo>
                    <a:pt x="307652" y="10636"/>
                    <a:pt x="393318" y="96302"/>
                    <a:pt x="393318" y="201977"/>
                  </a:cubicBezTo>
                  <a:cubicBezTo>
                    <a:pt x="393318" y="307652"/>
                    <a:pt x="307652" y="393318"/>
                    <a:pt x="201977" y="393318"/>
                  </a:cubicBezTo>
                  <a:cubicBezTo>
                    <a:pt x="96302" y="393318"/>
                    <a:pt x="10636" y="307652"/>
                    <a:pt x="10636" y="201977"/>
                  </a:cubicBezTo>
                  <a:cubicBezTo>
                    <a:pt x="10756" y="96352"/>
                    <a:pt x="96352" y="10756"/>
                    <a:pt x="201977" y="10636"/>
                  </a:cubicBezTo>
                  <a:moveTo>
                    <a:pt x="201977" y="0"/>
                  </a:moveTo>
                  <a:cubicBezTo>
                    <a:pt x="90428" y="0"/>
                    <a:pt x="0" y="90428"/>
                    <a:pt x="0" y="201977"/>
                  </a:cubicBezTo>
                  <a:cubicBezTo>
                    <a:pt x="0" y="313526"/>
                    <a:pt x="90428" y="403954"/>
                    <a:pt x="201977" y="403954"/>
                  </a:cubicBezTo>
                  <a:cubicBezTo>
                    <a:pt x="313526" y="403954"/>
                    <a:pt x="403954" y="313526"/>
                    <a:pt x="403954" y="201977"/>
                  </a:cubicBezTo>
                  <a:cubicBezTo>
                    <a:pt x="404007" y="90481"/>
                    <a:pt x="313665" y="53"/>
                    <a:pt x="202169" y="0"/>
                  </a:cubicBezTo>
                  <a:cubicBezTo>
                    <a:pt x="202105" y="0"/>
                    <a:pt x="202041" y="0"/>
                    <a:pt x="201977" y="0"/>
                  </a:cubicBezTo>
                  <a:close/>
                </a:path>
              </a:pathLst>
            </a:custGeom>
            <a:solidFill>
              <a:srgbClr val="000000"/>
            </a:solidFill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CD2EC63-ECBF-9F7C-8DF9-FE25D3DAD611}"/>
                </a:ext>
              </a:extLst>
            </p:cNvPr>
            <p:cNvSpPr/>
            <p:nvPr/>
          </p:nvSpPr>
          <p:spPr>
            <a:xfrm>
              <a:off x="7594192" y="1960229"/>
              <a:ext cx="102109" cy="178036"/>
            </a:xfrm>
            <a:custGeom>
              <a:avLst/>
              <a:gdLst>
                <a:gd name="connsiteX0" fmla="*/ 12 w 102109"/>
                <a:gd name="connsiteY0" fmla="*/ 178000 h 178036"/>
                <a:gd name="connsiteX1" fmla="*/ 12 w 102109"/>
                <a:gd name="connsiteY1" fmla="*/ 171262 h 178036"/>
                <a:gd name="connsiteX2" fmla="*/ 2730 w 102109"/>
                <a:gd name="connsiteY2" fmla="*/ 151053 h 178036"/>
                <a:gd name="connsiteX3" fmla="*/ 11212 w 102109"/>
                <a:gd name="connsiteY3" fmla="*/ 135189 h 178036"/>
                <a:gd name="connsiteX4" fmla="*/ 26247 w 102109"/>
                <a:gd name="connsiteY4" fmla="*/ 120213 h 178036"/>
                <a:gd name="connsiteX5" fmla="*/ 48609 w 102109"/>
                <a:gd name="connsiteY5" fmla="*/ 103195 h 178036"/>
                <a:gd name="connsiteX6" fmla="*/ 64447 w 102109"/>
                <a:gd name="connsiteY6" fmla="*/ 90559 h 178036"/>
                <a:gd name="connsiteX7" fmla="*/ 76195 w 102109"/>
                <a:gd name="connsiteY7" fmla="*/ 77796 h 178036"/>
                <a:gd name="connsiteX8" fmla="*/ 83432 w 102109"/>
                <a:gd name="connsiteY8" fmla="*/ 63639 h 178036"/>
                <a:gd name="connsiteX9" fmla="*/ 85895 w 102109"/>
                <a:gd name="connsiteY9" fmla="*/ 46982 h 178036"/>
                <a:gd name="connsiteX10" fmla="*/ 83209 w 102109"/>
                <a:gd name="connsiteY10" fmla="*/ 31283 h 178036"/>
                <a:gd name="connsiteX11" fmla="*/ 63825 w 102109"/>
                <a:gd name="connsiteY11" fmla="*/ 12563 h 178036"/>
                <a:gd name="connsiteX12" fmla="*/ 48881 w 102109"/>
                <a:gd name="connsiteY12" fmla="*/ 10223 h 178036"/>
                <a:gd name="connsiteX13" fmla="*/ 25034 w 102109"/>
                <a:gd name="connsiteY13" fmla="*/ 16073 h 178036"/>
                <a:gd name="connsiteX14" fmla="*/ 6995 w 102109"/>
                <a:gd name="connsiteY14" fmla="*/ 28592 h 178036"/>
                <a:gd name="connsiteX15" fmla="*/ 6995 w 102109"/>
                <a:gd name="connsiteY15" fmla="*/ 15823 h 178036"/>
                <a:gd name="connsiteX16" fmla="*/ 26513 w 102109"/>
                <a:gd name="connsiteY16" fmla="*/ 4363 h 178036"/>
                <a:gd name="connsiteX17" fmla="*/ 51125 w 102109"/>
                <a:gd name="connsiteY17" fmla="*/ 7 h 178036"/>
                <a:gd name="connsiteX18" fmla="*/ 55204 w 102109"/>
                <a:gd name="connsiteY18" fmla="*/ 247 h 178036"/>
                <a:gd name="connsiteX19" fmla="*/ 59208 w 102109"/>
                <a:gd name="connsiteY19" fmla="*/ 981 h 178036"/>
                <a:gd name="connsiteX20" fmla="*/ 75423 w 102109"/>
                <a:gd name="connsiteY20" fmla="*/ 5490 h 178036"/>
                <a:gd name="connsiteX21" fmla="*/ 87767 w 102109"/>
                <a:gd name="connsiteY21" fmla="*/ 14611 h 178036"/>
                <a:gd name="connsiteX22" fmla="*/ 95680 w 102109"/>
                <a:gd name="connsiteY22" fmla="*/ 27906 h 178036"/>
                <a:gd name="connsiteX23" fmla="*/ 98499 w 102109"/>
                <a:gd name="connsiteY23" fmla="*/ 45153 h 178036"/>
                <a:gd name="connsiteX24" fmla="*/ 95600 w 102109"/>
                <a:gd name="connsiteY24" fmla="*/ 65138 h 178036"/>
                <a:gd name="connsiteX25" fmla="*/ 87320 w 102109"/>
                <a:gd name="connsiteY25" fmla="*/ 81396 h 178036"/>
                <a:gd name="connsiteX26" fmla="*/ 74269 w 102109"/>
                <a:gd name="connsiteY26" fmla="*/ 95542 h 178036"/>
                <a:gd name="connsiteX27" fmla="*/ 57017 w 102109"/>
                <a:gd name="connsiteY27" fmla="*/ 109082 h 178036"/>
                <a:gd name="connsiteX28" fmla="*/ 38585 w 102109"/>
                <a:gd name="connsiteY28" fmla="*/ 122766 h 178036"/>
                <a:gd name="connsiteX29" fmla="*/ 25651 w 102109"/>
                <a:gd name="connsiteY29" fmla="*/ 134242 h 178036"/>
                <a:gd name="connsiteX30" fmla="*/ 17674 w 102109"/>
                <a:gd name="connsiteY30" fmla="*/ 145410 h 178036"/>
                <a:gd name="connsiteX31" fmla="*/ 13776 w 102109"/>
                <a:gd name="connsiteY31" fmla="*/ 157674 h 178036"/>
                <a:gd name="connsiteX32" fmla="*/ 13318 w 102109"/>
                <a:gd name="connsiteY32" fmla="*/ 161482 h 178036"/>
                <a:gd name="connsiteX33" fmla="*/ 13122 w 102109"/>
                <a:gd name="connsiteY33" fmla="*/ 165545 h 178036"/>
                <a:gd name="connsiteX34" fmla="*/ 13122 w 102109"/>
                <a:gd name="connsiteY34" fmla="*/ 167401 h 178036"/>
                <a:gd name="connsiteX35" fmla="*/ 102110 w 102109"/>
                <a:gd name="connsiteY35" fmla="*/ 167401 h 178036"/>
                <a:gd name="connsiteX36" fmla="*/ 102110 w 102109"/>
                <a:gd name="connsiteY36" fmla="*/ 178037 h 178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02109" h="178036">
                  <a:moveTo>
                    <a:pt x="12" y="178000"/>
                  </a:moveTo>
                  <a:lnTo>
                    <a:pt x="12" y="171262"/>
                  </a:lnTo>
                  <a:cubicBezTo>
                    <a:pt x="-119" y="164426"/>
                    <a:pt x="797" y="157610"/>
                    <a:pt x="2730" y="151053"/>
                  </a:cubicBezTo>
                  <a:cubicBezTo>
                    <a:pt x="4591" y="145302"/>
                    <a:pt x="7463" y="139930"/>
                    <a:pt x="11212" y="135189"/>
                  </a:cubicBezTo>
                  <a:cubicBezTo>
                    <a:pt x="15651" y="129654"/>
                    <a:pt x="20694" y="124631"/>
                    <a:pt x="26247" y="120213"/>
                  </a:cubicBezTo>
                  <a:cubicBezTo>
                    <a:pt x="32394" y="115214"/>
                    <a:pt x="39920" y="109492"/>
                    <a:pt x="48609" y="103195"/>
                  </a:cubicBezTo>
                  <a:cubicBezTo>
                    <a:pt x="54513" y="98866"/>
                    <a:pt x="59841" y="94617"/>
                    <a:pt x="64447" y="90559"/>
                  </a:cubicBezTo>
                  <a:cubicBezTo>
                    <a:pt x="68826" y="86756"/>
                    <a:pt x="72766" y="82474"/>
                    <a:pt x="76195" y="77796"/>
                  </a:cubicBezTo>
                  <a:cubicBezTo>
                    <a:pt x="79317" y="73475"/>
                    <a:pt x="81759" y="68700"/>
                    <a:pt x="83432" y="63639"/>
                  </a:cubicBezTo>
                  <a:cubicBezTo>
                    <a:pt x="85127" y="58251"/>
                    <a:pt x="85958" y="52630"/>
                    <a:pt x="85895" y="46982"/>
                  </a:cubicBezTo>
                  <a:cubicBezTo>
                    <a:pt x="85982" y="41628"/>
                    <a:pt x="85072" y="36304"/>
                    <a:pt x="83209" y="31283"/>
                  </a:cubicBezTo>
                  <a:cubicBezTo>
                    <a:pt x="79942" y="22413"/>
                    <a:pt x="72804" y="15519"/>
                    <a:pt x="63825" y="12563"/>
                  </a:cubicBezTo>
                  <a:cubicBezTo>
                    <a:pt x="59007" y="10959"/>
                    <a:pt x="53957" y="10169"/>
                    <a:pt x="48881" y="10223"/>
                  </a:cubicBezTo>
                  <a:cubicBezTo>
                    <a:pt x="40577" y="10232"/>
                    <a:pt x="32399" y="12239"/>
                    <a:pt x="25034" y="16073"/>
                  </a:cubicBezTo>
                  <a:cubicBezTo>
                    <a:pt x="18515" y="19466"/>
                    <a:pt x="12454" y="23672"/>
                    <a:pt x="6995" y="28592"/>
                  </a:cubicBezTo>
                  <a:lnTo>
                    <a:pt x="6995" y="15823"/>
                  </a:lnTo>
                  <a:cubicBezTo>
                    <a:pt x="12909" y="11074"/>
                    <a:pt x="19484" y="7213"/>
                    <a:pt x="26513" y="4363"/>
                  </a:cubicBezTo>
                  <a:cubicBezTo>
                    <a:pt x="34365" y="1361"/>
                    <a:pt x="42719" y="-118"/>
                    <a:pt x="51125" y="7"/>
                  </a:cubicBezTo>
                  <a:cubicBezTo>
                    <a:pt x="52488" y="4"/>
                    <a:pt x="53850" y="84"/>
                    <a:pt x="55204" y="247"/>
                  </a:cubicBezTo>
                  <a:cubicBezTo>
                    <a:pt x="56552" y="414"/>
                    <a:pt x="57889" y="659"/>
                    <a:pt x="59208" y="981"/>
                  </a:cubicBezTo>
                  <a:cubicBezTo>
                    <a:pt x="64833" y="1537"/>
                    <a:pt x="70319" y="3063"/>
                    <a:pt x="75423" y="5490"/>
                  </a:cubicBezTo>
                  <a:cubicBezTo>
                    <a:pt x="80076" y="7726"/>
                    <a:pt x="84264" y="10820"/>
                    <a:pt x="87767" y="14611"/>
                  </a:cubicBezTo>
                  <a:cubicBezTo>
                    <a:pt x="91255" y="18477"/>
                    <a:pt x="93945" y="22996"/>
                    <a:pt x="95680" y="27906"/>
                  </a:cubicBezTo>
                  <a:cubicBezTo>
                    <a:pt x="97619" y="33447"/>
                    <a:pt x="98573" y="39283"/>
                    <a:pt x="98499" y="45153"/>
                  </a:cubicBezTo>
                  <a:cubicBezTo>
                    <a:pt x="98594" y="51926"/>
                    <a:pt x="97616" y="58672"/>
                    <a:pt x="95600" y="65138"/>
                  </a:cubicBezTo>
                  <a:cubicBezTo>
                    <a:pt x="93696" y="70953"/>
                    <a:pt x="90903" y="76437"/>
                    <a:pt x="87320" y="81396"/>
                  </a:cubicBezTo>
                  <a:cubicBezTo>
                    <a:pt x="83519" y="86590"/>
                    <a:pt x="79140" y="91335"/>
                    <a:pt x="74269" y="95542"/>
                  </a:cubicBezTo>
                  <a:cubicBezTo>
                    <a:pt x="69148" y="100009"/>
                    <a:pt x="63346" y="104583"/>
                    <a:pt x="57017" y="109082"/>
                  </a:cubicBezTo>
                  <a:cubicBezTo>
                    <a:pt x="49891" y="114214"/>
                    <a:pt x="43690" y="118825"/>
                    <a:pt x="38585" y="122766"/>
                  </a:cubicBezTo>
                  <a:cubicBezTo>
                    <a:pt x="33984" y="126252"/>
                    <a:pt x="29660" y="130089"/>
                    <a:pt x="25651" y="134242"/>
                  </a:cubicBezTo>
                  <a:cubicBezTo>
                    <a:pt x="22448" y="137545"/>
                    <a:pt x="19759" y="141309"/>
                    <a:pt x="17674" y="145410"/>
                  </a:cubicBezTo>
                  <a:cubicBezTo>
                    <a:pt x="15791" y="149289"/>
                    <a:pt x="14478" y="153419"/>
                    <a:pt x="13776" y="157674"/>
                  </a:cubicBezTo>
                  <a:cubicBezTo>
                    <a:pt x="13579" y="159003"/>
                    <a:pt x="13462" y="160179"/>
                    <a:pt x="13318" y="161482"/>
                  </a:cubicBezTo>
                  <a:cubicBezTo>
                    <a:pt x="13183" y="162832"/>
                    <a:pt x="13117" y="164188"/>
                    <a:pt x="13122" y="165545"/>
                  </a:cubicBezTo>
                  <a:lnTo>
                    <a:pt x="13122" y="167401"/>
                  </a:lnTo>
                  <a:lnTo>
                    <a:pt x="102110" y="167401"/>
                  </a:lnTo>
                  <a:lnTo>
                    <a:pt x="102110" y="178037"/>
                  </a:lnTo>
                  <a:close/>
                </a:path>
              </a:pathLst>
            </a:custGeom>
            <a:solidFill>
              <a:srgbClr val="000000"/>
            </a:solidFill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23" name="Graphic 14" descr="Badge 4 outline">
            <a:extLst>
              <a:ext uri="{FF2B5EF4-FFF2-40B4-BE49-F238E27FC236}">
                <a16:creationId xmlns:a16="http://schemas.microsoft.com/office/drawing/2014/main" id="{3A1412B8-0EE9-3EBE-3316-F0D9ECD0CDC2}"/>
              </a:ext>
            </a:extLst>
          </p:cNvPr>
          <p:cNvGrpSpPr/>
          <p:nvPr/>
        </p:nvGrpSpPr>
        <p:grpSpPr>
          <a:xfrm>
            <a:off x="4151470" y="1756058"/>
            <a:ext cx="403954" cy="403954"/>
            <a:chOff x="4151470" y="1756058"/>
            <a:chExt cx="403954" cy="403954"/>
          </a:xfrm>
          <a:solidFill>
            <a:srgbClr val="000000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C33F30B-6F77-BC59-8876-0297A89E5426}"/>
                </a:ext>
              </a:extLst>
            </p:cNvPr>
            <p:cNvSpPr/>
            <p:nvPr/>
          </p:nvSpPr>
          <p:spPr>
            <a:xfrm>
              <a:off x="4151470" y="1756058"/>
              <a:ext cx="403954" cy="403954"/>
            </a:xfrm>
            <a:custGeom>
              <a:avLst/>
              <a:gdLst>
                <a:gd name="connsiteX0" fmla="*/ 201977 w 403954"/>
                <a:gd name="connsiteY0" fmla="*/ 10636 h 403954"/>
                <a:gd name="connsiteX1" fmla="*/ 393318 w 403954"/>
                <a:gd name="connsiteY1" fmla="*/ 201977 h 403954"/>
                <a:gd name="connsiteX2" fmla="*/ 201977 w 403954"/>
                <a:gd name="connsiteY2" fmla="*/ 393318 h 403954"/>
                <a:gd name="connsiteX3" fmla="*/ 10636 w 403954"/>
                <a:gd name="connsiteY3" fmla="*/ 201977 h 403954"/>
                <a:gd name="connsiteX4" fmla="*/ 201977 w 403954"/>
                <a:gd name="connsiteY4" fmla="*/ 10636 h 403954"/>
                <a:gd name="connsiteX5" fmla="*/ 201977 w 403954"/>
                <a:gd name="connsiteY5" fmla="*/ 0 h 403954"/>
                <a:gd name="connsiteX6" fmla="*/ 0 w 403954"/>
                <a:gd name="connsiteY6" fmla="*/ 201977 h 403954"/>
                <a:gd name="connsiteX7" fmla="*/ 201977 w 403954"/>
                <a:gd name="connsiteY7" fmla="*/ 403954 h 403954"/>
                <a:gd name="connsiteX8" fmla="*/ 403954 w 403954"/>
                <a:gd name="connsiteY8" fmla="*/ 201977 h 403954"/>
                <a:gd name="connsiteX9" fmla="*/ 202169 w 403954"/>
                <a:gd name="connsiteY9" fmla="*/ 0 h 403954"/>
                <a:gd name="connsiteX10" fmla="*/ 201977 w 403954"/>
                <a:gd name="connsiteY10" fmla="*/ 0 h 40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3954" h="403954">
                  <a:moveTo>
                    <a:pt x="201977" y="10636"/>
                  </a:moveTo>
                  <a:cubicBezTo>
                    <a:pt x="307652" y="10636"/>
                    <a:pt x="393318" y="96302"/>
                    <a:pt x="393318" y="201977"/>
                  </a:cubicBezTo>
                  <a:cubicBezTo>
                    <a:pt x="393318" y="307652"/>
                    <a:pt x="307652" y="393318"/>
                    <a:pt x="201977" y="393318"/>
                  </a:cubicBezTo>
                  <a:cubicBezTo>
                    <a:pt x="96302" y="393318"/>
                    <a:pt x="10636" y="307652"/>
                    <a:pt x="10636" y="201977"/>
                  </a:cubicBezTo>
                  <a:cubicBezTo>
                    <a:pt x="10756" y="96352"/>
                    <a:pt x="96352" y="10756"/>
                    <a:pt x="201977" y="10636"/>
                  </a:cubicBezTo>
                  <a:moveTo>
                    <a:pt x="201977" y="0"/>
                  </a:moveTo>
                  <a:cubicBezTo>
                    <a:pt x="90428" y="0"/>
                    <a:pt x="0" y="90428"/>
                    <a:pt x="0" y="201977"/>
                  </a:cubicBezTo>
                  <a:cubicBezTo>
                    <a:pt x="0" y="313526"/>
                    <a:pt x="90428" y="403954"/>
                    <a:pt x="201977" y="403954"/>
                  </a:cubicBezTo>
                  <a:cubicBezTo>
                    <a:pt x="313526" y="403954"/>
                    <a:pt x="403954" y="313526"/>
                    <a:pt x="403954" y="201977"/>
                  </a:cubicBezTo>
                  <a:cubicBezTo>
                    <a:pt x="404007" y="90481"/>
                    <a:pt x="313665" y="53"/>
                    <a:pt x="202169" y="0"/>
                  </a:cubicBezTo>
                  <a:cubicBezTo>
                    <a:pt x="202105" y="0"/>
                    <a:pt x="202041" y="0"/>
                    <a:pt x="201977" y="0"/>
                  </a:cubicBezTo>
                  <a:close/>
                </a:path>
              </a:pathLst>
            </a:custGeom>
            <a:solidFill>
              <a:srgbClr val="000000"/>
            </a:solidFill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8DD1761-DF04-F21F-EB63-284CBB64C72B}"/>
                </a:ext>
              </a:extLst>
            </p:cNvPr>
            <p:cNvSpPr/>
            <p:nvPr/>
          </p:nvSpPr>
          <p:spPr>
            <a:xfrm>
              <a:off x="4280966" y="1866356"/>
              <a:ext cx="124662" cy="175019"/>
            </a:xfrm>
            <a:custGeom>
              <a:avLst/>
              <a:gdLst>
                <a:gd name="connsiteX0" fmla="*/ 84633 w 124662"/>
                <a:gd name="connsiteY0" fmla="*/ 175020 h 175019"/>
                <a:gd name="connsiteX1" fmla="*/ 84633 w 124662"/>
                <a:gd name="connsiteY1" fmla="*/ 130650 h 175019"/>
                <a:gd name="connsiteX2" fmla="*/ 0 w 124662"/>
                <a:gd name="connsiteY2" fmla="*/ 130650 h 175019"/>
                <a:gd name="connsiteX3" fmla="*/ 0 w 124662"/>
                <a:gd name="connsiteY3" fmla="*/ 118552 h 175019"/>
                <a:gd name="connsiteX4" fmla="*/ 23591 w 124662"/>
                <a:gd name="connsiteY4" fmla="*/ 90477 h 175019"/>
                <a:gd name="connsiteX5" fmla="*/ 46901 w 124662"/>
                <a:gd name="connsiteY5" fmla="*/ 59350 h 175019"/>
                <a:gd name="connsiteX6" fmla="*/ 67413 w 124662"/>
                <a:gd name="connsiteY6" fmla="*/ 28085 h 175019"/>
                <a:gd name="connsiteX7" fmla="*/ 82707 w 124662"/>
                <a:gd name="connsiteY7" fmla="*/ 0 h 175019"/>
                <a:gd name="connsiteX8" fmla="*/ 96742 w 124662"/>
                <a:gd name="connsiteY8" fmla="*/ 0 h 175019"/>
                <a:gd name="connsiteX9" fmla="*/ 96742 w 124662"/>
                <a:gd name="connsiteY9" fmla="*/ 119908 h 175019"/>
                <a:gd name="connsiteX10" fmla="*/ 124662 w 124662"/>
                <a:gd name="connsiteY10" fmla="*/ 119908 h 175019"/>
                <a:gd name="connsiteX11" fmla="*/ 124662 w 124662"/>
                <a:gd name="connsiteY11" fmla="*/ 130650 h 175019"/>
                <a:gd name="connsiteX12" fmla="*/ 96742 w 124662"/>
                <a:gd name="connsiteY12" fmla="*/ 130650 h 175019"/>
                <a:gd name="connsiteX13" fmla="*/ 96742 w 124662"/>
                <a:gd name="connsiteY13" fmla="*/ 175020 h 175019"/>
                <a:gd name="connsiteX14" fmla="*/ 81160 w 124662"/>
                <a:gd name="connsiteY14" fmla="*/ 22767 h 175019"/>
                <a:gd name="connsiteX15" fmla="*/ 62897 w 124662"/>
                <a:gd name="connsiteY15" fmla="*/ 52399 h 175019"/>
                <a:gd name="connsiteX16" fmla="*/ 45305 w 124662"/>
                <a:gd name="connsiteY16" fmla="*/ 77884 h 175019"/>
                <a:gd name="connsiteX17" fmla="*/ 29032 w 124662"/>
                <a:gd name="connsiteY17" fmla="*/ 99311 h 175019"/>
                <a:gd name="connsiteX18" fmla="*/ 14774 w 124662"/>
                <a:gd name="connsiteY18" fmla="*/ 116860 h 175019"/>
                <a:gd name="connsiteX19" fmla="*/ 12274 w 124662"/>
                <a:gd name="connsiteY19" fmla="*/ 119892 h 175019"/>
                <a:gd name="connsiteX20" fmla="*/ 12274 w 124662"/>
                <a:gd name="connsiteY20" fmla="*/ 119892 h 175019"/>
                <a:gd name="connsiteX21" fmla="*/ 84633 w 124662"/>
                <a:gd name="connsiteY21" fmla="*/ 119892 h 175019"/>
                <a:gd name="connsiteX22" fmla="*/ 84633 w 124662"/>
                <a:gd name="connsiteY22" fmla="*/ 16773 h 175019"/>
                <a:gd name="connsiteX23" fmla="*/ 84633 w 124662"/>
                <a:gd name="connsiteY23" fmla="*/ 16773 h 175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4662" h="175019">
                  <a:moveTo>
                    <a:pt x="84633" y="175020"/>
                  </a:moveTo>
                  <a:lnTo>
                    <a:pt x="84633" y="130650"/>
                  </a:lnTo>
                  <a:lnTo>
                    <a:pt x="0" y="130650"/>
                  </a:lnTo>
                  <a:lnTo>
                    <a:pt x="0" y="118552"/>
                  </a:lnTo>
                  <a:cubicBezTo>
                    <a:pt x="7647" y="110043"/>
                    <a:pt x="15625" y="100470"/>
                    <a:pt x="23591" y="90477"/>
                  </a:cubicBezTo>
                  <a:cubicBezTo>
                    <a:pt x="31664" y="80336"/>
                    <a:pt x="39508" y="69859"/>
                    <a:pt x="46901" y="59350"/>
                  </a:cubicBezTo>
                  <a:cubicBezTo>
                    <a:pt x="54293" y="48842"/>
                    <a:pt x="61196" y="38322"/>
                    <a:pt x="67413" y="28085"/>
                  </a:cubicBezTo>
                  <a:cubicBezTo>
                    <a:pt x="72987" y="18991"/>
                    <a:pt x="78092" y="9617"/>
                    <a:pt x="82707" y="0"/>
                  </a:cubicBezTo>
                  <a:lnTo>
                    <a:pt x="96742" y="0"/>
                  </a:lnTo>
                  <a:lnTo>
                    <a:pt x="96742" y="119908"/>
                  </a:lnTo>
                  <a:lnTo>
                    <a:pt x="124662" y="119908"/>
                  </a:lnTo>
                  <a:lnTo>
                    <a:pt x="124662" y="130650"/>
                  </a:lnTo>
                  <a:lnTo>
                    <a:pt x="96742" y="130650"/>
                  </a:lnTo>
                  <a:lnTo>
                    <a:pt x="96742" y="175020"/>
                  </a:lnTo>
                  <a:close/>
                  <a:moveTo>
                    <a:pt x="81160" y="22767"/>
                  </a:moveTo>
                  <a:cubicBezTo>
                    <a:pt x="75076" y="33286"/>
                    <a:pt x="68928" y="43258"/>
                    <a:pt x="62897" y="52399"/>
                  </a:cubicBezTo>
                  <a:cubicBezTo>
                    <a:pt x="56867" y="61541"/>
                    <a:pt x="50964" y="70077"/>
                    <a:pt x="45305" y="77884"/>
                  </a:cubicBezTo>
                  <a:cubicBezTo>
                    <a:pt x="39647" y="85691"/>
                    <a:pt x="34174" y="92892"/>
                    <a:pt x="29032" y="99311"/>
                  </a:cubicBezTo>
                  <a:cubicBezTo>
                    <a:pt x="23889" y="105730"/>
                    <a:pt x="19092" y="111633"/>
                    <a:pt x="14774" y="116860"/>
                  </a:cubicBezTo>
                  <a:lnTo>
                    <a:pt x="12274" y="119892"/>
                  </a:lnTo>
                  <a:lnTo>
                    <a:pt x="12274" y="119892"/>
                  </a:lnTo>
                  <a:lnTo>
                    <a:pt x="84633" y="119892"/>
                  </a:lnTo>
                  <a:lnTo>
                    <a:pt x="84633" y="16773"/>
                  </a:lnTo>
                  <a:lnTo>
                    <a:pt x="84633" y="16773"/>
                  </a:lnTo>
                  <a:close/>
                </a:path>
              </a:pathLst>
            </a:custGeom>
            <a:solidFill>
              <a:srgbClr val="000000"/>
            </a:solidFill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26" name="Graphic 17" descr="Badge 5 outline">
            <a:extLst>
              <a:ext uri="{FF2B5EF4-FFF2-40B4-BE49-F238E27FC236}">
                <a16:creationId xmlns:a16="http://schemas.microsoft.com/office/drawing/2014/main" id="{2AB19C82-C676-E064-71E4-C1DABA5D88E3}"/>
              </a:ext>
            </a:extLst>
          </p:cNvPr>
          <p:cNvGrpSpPr/>
          <p:nvPr/>
        </p:nvGrpSpPr>
        <p:grpSpPr>
          <a:xfrm>
            <a:off x="3782404" y="2948251"/>
            <a:ext cx="403954" cy="403954"/>
            <a:chOff x="3782404" y="2948251"/>
            <a:chExt cx="403954" cy="403954"/>
          </a:xfrm>
          <a:solidFill>
            <a:srgbClr val="000000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A204830-E160-E4C3-8A56-8105C1F8CB59}"/>
                </a:ext>
              </a:extLst>
            </p:cNvPr>
            <p:cNvSpPr/>
            <p:nvPr/>
          </p:nvSpPr>
          <p:spPr>
            <a:xfrm>
              <a:off x="3782404" y="2948251"/>
              <a:ext cx="403954" cy="403954"/>
            </a:xfrm>
            <a:custGeom>
              <a:avLst/>
              <a:gdLst>
                <a:gd name="connsiteX0" fmla="*/ 201977 w 403954"/>
                <a:gd name="connsiteY0" fmla="*/ 10636 h 403954"/>
                <a:gd name="connsiteX1" fmla="*/ 393318 w 403954"/>
                <a:gd name="connsiteY1" fmla="*/ 201977 h 403954"/>
                <a:gd name="connsiteX2" fmla="*/ 201977 w 403954"/>
                <a:gd name="connsiteY2" fmla="*/ 393318 h 403954"/>
                <a:gd name="connsiteX3" fmla="*/ 10636 w 403954"/>
                <a:gd name="connsiteY3" fmla="*/ 201977 h 403954"/>
                <a:gd name="connsiteX4" fmla="*/ 201977 w 403954"/>
                <a:gd name="connsiteY4" fmla="*/ 10636 h 403954"/>
                <a:gd name="connsiteX5" fmla="*/ 201977 w 403954"/>
                <a:gd name="connsiteY5" fmla="*/ 0 h 403954"/>
                <a:gd name="connsiteX6" fmla="*/ 0 w 403954"/>
                <a:gd name="connsiteY6" fmla="*/ 201977 h 403954"/>
                <a:gd name="connsiteX7" fmla="*/ 201977 w 403954"/>
                <a:gd name="connsiteY7" fmla="*/ 403954 h 403954"/>
                <a:gd name="connsiteX8" fmla="*/ 403954 w 403954"/>
                <a:gd name="connsiteY8" fmla="*/ 201977 h 403954"/>
                <a:gd name="connsiteX9" fmla="*/ 202169 w 403954"/>
                <a:gd name="connsiteY9" fmla="*/ 0 h 403954"/>
                <a:gd name="connsiteX10" fmla="*/ 201977 w 403954"/>
                <a:gd name="connsiteY10" fmla="*/ 0 h 40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3954" h="403954">
                  <a:moveTo>
                    <a:pt x="201977" y="10636"/>
                  </a:moveTo>
                  <a:cubicBezTo>
                    <a:pt x="307652" y="10636"/>
                    <a:pt x="393318" y="96302"/>
                    <a:pt x="393318" y="201977"/>
                  </a:cubicBezTo>
                  <a:cubicBezTo>
                    <a:pt x="393318" y="307652"/>
                    <a:pt x="307652" y="393318"/>
                    <a:pt x="201977" y="393318"/>
                  </a:cubicBezTo>
                  <a:cubicBezTo>
                    <a:pt x="96302" y="393318"/>
                    <a:pt x="10636" y="307652"/>
                    <a:pt x="10636" y="201977"/>
                  </a:cubicBezTo>
                  <a:cubicBezTo>
                    <a:pt x="10756" y="96352"/>
                    <a:pt x="96352" y="10756"/>
                    <a:pt x="201977" y="10636"/>
                  </a:cubicBezTo>
                  <a:moveTo>
                    <a:pt x="201977" y="0"/>
                  </a:moveTo>
                  <a:cubicBezTo>
                    <a:pt x="90428" y="0"/>
                    <a:pt x="0" y="90428"/>
                    <a:pt x="0" y="201977"/>
                  </a:cubicBezTo>
                  <a:cubicBezTo>
                    <a:pt x="0" y="313526"/>
                    <a:pt x="90428" y="403954"/>
                    <a:pt x="201977" y="403954"/>
                  </a:cubicBezTo>
                  <a:cubicBezTo>
                    <a:pt x="313526" y="403954"/>
                    <a:pt x="403954" y="313526"/>
                    <a:pt x="403954" y="201977"/>
                  </a:cubicBezTo>
                  <a:cubicBezTo>
                    <a:pt x="404007" y="90481"/>
                    <a:pt x="313665" y="53"/>
                    <a:pt x="202169" y="0"/>
                  </a:cubicBezTo>
                  <a:cubicBezTo>
                    <a:pt x="202105" y="0"/>
                    <a:pt x="202041" y="0"/>
                    <a:pt x="201977" y="0"/>
                  </a:cubicBezTo>
                  <a:close/>
                </a:path>
              </a:pathLst>
            </a:custGeom>
            <a:solidFill>
              <a:srgbClr val="000000"/>
            </a:solidFill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BECA066-0A68-4B89-73CD-5EDBEE3472D2}"/>
                </a:ext>
              </a:extLst>
            </p:cNvPr>
            <p:cNvSpPr/>
            <p:nvPr/>
          </p:nvSpPr>
          <p:spPr>
            <a:xfrm>
              <a:off x="3939065" y="3058538"/>
              <a:ext cx="92729" cy="178089"/>
            </a:xfrm>
            <a:custGeom>
              <a:avLst/>
              <a:gdLst>
                <a:gd name="connsiteX0" fmla="*/ 33148 w 92729"/>
                <a:gd name="connsiteY0" fmla="*/ 178024 h 178089"/>
                <a:gd name="connsiteX1" fmla="*/ 0 w 92729"/>
                <a:gd name="connsiteY1" fmla="*/ 171770 h 178089"/>
                <a:gd name="connsiteX2" fmla="*/ 0 w 92729"/>
                <a:gd name="connsiteY2" fmla="*/ 158677 h 178089"/>
                <a:gd name="connsiteX3" fmla="*/ 33786 w 92729"/>
                <a:gd name="connsiteY3" fmla="*/ 168031 h 178089"/>
                <a:gd name="connsiteX4" fmla="*/ 52867 w 92729"/>
                <a:gd name="connsiteY4" fmla="*/ 164931 h 178089"/>
                <a:gd name="connsiteX5" fmla="*/ 67540 w 92729"/>
                <a:gd name="connsiteY5" fmla="*/ 156055 h 178089"/>
                <a:gd name="connsiteX6" fmla="*/ 76900 w 92729"/>
                <a:gd name="connsiteY6" fmla="*/ 142191 h 178089"/>
                <a:gd name="connsiteX7" fmla="*/ 80149 w 92729"/>
                <a:gd name="connsiteY7" fmla="*/ 124418 h 178089"/>
                <a:gd name="connsiteX8" fmla="*/ 67386 w 92729"/>
                <a:gd name="connsiteY8" fmla="*/ 92961 h 178089"/>
                <a:gd name="connsiteX9" fmla="*/ 30526 w 92729"/>
                <a:gd name="connsiteY9" fmla="*/ 82170 h 178089"/>
                <a:gd name="connsiteX10" fmla="*/ 5345 w 92729"/>
                <a:gd name="connsiteY10" fmla="*/ 83495 h 178089"/>
                <a:gd name="connsiteX11" fmla="*/ 10588 w 92729"/>
                <a:gd name="connsiteY11" fmla="*/ 0 h 178089"/>
                <a:gd name="connsiteX12" fmla="*/ 84883 w 92729"/>
                <a:gd name="connsiteY12" fmla="*/ 0 h 178089"/>
                <a:gd name="connsiteX13" fmla="*/ 84883 w 92729"/>
                <a:gd name="connsiteY13" fmla="*/ 10743 h 178089"/>
                <a:gd name="connsiteX14" fmla="*/ 20688 w 92729"/>
                <a:gd name="connsiteY14" fmla="*/ 10743 h 178089"/>
                <a:gd name="connsiteX15" fmla="*/ 16694 w 92729"/>
                <a:gd name="connsiteY15" fmla="*/ 72571 h 178089"/>
                <a:gd name="connsiteX16" fmla="*/ 18821 w 92729"/>
                <a:gd name="connsiteY16" fmla="*/ 72412 h 178089"/>
                <a:gd name="connsiteX17" fmla="*/ 35892 w 92729"/>
                <a:gd name="connsiteY17" fmla="*/ 71672 h 178089"/>
                <a:gd name="connsiteX18" fmla="*/ 60414 w 92729"/>
                <a:gd name="connsiteY18" fmla="*/ 75257 h 178089"/>
                <a:gd name="connsiteX19" fmla="*/ 78134 w 92729"/>
                <a:gd name="connsiteY19" fmla="*/ 85420 h 178089"/>
                <a:gd name="connsiteX20" fmla="*/ 88999 w 92729"/>
                <a:gd name="connsiteY20" fmla="*/ 101433 h 178089"/>
                <a:gd name="connsiteX21" fmla="*/ 92722 w 92729"/>
                <a:gd name="connsiteY21" fmla="*/ 123061 h 178089"/>
                <a:gd name="connsiteX22" fmla="*/ 88733 w 92729"/>
                <a:gd name="connsiteY22" fmla="*/ 145562 h 178089"/>
                <a:gd name="connsiteX23" fmla="*/ 77219 w 92729"/>
                <a:gd name="connsiteY23" fmla="*/ 162846 h 178089"/>
                <a:gd name="connsiteX24" fmla="*/ 58558 w 92729"/>
                <a:gd name="connsiteY24" fmla="*/ 174014 h 178089"/>
                <a:gd name="connsiteX25" fmla="*/ 33148 w 92729"/>
                <a:gd name="connsiteY25" fmla="*/ 178024 h 178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2729" h="178089">
                  <a:moveTo>
                    <a:pt x="33148" y="178024"/>
                  </a:moveTo>
                  <a:cubicBezTo>
                    <a:pt x="21766" y="178499"/>
                    <a:pt x="10426" y="176360"/>
                    <a:pt x="0" y="171770"/>
                  </a:cubicBezTo>
                  <a:lnTo>
                    <a:pt x="0" y="158677"/>
                  </a:lnTo>
                  <a:cubicBezTo>
                    <a:pt x="10277" y="164632"/>
                    <a:pt x="21910" y="167853"/>
                    <a:pt x="33786" y="168031"/>
                  </a:cubicBezTo>
                  <a:cubicBezTo>
                    <a:pt x="40278" y="168115"/>
                    <a:pt x="46736" y="167066"/>
                    <a:pt x="52867" y="164931"/>
                  </a:cubicBezTo>
                  <a:cubicBezTo>
                    <a:pt x="58316" y="163012"/>
                    <a:pt x="63311" y="159990"/>
                    <a:pt x="67540" y="156055"/>
                  </a:cubicBezTo>
                  <a:cubicBezTo>
                    <a:pt x="71625" y="152163"/>
                    <a:pt x="74818" y="147434"/>
                    <a:pt x="76900" y="142191"/>
                  </a:cubicBezTo>
                  <a:cubicBezTo>
                    <a:pt x="79113" y="136530"/>
                    <a:pt x="80216" y="130496"/>
                    <a:pt x="80149" y="124418"/>
                  </a:cubicBezTo>
                  <a:cubicBezTo>
                    <a:pt x="80879" y="112540"/>
                    <a:pt x="76185" y="100972"/>
                    <a:pt x="67386" y="92961"/>
                  </a:cubicBezTo>
                  <a:cubicBezTo>
                    <a:pt x="59015" y="85803"/>
                    <a:pt x="46613" y="82170"/>
                    <a:pt x="30526" y="82170"/>
                  </a:cubicBezTo>
                  <a:cubicBezTo>
                    <a:pt x="24596" y="82170"/>
                    <a:pt x="16125" y="82612"/>
                    <a:pt x="5345" y="83495"/>
                  </a:cubicBezTo>
                  <a:lnTo>
                    <a:pt x="10588" y="0"/>
                  </a:lnTo>
                  <a:lnTo>
                    <a:pt x="84883" y="0"/>
                  </a:lnTo>
                  <a:lnTo>
                    <a:pt x="84883" y="10743"/>
                  </a:lnTo>
                  <a:lnTo>
                    <a:pt x="20688" y="10743"/>
                  </a:lnTo>
                  <a:lnTo>
                    <a:pt x="16694" y="72571"/>
                  </a:lnTo>
                  <a:lnTo>
                    <a:pt x="18821" y="72412"/>
                  </a:lnTo>
                  <a:cubicBezTo>
                    <a:pt x="25963" y="71922"/>
                    <a:pt x="31707" y="71672"/>
                    <a:pt x="35892" y="71672"/>
                  </a:cubicBezTo>
                  <a:cubicBezTo>
                    <a:pt x="44206" y="71534"/>
                    <a:pt x="52488" y="72744"/>
                    <a:pt x="60414" y="75257"/>
                  </a:cubicBezTo>
                  <a:cubicBezTo>
                    <a:pt x="66966" y="77368"/>
                    <a:pt x="73003" y="80830"/>
                    <a:pt x="78134" y="85420"/>
                  </a:cubicBezTo>
                  <a:cubicBezTo>
                    <a:pt x="82939" y="89851"/>
                    <a:pt x="86657" y="95331"/>
                    <a:pt x="88999" y="101433"/>
                  </a:cubicBezTo>
                  <a:cubicBezTo>
                    <a:pt x="91581" y="108346"/>
                    <a:pt x="92843" y="115683"/>
                    <a:pt x="92722" y="123061"/>
                  </a:cubicBezTo>
                  <a:cubicBezTo>
                    <a:pt x="92817" y="130746"/>
                    <a:pt x="91464" y="138379"/>
                    <a:pt x="88733" y="145562"/>
                  </a:cubicBezTo>
                  <a:cubicBezTo>
                    <a:pt x="86212" y="152100"/>
                    <a:pt x="82281" y="158002"/>
                    <a:pt x="77219" y="162846"/>
                  </a:cubicBezTo>
                  <a:cubicBezTo>
                    <a:pt x="71847" y="167832"/>
                    <a:pt x="65491" y="171637"/>
                    <a:pt x="58558" y="174014"/>
                  </a:cubicBezTo>
                  <a:cubicBezTo>
                    <a:pt x="50380" y="176796"/>
                    <a:pt x="41785" y="178153"/>
                    <a:pt x="33148" y="178024"/>
                  </a:cubicBezTo>
                  <a:close/>
                </a:path>
              </a:pathLst>
            </a:custGeom>
            <a:solidFill>
              <a:srgbClr val="000000"/>
            </a:solidFill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29" name="Graphic 19" descr="Badge 6 outline">
            <a:extLst>
              <a:ext uri="{FF2B5EF4-FFF2-40B4-BE49-F238E27FC236}">
                <a16:creationId xmlns:a16="http://schemas.microsoft.com/office/drawing/2014/main" id="{C4586B00-F835-08AB-3399-33F985EB8784}"/>
              </a:ext>
            </a:extLst>
          </p:cNvPr>
          <p:cNvGrpSpPr/>
          <p:nvPr/>
        </p:nvGrpSpPr>
        <p:grpSpPr>
          <a:xfrm>
            <a:off x="5830131" y="3941211"/>
            <a:ext cx="404294" cy="404294"/>
            <a:chOff x="5830131" y="3941211"/>
            <a:chExt cx="404294" cy="404294"/>
          </a:xfrm>
          <a:solidFill>
            <a:srgbClr val="000000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1B38783-B0B6-066D-9EA1-46AF713C2D60}"/>
                </a:ext>
              </a:extLst>
            </p:cNvPr>
            <p:cNvSpPr/>
            <p:nvPr/>
          </p:nvSpPr>
          <p:spPr>
            <a:xfrm>
              <a:off x="5830131" y="3941211"/>
              <a:ext cx="404294" cy="404294"/>
            </a:xfrm>
            <a:custGeom>
              <a:avLst/>
              <a:gdLst>
                <a:gd name="connsiteX0" fmla="*/ 202206 w 404294"/>
                <a:gd name="connsiteY0" fmla="*/ 10636 h 404294"/>
                <a:gd name="connsiteX1" fmla="*/ 393775 w 404294"/>
                <a:gd name="connsiteY1" fmla="*/ 202089 h 404294"/>
                <a:gd name="connsiteX2" fmla="*/ 202323 w 404294"/>
                <a:gd name="connsiteY2" fmla="*/ 393658 h 404294"/>
                <a:gd name="connsiteX3" fmla="*/ 10753 w 404294"/>
                <a:gd name="connsiteY3" fmla="*/ 202206 h 404294"/>
                <a:gd name="connsiteX4" fmla="*/ 10753 w 404294"/>
                <a:gd name="connsiteY4" fmla="*/ 202142 h 404294"/>
                <a:gd name="connsiteX5" fmla="*/ 202206 w 404294"/>
                <a:gd name="connsiteY5" fmla="*/ 10636 h 404294"/>
                <a:gd name="connsiteX6" fmla="*/ 202206 w 404294"/>
                <a:gd name="connsiteY6" fmla="*/ 0 h 404294"/>
                <a:gd name="connsiteX7" fmla="*/ 0 w 404294"/>
                <a:gd name="connsiteY7" fmla="*/ 202089 h 404294"/>
                <a:gd name="connsiteX8" fmla="*/ 202089 w 404294"/>
                <a:gd name="connsiteY8" fmla="*/ 404295 h 404294"/>
                <a:gd name="connsiteX9" fmla="*/ 404295 w 404294"/>
                <a:gd name="connsiteY9" fmla="*/ 202206 h 404294"/>
                <a:gd name="connsiteX10" fmla="*/ 404295 w 404294"/>
                <a:gd name="connsiteY10" fmla="*/ 202142 h 404294"/>
                <a:gd name="connsiteX11" fmla="*/ 202365 w 404294"/>
                <a:gd name="connsiteY11" fmla="*/ 0 h 404294"/>
                <a:gd name="connsiteX12" fmla="*/ 202206 w 404294"/>
                <a:gd name="connsiteY12" fmla="*/ 0 h 404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4294" h="404294">
                  <a:moveTo>
                    <a:pt x="202206" y="10636"/>
                  </a:moveTo>
                  <a:cubicBezTo>
                    <a:pt x="307974" y="10604"/>
                    <a:pt x="393743" y="96320"/>
                    <a:pt x="393775" y="202089"/>
                  </a:cubicBezTo>
                  <a:cubicBezTo>
                    <a:pt x="393808" y="307857"/>
                    <a:pt x="308091" y="393626"/>
                    <a:pt x="202323" y="393658"/>
                  </a:cubicBezTo>
                  <a:cubicBezTo>
                    <a:pt x="96554" y="393691"/>
                    <a:pt x="10786" y="307974"/>
                    <a:pt x="10753" y="202206"/>
                  </a:cubicBezTo>
                  <a:cubicBezTo>
                    <a:pt x="10753" y="202185"/>
                    <a:pt x="10753" y="202163"/>
                    <a:pt x="10753" y="202142"/>
                  </a:cubicBezTo>
                  <a:cubicBezTo>
                    <a:pt x="10859" y="96440"/>
                    <a:pt x="96505" y="10771"/>
                    <a:pt x="202206" y="10636"/>
                  </a:cubicBezTo>
                  <a:moveTo>
                    <a:pt x="202206" y="0"/>
                  </a:moveTo>
                  <a:cubicBezTo>
                    <a:pt x="90563" y="-32"/>
                    <a:pt x="32" y="90446"/>
                    <a:pt x="0" y="202089"/>
                  </a:cubicBezTo>
                  <a:cubicBezTo>
                    <a:pt x="-32" y="313732"/>
                    <a:pt x="90446" y="404262"/>
                    <a:pt x="202089" y="404295"/>
                  </a:cubicBezTo>
                  <a:cubicBezTo>
                    <a:pt x="313732" y="404327"/>
                    <a:pt x="404262" y="313849"/>
                    <a:pt x="404295" y="202206"/>
                  </a:cubicBezTo>
                  <a:cubicBezTo>
                    <a:pt x="404295" y="202185"/>
                    <a:pt x="404295" y="202163"/>
                    <a:pt x="404295" y="202142"/>
                  </a:cubicBezTo>
                  <a:cubicBezTo>
                    <a:pt x="404353" y="90561"/>
                    <a:pt x="313946" y="59"/>
                    <a:pt x="202365" y="0"/>
                  </a:cubicBezTo>
                  <a:cubicBezTo>
                    <a:pt x="202312" y="0"/>
                    <a:pt x="202259" y="0"/>
                    <a:pt x="202206" y="0"/>
                  </a:cubicBezTo>
                  <a:close/>
                </a:path>
              </a:pathLst>
            </a:custGeom>
            <a:solidFill>
              <a:srgbClr val="000000"/>
            </a:solidFill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423CC6B-CBC1-9AA4-0BAC-D9BCAE9A1C99}"/>
                </a:ext>
              </a:extLst>
            </p:cNvPr>
            <p:cNvSpPr/>
            <p:nvPr/>
          </p:nvSpPr>
          <p:spPr>
            <a:xfrm>
              <a:off x="5976194" y="4048496"/>
              <a:ext cx="105865" cy="181169"/>
            </a:xfrm>
            <a:custGeom>
              <a:avLst/>
              <a:gdLst>
                <a:gd name="connsiteX0" fmla="*/ 52995 w 105865"/>
                <a:gd name="connsiteY0" fmla="*/ 181149 h 181169"/>
                <a:gd name="connsiteX1" fmla="*/ 14215 w 105865"/>
                <a:gd name="connsiteY1" fmla="*/ 160658 h 181169"/>
                <a:gd name="connsiteX2" fmla="*/ 3701 w 105865"/>
                <a:gd name="connsiteY2" fmla="*/ 135578 h 181169"/>
                <a:gd name="connsiteX3" fmla="*/ 10 w 105865"/>
                <a:gd name="connsiteY3" fmla="*/ 101366 h 181169"/>
                <a:gd name="connsiteX4" fmla="*/ 4876 w 105865"/>
                <a:gd name="connsiteY4" fmla="*/ 59459 h 181169"/>
                <a:gd name="connsiteX5" fmla="*/ 18762 w 105865"/>
                <a:gd name="connsiteY5" fmla="*/ 27444 h 181169"/>
                <a:gd name="connsiteX6" fmla="*/ 40508 w 105865"/>
                <a:gd name="connsiteY6" fmla="*/ 7140 h 181169"/>
                <a:gd name="connsiteX7" fmla="*/ 69327 w 105865"/>
                <a:gd name="connsiteY7" fmla="*/ 24 h 181169"/>
                <a:gd name="connsiteX8" fmla="*/ 95258 w 105865"/>
                <a:gd name="connsiteY8" fmla="*/ 4156 h 181169"/>
                <a:gd name="connsiteX9" fmla="*/ 95258 w 105865"/>
                <a:gd name="connsiteY9" fmla="*/ 15787 h 181169"/>
                <a:gd name="connsiteX10" fmla="*/ 69438 w 105865"/>
                <a:gd name="connsiteY10" fmla="*/ 10246 h 181169"/>
                <a:gd name="connsiteX11" fmla="*/ 45751 w 105865"/>
                <a:gd name="connsiteY11" fmla="*/ 16420 h 181169"/>
                <a:gd name="connsiteX12" fmla="*/ 27872 w 105865"/>
                <a:gd name="connsiteY12" fmla="*/ 33768 h 181169"/>
                <a:gd name="connsiteX13" fmla="*/ 16656 w 105865"/>
                <a:gd name="connsiteY13" fmla="*/ 60321 h 181169"/>
                <a:gd name="connsiteX14" fmla="*/ 12747 w 105865"/>
                <a:gd name="connsiteY14" fmla="*/ 94272 h 181169"/>
                <a:gd name="connsiteX15" fmla="*/ 12747 w 105865"/>
                <a:gd name="connsiteY15" fmla="*/ 96133 h 181169"/>
                <a:gd name="connsiteX16" fmla="*/ 16257 w 105865"/>
                <a:gd name="connsiteY16" fmla="*/ 96133 h 181169"/>
                <a:gd name="connsiteX17" fmla="*/ 16789 w 105865"/>
                <a:gd name="connsiteY17" fmla="*/ 95070 h 181169"/>
                <a:gd name="connsiteX18" fmla="*/ 57866 w 105865"/>
                <a:gd name="connsiteY18" fmla="*/ 69931 h 181169"/>
                <a:gd name="connsiteX19" fmla="*/ 77607 w 105865"/>
                <a:gd name="connsiteY19" fmla="*/ 73882 h 181169"/>
                <a:gd name="connsiteX20" fmla="*/ 92689 w 105865"/>
                <a:gd name="connsiteY20" fmla="*/ 84891 h 181169"/>
                <a:gd name="connsiteX21" fmla="*/ 102411 w 105865"/>
                <a:gd name="connsiteY21" fmla="*/ 101717 h 181169"/>
                <a:gd name="connsiteX22" fmla="*/ 105862 w 105865"/>
                <a:gd name="connsiteY22" fmla="*/ 123160 h 181169"/>
                <a:gd name="connsiteX23" fmla="*/ 101921 w 105865"/>
                <a:gd name="connsiteY23" fmla="*/ 146560 h 181169"/>
                <a:gd name="connsiteX24" fmla="*/ 90961 w 105865"/>
                <a:gd name="connsiteY24" fmla="*/ 164833 h 181169"/>
                <a:gd name="connsiteX25" fmla="*/ 74225 w 105865"/>
                <a:gd name="connsiteY25" fmla="*/ 176825 h 181169"/>
                <a:gd name="connsiteX26" fmla="*/ 52995 w 105865"/>
                <a:gd name="connsiteY26" fmla="*/ 181149 h 181169"/>
                <a:gd name="connsiteX27" fmla="*/ 54244 w 105865"/>
                <a:gd name="connsiteY27" fmla="*/ 80190 h 181169"/>
                <a:gd name="connsiteX28" fmla="*/ 38194 w 105865"/>
                <a:gd name="connsiteY28" fmla="*/ 83598 h 181169"/>
                <a:gd name="connsiteX29" fmla="*/ 25431 w 105865"/>
                <a:gd name="connsiteY29" fmla="*/ 92740 h 181169"/>
                <a:gd name="connsiteX30" fmla="*/ 17092 w 105865"/>
                <a:gd name="connsiteY30" fmla="*/ 105908 h 181169"/>
                <a:gd name="connsiteX31" fmla="*/ 14093 w 105865"/>
                <a:gd name="connsiteY31" fmla="*/ 121437 h 181169"/>
                <a:gd name="connsiteX32" fmla="*/ 16917 w 105865"/>
                <a:gd name="connsiteY32" fmla="*/ 140380 h 181169"/>
                <a:gd name="connsiteX33" fmla="*/ 24947 w 105865"/>
                <a:gd name="connsiteY33" fmla="*/ 156095 h 181169"/>
                <a:gd name="connsiteX34" fmla="*/ 37498 w 105865"/>
                <a:gd name="connsiteY34" fmla="*/ 166886 h 181169"/>
                <a:gd name="connsiteX35" fmla="*/ 53840 w 105865"/>
                <a:gd name="connsiteY35" fmla="*/ 170911 h 181169"/>
                <a:gd name="connsiteX36" fmla="*/ 82122 w 105865"/>
                <a:gd name="connsiteY36" fmla="*/ 157978 h 181169"/>
                <a:gd name="connsiteX37" fmla="*/ 90184 w 105865"/>
                <a:gd name="connsiteY37" fmla="*/ 143677 h 181169"/>
                <a:gd name="connsiteX38" fmla="*/ 93093 w 105865"/>
                <a:gd name="connsiteY38" fmla="*/ 125675 h 181169"/>
                <a:gd name="connsiteX39" fmla="*/ 90434 w 105865"/>
                <a:gd name="connsiteY39" fmla="*/ 107163 h 181169"/>
                <a:gd name="connsiteX40" fmla="*/ 82797 w 105865"/>
                <a:gd name="connsiteY40" fmla="*/ 92756 h 181169"/>
                <a:gd name="connsiteX41" fmla="*/ 70566 w 105865"/>
                <a:gd name="connsiteY41" fmla="*/ 83471 h 181169"/>
                <a:gd name="connsiteX42" fmla="*/ 54244 w 105865"/>
                <a:gd name="connsiteY42" fmla="*/ 80190 h 181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05865" h="181169">
                  <a:moveTo>
                    <a:pt x="52995" y="181149"/>
                  </a:moveTo>
                  <a:cubicBezTo>
                    <a:pt x="37362" y="181623"/>
                    <a:pt x="22632" y="173840"/>
                    <a:pt x="14215" y="160658"/>
                  </a:cubicBezTo>
                  <a:cubicBezTo>
                    <a:pt x="9280" y="152972"/>
                    <a:pt x="5721" y="144485"/>
                    <a:pt x="3701" y="135578"/>
                  </a:cubicBezTo>
                  <a:cubicBezTo>
                    <a:pt x="1113" y="124362"/>
                    <a:pt x="-126" y="112876"/>
                    <a:pt x="10" y="101366"/>
                  </a:cubicBezTo>
                  <a:cubicBezTo>
                    <a:pt x="-129" y="87249"/>
                    <a:pt x="1506" y="73170"/>
                    <a:pt x="4876" y="59459"/>
                  </a:cubicBezTo>
                  <a:cubicBezTo>
                    <a:pt x="7626" y="48068"/>
                    <a:pt x="12323" y="37236"/>
                    <a:pt x="18762" y="27444"/>
                  </a:cubicBezTo>
                  <a:cubicBezTo>
                    <a:pt x="24328" y="19073"/>
                    <a:pt x="31775" y="12119"/>
                    <a:pt x="40508" y="7140"/>
                  </a:cubicBezTo>
                  <a:cubicBezTo>
                    <a:pt x="49338" y="2319"/>
                    <a:pt x="59267" y="-133"/>
                    <a:pt x="69327" y="24"/>
                  </a:cubicBezTo>
                  <a:cubicBezTo>
                    <a:pt x="78151" y="-205"/>
                    <a:pt x="86942" y="1196"/>
                    <a:pt x="95258" y="4156"/>
                  </a:cubicBezTo>
                  <a:lnTo>
                    <a:pt x="95258" y="15787"/>
                  </a:lnTo>
                  <a:cubicBezTo>
                    <a:pt x="87144" y="12121"/>
                    <a:pt x="78341" y="10232"/>
                    <a:pt x="69438" y="10246"/>
                  </a:cubicBezTo>
                  <a:cubicBezTo>
                    <a:pt x="61132" y="10144"/>
                    <a:pt x="52951" y="12276"/>
                    <a:pt x="45751" y="16420"/>
                  </a:cubicBezTo>
                  <a:cubicBezTo>
                    <a:pt x="38517" y="20725"/>
                    <a:pt x="32393" y="26666"/>
                    <a:pt x="27872" y="33768"/>
                  </a:cubicBezTo>
                  <a:cubicBezTo>
                    <a:pt x="22698" y="41942"/>
                    <a:pt x="18909" y="50913"/>
                    <a:pt x="16656" y="60321"/>
                  </a:cubicBezTo>
                  <a:cubicBezTo>
                    <a:pt x="13950" y="71432"/>
                    <a:pt x="12636" y="82836"/>
                    <a:pt x="12747" y="94272"/>
                  </a:cubicBezTo>
                  <a:lnTo>
                    <a:pt x="12747" y="96133"/>
                  </a:lnTo>
                  <a:lnTo>
                    <a:pt x="16257" y="96133"/>
                  </a:lnTo>
                  <a:lnTo>
                    <a:pt x="16789" y="95070"/>
                  </a:lnTo>
                  <a:cubicBezTo>
                    <a:pt x="23855" y="78905"/>
                    <a:pt x="40257" y="68867"/>
                    <a:pt x="57866" y="69931"/>
                  </a:cubicBezTo>
                  <a:cubicBezTo>
                    <a:pt x="64652" y="69834"/>
                    <a:pt x="71381" y="71181"/>
                    <a:pt x="77607" y="73882"/>
                  </a:cubicBezTo>
                  <a:cubicBezTo>
                    <a:pt x="83359" y="76439"/>
                    <a:pt x="88500" y="80192"/>
                    <a:pt x="92689" y="84891"/>
                  </a:cubicBezTo>
                  <a:cubicBezTo>
                    <a:pt x="96995" y="89813"/>
                    <a:pt x="100297" y="95529"/>
                    <a:pt x="102411" y="101717"/>
                  </a:cubicBezTo>
                  <a:cubicBezTo>
                    <a:pt x="104765" y="108619"/>
                    <a:pt x="105932" y="115869"/>
                    <a:pt x="105862" y="123160"/>
                  </a:cubicBezTo>
                  <a:cubicBezTo>
                    <a:pt x="105945" y="131132"/>
                    <a:pt x="104610" y="139055"/>
                    <a:pt x="101921" y="146560"/>
                  </a:cubicBezTo>
                  <a:cubicBezTo>
                    <a:pt x="99497" y="153308"/>
                    <a:pt x="95774" y="159517"/>
                    <a:pt x="90961" y="164833"/>
                  </a:cubicBezTo>
                  <a:cubicBezTo>
                    <a:pt x="86260" y="169932"/>
                    <a:pt x="80564" y="174013"/>
                    <a:pt x="74225" y="176825"/>
                  </a:cubicBezTo>
                  <a:cubicBezTo>
                    <a:pt x="67533" y="179751"/>
                    <a:pt x="60298" y="181225"/>
                    <a:pt x="52995" y="181149"/>
                  </a:cubicBezTo>
                  <a:close/>
                  <a:moveTo>
                    <a:pt x="54244" y="80190"/>
                  </a:moveTo>
                  <a:cubicBezTo>
                    <a:pt x="48710" y="80146"/>
                    <a:pt x="43233" y="81310"/>
                    <a:pt x="38194" y="83598"/>
                  </a:cubicBezTo>
                  <a:cubicBezTo>
                    <a:pt x="33381" y="85779"/>
                    <a:pt x="29044" y="88885"/>
                    <a:pt x="25431" y="92740"/>
                  </a:cubicBezTo>
                  <a:cubicBezTo>
                    <a:pt x="21863" y="96578"/>
                    <a:pt x="19036" y="101042"/>
                    <a:pt x="17092" y="105908"/>
                  </a:cubicBezTo>
                  <a:cubicBezTo>
                    <a:pt x="15100" y="110843"/>
                    <a:pt x="14082" y="116116"/>
                    <a:pt x="14093" y="121437"/>
                  </a:cubicBezTo>
                  <a:cubicBezTo>
                    <a:pt x="14059" y="127859"/>
                    <a:pt x="15012" y="134247"/>
                    <a:pt x="16917" y="140380"/>
                  </a:cubicBezTo>
                  <a:cubicBezTo>
                    <a:pt x="18651" y="146049"/>
                    <a:pt x="21369" y="151368"/>
                    <a:pt x="24947" y="156095"/>
                  </a:cubicBezTo>
                  <a:cubicBezTo>
                    <a:pt x="28325" y="160534"/>
                    <a:pt x="32602" y="164211"/>
                    <a:pt x="37498" y="166886"/>
                  </a:cubicBezTo>
                  <a:cubicBezTo>
                    <a:pt x="42518" y="169584"/>
                    <a:pt x="48140" y="170969"/>
                    <a:pt x="53840" y="170911"/>
                  </a:cubicBezTo>
                  <a:cubicBezTo>
                    <a:pt x="64730" y="171057"/>
                    <a:pt x="75110" y="166310"/>
                    <a:pt x="82122" y="157978"/>
                  </a:cubicBezTo>
                  <a:cubicBezTo>
                    <a:pt x="85658" y="153741"/>
                    <a:pt x="88389" y="148895"/>
                    <a:pt x="90184" y="143677"/>
                  </a:cubicBezTo>
                  <a:cubicBezTo>
                    <a:pt x="92173" y="137886"/>
                    <a:pt x="93157" y="131798"/>
                    <a:pt x="93093" y="125675"/>
                  </a:cubicBezTo>
                  <a:cubicBezTo>
                    <a:pt x="93151" y="119405"/>
                    <a:pt x="92255" y="113163"/>
                    <a:pt x="90434" y="107163"/>
                  </a:cubicBezTo>
                  <a:cubicBezTo>
                    <a:pt x="88855" y="101908"/>
                    <a:pt x="86261" y="97013"/>
                    <a:pt x="82797" y="92756"/>
                  </a:cubicBezTo>
                  <a:cubicBezTo>
                    <a:pt x="79475" y="88776"/>
                    <a:pt x="75293" y="85601"/>
                    <a:pt x="70566" y="83471"/>
                  </a:cubicBezTo>
                  <a:cubicBezTo>
                    <a:pt x="65423" y="81223"/>
                    <a:pt x="59857" y="80104"/>
                    <a:pt x="54244" y="80190"/>
                  </a:cubicBezTo>
                  <a:close/>
                </a:path>
              </a:pathLst>
            </a:custGeom>
            <a:solidFill>
              <a:srgbClr val="000000"/>
            </a:solidFill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032164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AEB501-50B6-195C-BB06-CDF7193903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screenshot of a computer&#10;&#10;Description automatically generated">
            <a:extLst>
              <a:ext uri="{FF2B5EF4-FFF2-40B4-BE49-F238E27FC236}">
                <a16:creationId xmlns:a16="http://schemas.microsoft.com/office/drawing/2014/main" id="{36560539-33BD-BCB3-8300-90E80BF883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297" y="2308262"/>
            <a:ext cx="3879243" cy="2362886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2210FB4-8762-5788-46CC-6BCC44152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your first object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48BA921F-18F8-4CA6-BE17-B0573608F9A2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DDA9D875-39C5-B89F-14ED-90858F161144}"/>
              </a:ext>
            </a:extLst>
          </p:cNvPr>
          <p:cNvSpPr/>
          <p:nvPr/>
        </p:nvSpPr>
        <p:spPr>
          <a:xfrm>
            <a:off x="267900" y="194561"/>
            <a:ext cx="225000" cy="96367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E44FA05A-A2D0-DCC6-A5BE-0F6A778A44A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920166"/>
            <a:ext cx="627448" cy="71351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B73428D-D881-3E9E-39E2-2968C3911B6E}"/>
              </a:ext>
            </a:extLst>
          </p:cNvPr>
          <p:cNvSpPr txBox="1"/>
          <p:nvPr/>
        </p:nvSpPr>
        <p:spPr>
          <a:xfrm>
            <a:off x="694124" y="1765355"/>
            <a:ext cx="4102405" cy="338554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Double click on the </a:t>
            </a:r>
            <a:r>
              <a:rPr lang="en-GB" sz="1600" dirty="0"/>
              <a:t>layout to add an object</a:t>
            </a:r>
            <a:r>
              <a:rPr lang="en-GB" sz="1600" dirty="0">
                <a:solidFill>
                  <a:schemeClr val="tx1"/>
                </a:solidFill>
              </a:rPr>
              <a:t> 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711627-1B21-3BA3-12F3-0A8AD9172F7F}"/>
              </a:ext>
            </a:extLst>
          </p:cNvPr>
          <p:cNvSpPr txBox="1"/>
          <p:nvPr/>
        </p:nvSpPr>
        <p:spPr>
          <a:xfrm>
            <a:off x="4584776" y="3181221"/>
            <a:ext cx="3951723" cy="338554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You can also right-click to open the menu</a:t>
            </a:r>
            <a:endParaRPr lang="en-GB" sz="1600" b="1" dirty="0">
              <a:solidFill>
                <a:schemeClr val="tx1"/>
              </a:solidFill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455B04D-551B-6A4B-E011-22F5EFD1FC9D}"/>
              </a:ext>
            </a:extLst>
          </p:cNvPr>
          <p:cNvCxnSpPr>
            <a:cxnSpLocks/>
            <a:stCxn id="14" idx="1"/>
          </p:cNvCxnSpPr>
          <p:nvPr/>
        </p:nvCxnSpPr>
        <p:spPr>
          <a:xfrm flipH="1">
            <a:off x="3787140" y="3350498"/>
            <a:ext cx="797636" cy="102176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0ABB656-2349-459D-C861-D97B17F35CBC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</p:spTree>
    <p:extLst>
      <p:ext uri="{BB962C8B-B14F-4D97-AF65-F5344CB8AC3E}">
        <p14:creationId xmlns:p14="http://schemas.microsoft.com/office/powerpoint/2010/main" val="6150259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Custom 1">
      <a:majorFont>
        <a:latin typeface="Halis R Bold"/>
        <a:ea typeface=""/>
        <a:cs typeface=""/>
      </a:majorFont>
      <a:minorFont>
        <a:latin typeface="Roboto"/>
        <a:ea typeface=""/>
        <a:cs typeface="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TM03457503[[fn=Quotable]]</Template>
  <TotalTime>405</TotalTime>
  <Words>1226</Words>
  <Application>Microsoft Office PowerPoint</Application>
  <PresentationFormat>On-screen Show (16:9)</PresentationFormat>
  <Paragraphs>222</Paragraphs>
  <Slides>34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Wingdings 2</vt:lpstr>
      <vt:lpstr>Arial</vt:lpstr>
      <vt:lpstr>Halis R Bold</vt:lpstr>
      <vt:lpstr>Montserrat</vt:lpstr>
      <vt:lpstr>Roboto</vt:lpstr>
      <vt:lpstr>Quotable</vt:lpstr>
      <vt:lpstr>Input or Output?</vt:lpstr>
      <vt:lpstr>Learning Objectives</vt:lpstr>
      <vt:lpstr>Activity – Input or Output?</vt:lpstr>
      <vt:lpstr>Activity – Input or Output?</vt:lpstr>
      <vt:lpstr>Let’s Build a Game</vt:lpstr>
      <vt:lpstr>Let’s Build a Game</vt:lpstr>
      <vt:lpstr>Create a Project</vt:lpstr>
      <vt:lpstr>Construct’s Layout View</vt:lpstr>
      <vt:lpstr>Adding your first object</vt:lpstr>
      <vt:lpstr>Adding your first object</vt:lpstr>
      <vt:lpstr>Editing your Tiled Background</vt:lpstr>
      <vt:lpstr>Editing your Tiled Background</vt:lpstr>
      <vt:lpstr>Resizing your Background</vt:lpstr>
      <vt:lpstr>Add your inputs</vt:lpstr>
      <vt:lpstr>Add your inputs</vt:lpstr>
      <vt:lpstr>Add a Sprite</vt:lpstr>
      <vt:lpstr>Add a Sprite</vt:lpstr>
      <vt:lpstr>Add a Sprite</vt:lpstr>
      <vt:lpstr>Test your game</vt:lpstr>
      <vt:lpstr>Planning Sprite Movement</vt:lpstr>
      <vt:lpstr>Sprite Movement</vt:lpstr>
      <vt:lpstr>Add a behavior</vt:lpstr>
      <vt:lpstr>Add a behavior</vt:lpstr>
      <vt:lpstr>Add a behavior</vt:lpstr>
      <vt:lpstr>Add a behavior</vt:lpstr>
      <vt:lpstr>Add a behavior</vt:lpstr>
      <vt:lpstr>Test your game</vt:lpstr>
      <vt:lpstr>Test your game</vt:lpstr>
      <vt:lpstr>Test your game</vt:lpstr>
      <vt:lpstr>Fixing the Sprite</vt:lpstr>
      <vt:lpstr>Fixing the Sprite</vt:lpstr>
      <vt:lpstr>Fixing the Sprite</vt:lpstr>
      <vt:lpstr>Extra Challenge</vt:lpstr>
      <vt:lpstr>Learning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Laura Donaghy</cp:lastModifiedBy>
  <cp:revision>1</cp:revision>
  <dcterms:modified xsi:type="dcterms:W3CDTF">2025-02-28T10:02:55Z</dcterms:modified>
</cp:coreProperties>
</file>