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6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9" r:id="rId20"/>
    <p:sldId id="296" r:id="rId21"/>
    <p:sldId id="297" r:id="rId22"/>
    <p:sldId id="298" r:id="rId23"/>
    <p:sldId id="300" r:id="rId24"/>
    <p:sldId id="301" r:id="rId25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7"/>
    </p:embeddedFont>
    <p:embeddedFont>
      <p:font typeface="Montserrat" panose="00000500000000000000" pitchFamily="2" charset="0"/>
      <p:regular r:id="rId28"/>
      <p:bold r:id="rId29"/>
      <p: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Wingdings 2" panose="05020102010507070707" pitchFamily="18" charset="2"/>
      <p:regular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DA"/>
    <a:srgbClr val="5A5F64"/>
    <a:srgbClr val="212121"/>
    <a:srgbClr val="FBE905"/>
    <a:srgbClr val="6EFAED"/>
    <a:srgbClr val="705FD7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  <pc:spChg chg="mod">
          <ac:chgData name="Laura Donaghy" userId="44c0ea4a7173295d" providerId="LiveId" clId="{1C6BE4A7-DBDF-462A-BFEC-01B4AB1BDAD8}" dt="2024-09-24T13:04:44.802" v="5" actId="20577"/>
          <ac:spMkLst>
            <pc:docMk/>
            <pc:sldMk cId="0" sldId="275"/>
            <ac:spMk id="320" creationId="{00000000-0000-0000-0000-000000000000}"/>
          </ac:spMkLst>
        </pc:spChg>
      </pc:sldChg>
    </pc:docChg>
  </pc:docChgLst>
  <pc:docChgLst>
    <pc:chgData name="Laura Donaghy" userId="44c0ea4a7173295d" providerId="LiveId" clId="{8F73FE73-74E0-400B-A915-3A8EAA3C898C}"/>
    <pc:docChg chg="modSld">
      <pc:chgData name="Laura Donaghy" userId="44c0ea4a7173295d" providerId="LiveId" clId="{8F73FE73-74E0-400B-A915-3A8EAA3C898C}" dt="2024-11-06T11:19:50.720" v="51" actId="255"/>
      <pc:docMkLst>
        <pc:docMk/>
      </pc:docMkLst>
      <pc:sldChg chg="modSp mod">
        <pc:chgData name="Laura Donaghy" userId="44c0ea4a7173295d" providerId="LiveId" clId="{8F73FE73-74E0-400B-A915-3A8EAA3C898C}" dt="2024-11-06T11:18:55.875" v="49" actId="20577"/>
        <pc:sldMkLst>
          <pc:docMk/>
          <pc:sldMk cId="624147090" sldId="290"/>
        </pc:sldMkLst>
        <pc:spChg chg="mod">
          <ac:chgData name="Laura Donaghy" userId="44c0ea4a7173295d" providerId="LiveId" clId="{8F73FE73-74E0-400B-A915-3A8EAA3C898C}" dt="2024-11-06T11:18:55.875" v="49" actId="20577"/>
          <ac:spMkLst>
            <pc:docMk/>
            <pc:sldMk cId="624147090" sldId="290"/>
            <ac:spMk id="8" creationId="{C2A4ABAF-206A-2303-A57B-E37608C52A5B}"/>
          </ac:spMkLst>
        </pc:spChg>
      </pc:sldChg>
      <pc:sldChg chg="modSp mod">
        <pc:chgData name="Laura Donaghy" userId="44c0ea4a7173295d" providerId="LiveId" clId="{8F73FE73-74E0-400B-A915-3A8EAA3C898C}" dt="2024-11-06T11:19:30.948" v="50" actId="1076"/>
        <pc:sldMkLst>
          <pc:docMk/>
          <pc:sldMk cId="2309200315" sldId="295"/>
        </pc:sldMkLst>
        <pc:picChg chg="mod">
          <ac:chgData name="Laura Donaghy" userId="44c0ea4a7173295d" providerId="LiveId" clId="{8F73FE73-74E0-400B-A915-3A8EAA3C898C}" dt="2024-11-06T11:19:30.948" v="50" actId="1076"/>
          <ac:picMkLst>
            <pc:docMk/>
            <pc:sldMk cId="2309200315" sldId="295"/>
            <ac:picMk id="11" creationId="{37249986-420D-A0CF-F132-3F32E0C24AFB}"/>
          </ac:picMkLst>
        </pc:picChg>
      </pc:sldChg>
      <pc:sldChg chg="modSp mod">
        <pc:chgData name="Laura Donaghy" userId="44c0ea4a7173295d" providerId="LiveId" clId="{8F73FE73-74E0-400B-A915-3A8EAA3C898C}" dt="2024-11-06T11:19:50.720" v="51" actId="255"/>
        <pc:sldMkLst>
          <pc:docMk/>
          <pc:sldMk cId="522670982" sldId="296"/>
        </pc:sldMkLst>
        <pc:spChg chg="mod">
          <ac:chgData name="Laura Donaghy" userId="44c0ea4a7173295d" providerId="LiveId" clId="{8F73FE73-74E0-400B-A915-3A8EAA3C898C}" dt="2024-11-06T11:19:50.720" v="51" actId="255"/>
          <ac:spMkLst>
            <pc:docMk/>
            <pc:sldMk cId="522670982" sldId="296"/>
            <ac:spMk id="16" creationId="{68E39404-9492-FE44-E6BA-656C46100493}"/>
          </ac:spMkLst>
        </pc:spChg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  <pc:spChg chg="add mod ord">
          <ac:chgData name="Laura Donaghy" userId="44c0ea4a7173295d" providerId="LiveId" clId="{7D363FE5-F25D-4E0D-B4D6-F80B781EC544}" dt="2024-11-04T10:33:09.754" v="528" actId="20577"/>
          <ac:spMkLst>
            <pc:docMk/>
            <pc:sldMk cId="0" sldId="256"/>
            <ac:spMk id="3" creationId="{2DE66F0D-A75D-5898-F117-77C6AD33F432}"/>
          </ac:spMkLst>
        </pc:spChg>
        <pc:spChg chg="add mod ord">
          <ac:chgData name="Laura Donaghy" userId="44c0ea4a7173295d" providerId="LiveId" clId="{7D363FE5-F25D-4E0D-B4D6-F80B781EC544}" dt="2024-11-04T10:33:40.107" v="584" actId="20577"/>
          <ac:spMkLst>
            <pc:docMk/>
            <pc:sldMk cId="0" sldId="256"/>
            <ac:spMk id="4" creationId="{2B27A8EF-DC22-66E3-DAD5-D11FDAC580A3}"/>
          </ac:spMkLst>
        </pc:spChg>
        <pc:spChg chg="mod">
          <ac:chgData name="Laura Donaghy" userId="44c0ea4a7173295d" providerId="LiveId" clId="{7D363FE5-F25D-4E0D-B4D6-F80B781EC544}" dt="2024-11-04T10:07:13.046" v="32" actId="164"/>
          <ac:spMkLst>
            <pc:docMk/>
            <pc:sldMk cId="0" sldId="256"/>
            <ac:spMk id="59" creationId="{00000000-0000-0000-0000-000000000000}"/>
          </ac:spMkLst>
        </pc:spChg>
        <pc:grpChg chg="add del mod">
          <ac:chgData name="Laura Donaghy" userId="44c0ea4a7173295d" providerId="LiveId" clId="{7D363FE5-F25D-4E0D-B4D6-F80B781EC544}" dt="2024-11-04T10:09:44.050" v="80" actId="478"/>
          <ac:grpSpMkLst>
            <pc:docMk/>
            <pc:sldMk cId="0" sldId="256"/>
            <ac:grpSpMk id="2" creationId="{4D6D6A71-B818-E830-906E-32B2C4E72A5B}"/>
          </ac:grpSpMkLst>
        </pc:grpChg>
        <pc:picChg chg="mod">
          <ac:chgData name="Laura Donaghy" userId="44c0ea4a7173295d" providerId="LiveId" clId="{7D363FE5-F25D-4E0D-B4D6-F80B781EC544}" dt="2024-11-04T10:07:13.046" v="32" actId="164"/>
          <ac:picMkLst>
            <pc:docMk/>
            <pc:sldMk cId="0" sldId="256"/>
            <ac:picMk id="60" creationId="{00000000-0000-0000-0000-000000000000}"/>
          </ac:picMkLst>
        </pc:picChg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  <pc:spChg chg="add del mod ord">
          <ac:chgData name="Laura Donaghy" userId="44c0ea4a7173295d" providerId="LiveId" clId="{7D363FE5-F25D-4E0D-B4D6-F80B781EC544}" dt="2024-11-04T10:27:20.862" v="252" actId="700"/>
          <ac:spMkLst>
            <pc:docMk/>
            <pc:sldMk cId="0" sldId="257"/>
            <ac:spMk id="3" creationId="{84A1EB7F-098B-8290-2ACD-B01B15A85AA7}"/>
          </ac:spMkLst>
        </pc:spChg>
        <pc:spChg chg="add del mod ord">
          <ac:chgData name="Laura Donaghy" userId="44c0ea4a7173295d" providerId="LiveId" clId="{7D363FE5-F25D-4E0D-B4D6-F80B781EC544}" dt="2024-11-04T10:27:20.862" v="252" actId="700"/>
          <ac:spMkLst>
            <pc:docMk/>
            <pc:sldMk cId="0" sldId="257"/>
            <ac:spMk id="4" creationId="{0E5E33D7-78FD-B0EB-1964-6EBF2CCA55F0}"/>
          </ac:spMkLst>
        </pc:spChg>
        <pc:spChg chg="mod">
          <ac:chgData name="Laura Donaghy" userId="44c0ea4a7173295d" providerId="LiveId" clId="{7D363FE5-F25D-4E0D-B4D6-F80B781EC544}" dt="2024-11-04T09:46:16.290" v="26" actId="164"/>
          <ac:spMkLst>
            <pc:docMk/>
            <pc:sldMk cId="0" sldId="257"/>
            <ac:spMk id="65" creationId="{00000000-0000-0000-0000-000000000000}"/>
          </ac:spMkLst>
        </pc:spChg>
        <pc:spChg chg="add del">
          <ac:chgData name="Laura Donaghy" userId="44c0ea4a7173295d" providerId="LiveId" clId="{7D363FE5-F25D-4E0D-B4D6-F80B781EC544}" dt="2024-11-04T10:27:32.181" v="261" actId="478"/>
          <ac:spMkLst>
            <pc:docMk/>
            <pc:sldMk cId="0" sldId="257"/>
            <ac:spMk id="66" creationId="{00000000-0000-0000-0000-000000000000}"/>
          </ac:spMkLst>
        </pc:spChg>
        <pc:spChg chg="add del">
          <ac:chgData name="Laura Donaghy" userId="44c0ea4a7173295d" providerId="LiveId" clId="{7D363FE5-F25D-4E0D-B4D6-F80B781EC544}" dt="2024-11-04T10:27:31.965" v="260" actId="478"/>
          <ac:spMkLst>
            <pc:docMk/>
            <pc:sldMk cId="0" sldId="257"/>
            <ac:spMk id="67" creationId="{00000000-0000-0000-0000-000000000000}"/>
          </ac:spMkLst>
        </pc:spChg>
        <pc:spChg chg="add del">
          <ac:chgData name="Laura Donaghy" userId="44c0ea4a7173295d" providerId="LiveId" clId="{7D363FE5-F25D-4E0D-B4D6-F80B781EC544}" dt="2024-11-04T10:27:32.729" v="264" actId="478"/>
          <ac:spMkLst>
            <pc:docMk/>
            <pc:sldMk cId="0" sldId="257"/>
            <ac:spMk id="70" creationId="{00000000-0000-0000-0000-000000000000}"/>
          </ac:spMkLst>
        </pc:spChg>
        <pc:spChg chg="add del mod">
          <ac:chgData name="Laura Donaghy" userId="44c0ea4a7173295d" providerId="LiveId" clId="{7D363FE5-F25D-4E0D-B4D6-F80B781EC544}" dt="2024-11-04T10:27:33.646" v="266" actId="21"/>
          <ac:spMkLst>
            <pc:docMk/>
            <pc:sldMk cId="0" sldId="257"/>
            <ac:spMk id="71" creationId="{00000000-0000-0000-0000-000000000000}"/>
          </ac:spMkLst>
        </pc:spChg>
        <pc:grpChg chg="add del mod">
          <ac:chgData name="Laura Donaghy" userId="44c0ea4a7173295d" providerId="LiveId" clId="{7D363FE5-F25D-4E0D-B4D6-F80B781EC544}" dt="2024-11-04T10:27:32.531" v="263" actId="478"/>
          <ac:grpSpMkLst>
            <pc:docMk/>
            <pc:sldMk cId="0" sldId="257"/>
            <ac:grpSpMk id="2" creationId="{060531F4-2266-30EC-9ECD-B25737700AC2}"/>
          </ac:grpSpMkLst>
        </pc:grpChg>
        <pc:picChg chg="mod">
          <ac:chgData name="Laura Donaghy" userId="44c0ea4a7173295d" providerId="LiveId" clId="{7D363FE5-F25D-4E0D-B4D6-F80B781EC544}" dt="2024-11-04T09:46:16.290" v="26" actId="164"/>
          <ac:picMkLst>
            <pc:docMk/>
            <pc:sldMk cId="0" sldId="257"/>
            <ac:picMk id="68" creationId="{00000000-0000-0000-0000-000000000000}"/>
          </ac:picMkLst>
        </pc:picChg>
        <pc:picChg chg="add del">
          <ac:chgData name="Laura Donaghy" userId="44c0ea4a7173295d" providerId="LiveId" clId="{7D363FE5-F25D-4E0D-B4D6-F80B781EC544}" dt="2024-11-04T10:27:32.352" v="262" actId="478"/>
          <ac:picMkLst>
            <pc:docMk/>
            <pc:sldMk cId="0" sldId="257"/>
            <ac:picMk id="69" creationId="{00000000-0000-0000-0000-000000000000}"/>
          </ac:picMkLst>
        </pc:picChg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3" creationId="{00000000-0000-0000-0000-000000000000}"/>
          </ac:spMkLst>
        </pc:spChg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4" creationId="{00000000-0000-0000-0000-000000000000}"/>
          </ac:spMkLst>
        </pc:spChg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5" creationId="{00000000-0000-0000-0000-000000000000}"/>
          </ac:spMkLst>
        </pc:spChg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6" creationId="{00000000-0000-0000-0000-000000000000}"/>
          </ac:spMkLst>
        </pc:spChg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7" creationId="{00000000-0000-0000-0000-000000000000}"/>
          </ac:spMkLst>
        </pc:spChg>
        <pc:spChg chg="mod">
          <ac:chgData name="Laura Donaghy" userId="44c0ea4a7173295d" providerId="LiveId" clId="{7D363FE5-F25D-4E0D-B4D6-F80B781EC544}" dt="2024-11-04T10:38:23.676" v="684" actId="164"/>
          <ac:spMkLst>
            <pc:docMk/>
            <pc:sldMk cId="0" sldId="258"/>
            <ac:spMk id="88" creationId="{00000000-0000-0000-0000-000000000000}"/>
          </ac:spMkLst>
        </pc:spChg>
        <pc:grpChg chg="add mod">
          <ac:chgData name="Laura Donaghy" userId="44c0ea4a7173295d" providerId="LiveId" clId="{7D363FE5-F25D-4E0D-B4D6-F80B781EC544}" dt="2024-11-04T10:38:23.676" v="684" actId="164"/>
          <ac:grpSpMkLst>
            <pc:docMk/>
            <pc:sldMk cId="0" sldId="258"/>
            <ac:grpSpMk id="2" creationId="{406967BD-C4A3-57DF-04C6-E6531FD9B661}"/>
          </ac:grpSpMkLst>
        </pc:grpChg>
        <pc:picChg chg="mod">
          <ac:chgData name="Laura Donaghy" userId="44c0ea4a7173295d" providerId="LiveId" clId="{7D363FE5-F25D-4E0D-B4D6-F80B781EC544}" dt="2024-11-04T10:38:23.676" v="684" actId="164"/>
          <ac:picMkLst>
            <pc:docMk/>
            <pc:sldMk cId="0" sldId="258"/>
            <ac:picMk id="89" creationId="{00000000-0000-0000-0000-000000000000}"/>
          </ac:picMkLst>
        </pc:picChg>
        <pc:picChg chg="mod">
          <ac:chgData name="Laura Donaghy" userId="44c0ea4a7173295d" providerId="LiveId" clId="{7D363FE5-F25D-4E0D-B4D6-F80B781EC544}" dt="2024-11-04T10:38:23.676" v="684" actId="164"/>
          <ac:picMkLst>
            <pc:docMk/>
            <pc:sldMk cId="0" sldId="258"/>
            <ac:picMk id="90" creationId="{00000000-0000-0000-0000-000000000000}"/>
          </ac:picMkLst>
        </pc:picChg>
        <pc:picChg chg="mod">
          <ac:chgData name="Laura Donaghy" userId="44c0ea4a7173295d" providerId="LiveId" clId="{7D363FE5-F25D-4E0D-B4D6-F80B781EC544}" dt="2024-11-04T10:38:23.676" v="684" actId="164"/>
          <ac:picMkLst>
            <pc:docMk/>
            <pc:sldMk cId="0" sldId="258"/>
            <ac:picMk id="91" creationId="{00000000-0000-0000-0000-000000000000}"/>
          </ac:picMkLst>
        </pc:picChg>
        <pc:picChg chg="mod">
          <ac:chgData name="Laura Donaghy" userId="44c0ea4a7173295d" providerId="LiveId" clId="{7D363FE5-F25D-4E0D-B4D6-F80B781EC544}" dt="2024-11-04T10:38:23.676" v="684" actId="164"/>
          <ac:picMkLst>
            <pc:docMk/>
            <pc:sldMk cId="0" sldId="258"/>
            <ac:picMk id="92" creationId="{00000000-0000-0000-0000-000000000000}"/>
          </ac:picMkLst>
        </pc:picChg>
        <pc:picChg chg="mod">
          <ac:chgData name="Laura Donaghy" userId="44c0ea4a7173295d" providerId="LiveId" clId="{7D363FE5-F25D-4E0D-B4D6-F80B781EC544}" dt="2024-11-04T10:38:23.676" v="684" actId="164"/>
          <ac:picMkLst>
            <pc:docMk/>
            <pc:sldMk cId="0" sldId="258"/>
            <ac:picMk id="94" creationId="{00000000-0000-0000-0000-000000000000}"/>
          </ac:picMkLst>
        </pc:picChg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  <pc:spChg chg="mod">
          <ac:chgData name="Laura Donaghy" userId="44c0ea4a7173295d" providerId="LiveId" clId="{7D363FE5-F25D-4E0D-B4D6-F80B781EC544}" dt="2024-11-04T11:51:23.596" v="2607" actId="1076"/>
          <ac:spMkLst>
            <pc:docMk/>
            <pc:sldMk cId="0" sldId="269"/>
            <ac:spMk id="229" creationId="{00000000-0000-0000-0000-000000000000}"/>
          </ac:spMkLst>
        </pc:spChg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  <pc:picChg chg="mod">
          <ac:chgData name="Laura Donaghy" userId="44c0ea4a7173295d" providerId="LiveId" clId="{7D363FE5-F25D-4E0D-B4D6-F80B781EC544}" dt="2024-11-04T11:16:21.266" v="1409" actId="1076"/>
          <ac:picMkLst>
            <pc:docMk/>
            <pc:sldMk cId="3409936848" sldId="278"/>
            <ac:picMk id="103" creationId="{308DCF3B-F122-76F1-A572-EC4B154AB3BF}"/>
          </ac:picMkLst>
        </pc:picChg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  <pc:spChg chg="mod ord">
          <ac:chgData name="Laura Donaghy" userId="44c0ea4a7173295d" providerId="LiveId" clId="{7D363FE5-F25D-4E0D-B4D6-F80B781EC544}" dt="2024-11-04T10:29:47.990" v="473" actId="700"/>
          <ac:spMkLst>
            <pc:docMk/>
            <pc:sldMk cId="3538790861" sldId="279"/>
            <ac:spMk id="2" creationId="{AEBB158D-FDC5-19EF-796A-1096378A9F20}"/>
          </ac:spMkLst>
        </pc:spChg>
        <pc:spChg chg="add del mod ord">
          <ac:chgData name="Laura Donaghy" userId="44c0ea4a7173295d" providerId="LiveId" clId="{7D363FE5-F25D-4E0D-B4D6-F80B781EC544}" dt="2024-11-04T10:28:16.845" v="293" actId="700"/>
          <ac:spMkLst>
            <pc:docMk/>
            <pc:sldMk cId="3538790861" sldId="279"/>
            <ac:spMk id="3" creationId="{2B47F92E-0E65-BE44-51DF-47067F636301}"/>
          </ac:spMkLst>
        </pc:spChg>
        <pc:spChg chg="add del mod ord">
          <ac:chgData name="Laura Donaghy" userId="44c0ea4a7173295d" providerId="LiveId" clId="{7D363FE5-F25D-4E0D-B4D6-F80B781EC544}" dt="2024-11-04T10:32:00.073" v="492" actId="404"/>
          <ac:spMkLst>
            <pc:docMk/>
            <pc:sldMk cId="3538790861" sldId="279"/>
            <ac:spMk id="4" creationId="{B274B97C-E9E3-6D18-E8D4-E700C2CEE3DB}"/>
          </ac:spMkLst>
        </pc:spChg>
        <pc:spChg chg="mod topLvl">
          <ac:chgData name="Laura Donaghy" userId="44c0ea4a7173295d" providerId="LiveId" clId="{7D363FE5-F25D-4E0D-B4D6-F80B781EC544}" dt="2024-11-04T10:30:16" v="479" actId="14100"/>
          <ac:spMkLst>
            <pc:docMk/>
            <pc:sldMk cId="3538790861" sldId="279"/>
            <ac:spMk id="6" creationId="{2BB11984-A0FC-647B-6117-9B976F3C66FE}"/>
          </ac:spMkLst>
        </pc:spChg>
        <pc:spChg chg="mod topLvl">
          <ac:chgData name="Laura Donaghy" userId="44c0ea4a7173295d" providerId="LiveId" clId="{7D363FE5-F25D-4E0D-B4D6-F80B781EC544}" dt="2024-11-04T10:30:13.629" v="478" actId="14100"/>
          <ac:spMkLst>
            <pc:docMk/>
            <pc:sldMk cId="3538790861" sldId="279"/>
            <ac:spMk id="7" creationId="{1427FA7F-13CC-EEDD-4074-12EE4879693A}"/>
          </ac:spMkLst>
        </pc:spChg>
        <pc:spChg chg="add mod">
          <ac:chgData name="Laura Donaghy" userId="44c0ea4a7173295d" providerId="LiveId" clId="{7D363FE5-F25D-4E0D-B4D6-F80B781EC544}" dt="2024-11-04T11:21:54.116" v="1589" actId="255"/>
          <ac:spMkLst>
            <pc:docMk/>
            <pc:sldMk cId="3538790861" sldId="279"/>
            <ac:spMk id="9" creationId="{8B44FCCA-01BB-6CBE-6B35-706CCDCD172E}"/>
          </ac:spMkLst>
        </pc:spChg>
        <pc:grpChg chg="add del mod">
          <ac:chgData name="Laura Donaghy" userId="44c0ea4a7173295d" providerId="LiveId" clId="{7D363FE5-F25D-4E0D-B4D6-F80B781EC544}" dt="2024-11-04T10:30:06.718" v="476" actId="165"/>
          <ac:grpSpMkLst>
            <pc:docMk/>
            <pc:sldMk cId="3538790861" sldId="279"/>
            <ac:grpSpMk id="5" creationId="{BD362B09-F7C0-1784-C839-1598157F60D9}"/>
          </ac:grpSpMkLst>
        </pc:grpChg>
        <pc:picChg chg="mod topLvl">
          <ac:chgData name="Laura Donaghy" userId="44c0ea4a7173295d" providerId="LiveId" clId="{7D363FE5-F25D-4E0D-B4D6-F80B781EC544}" dt="2024-11-04T10:45:42.759" v="1036" actId="1076"/>
          <ac:picMkLst>
            <pc:docMk/>
            <pc:sldMk cId="3538790861" sldId="279"/>
            <ac:picMk id="8" creationId="{107BB32E-9415-1FD8-4838-DEBE879E35B2}"/>
          </ac:picMkLst>
        </pc:picChg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  <pc:spChg chg="mod ord">
          <ac:chgData name="Laura Donaghy" userId="44c0ea4a7173295d" providerId="LiveId" clId="{7D363FE5-F25D-4E0D-B4D6-F80B781EC544}" dt="2024-11-04T10:43:44.528" v="893" actId="700"/>
          <ac:spMkLst>
            <pc:docMk/>
            <pc:sldMk cId="1473607873" sldId="280"/>
            <ac:spMk id="2" creationId="{0B76A2C4-2E4F-3B06-D8EC-EBF063B4FC90}"/>
          </ac:spMkLst>
        </pc:spChg>
        <pc:spChg chg="add mod">
          <ac:chgData name="Laura Donaghy" userId="44c0ea4a7173295d" providerId="LiveId" clId="{7D363FE5-F25D-4E0D-B4D6-F80B781EC544}" dt="2024-11-04T11:22:00.527" v="1590" actId="255"/>
          <ac:spMkLst>
            <pc:docMk/>
            <pc:sldMk cId="1473607873" sldId="280"/>
            <ac:spMk id="3" creationId="{BCEC76E8-10DF-05DF-F046-C7FCA509C457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5" creationId="{CCBB2206-7A67-8051-4DD3-022BE04C0C80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6" creationId="{05C1F9AB-BBE9-B64A-CE81-0DF097D23ED3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7" creationId="{AA152C04-38BA-78E7-C374-5EC9EBBC82CF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8" creationId="{1425A998-A68C-95D7-251D-21E2F14A77FB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9" creationId="{E81A6AB5-AB19-B3B4-8C1C-F2996B9FAD1F}"/>
          </ac:spMkLst>
        </pc:spChg>
        <pc:spChg chg="mod">
          <ac:chgData name="Laura Donaghy" userId="44c0ea4a7173295d" providerId="LiveId" clId="{7D363FE5-F25D-4E0D-B4D6-F80B781EC544}" dt="2024-11-04T10:38:26.429" v="685"/>
          <ac:spMkLst>
            <pc:docMk/>
            <pc:sldMk cId="1473607873" sldId="280"/>
            <ac:spMk id="10" creationId="{DC094BDB-1D87-946A-F6E3-1EF44CB824E0}"/>
          </ac:spMkLst>
        </pc:spChg>
        <pc:spChg chg="add del mod">
          <ac:chgData name="Laura Donaghy" userId="44c0ea4a7173295d" providerId="LiveId" clId="{7D363FE5-F25D-4E0D-B4D6-F80B781EC544}" dt="2024-11-04T10:39:31.593" v="699" actId="478"/>
          <ac:spMkLst>
            <pc:docMk/>
            <pc:sldMk cId="1473607873" sldId="280"/>
            <ac:spMk id="16" creationId="{0C4C71BA-98E9-6041-C5BE-15800C8FAF71}"/>
          </ac:spMkLst>
        </pc:spChg>
        <pc:spChg chg="add del mod">
          <ac:chgData name="Laura Donaghy" userId="44c0ea4a7173295d" providerId="LiveId" clId="{7D363FE5-F25D-4E0D-B4D6-F80B781EC544}" dt="2024-11-04T10:42:33.999" v="789" actId="478"/>
          <ac:spMkLst>
            <pc:docMk/>
            <pc:sldMk cId="1473607873" sldId="280"/>
            <ac:spMk id="17" creationId="{B08FB84F-3C71-34F6-C003-26C0903F06E0}"/>
          </ac:spMkLst>
        </pc:spChg>
        <pc:spChg chg="add del mod ord">
          <ac:chgData name="Laura Donaghy" userId="44c0ea4a7173295d" providerId="LiveId" clId="{7D363FE5-F25D-4E0D-B4D6-F80B781EC544}" dt="2024-11-04T10:43:06.977" v="792" actId="700"/>
          <ac:spMkLst>
            <pc:docMk/>
            <pc:sldMk cId="1473607873" sldId="280"/>
            <ac:spMk id="18" creationId="{6A23D60F-3A94-09F4-CA35-9AA8B34632C3}"/>
          </ac:spMkLst>
        </pc:spChg>
        <pc:spChg chg="add del mod ord">
          <ac:chgData name="Laura Donaghy" userId="44c0ea4a7173295d" providerId="LiveId" clId="{7D363FE5-F25D-4E0D-B4D6-F80B781EC544}" dt="2024-11-04T10:43:44.528" v="893" actId="700"/>
          <ac:spMkLst>
            <pc:docMk/>
            <pc:sldMk cId="1473607873" sldId="280"/>
            <ac:spMk id="19" creationId="{204FF4CF-532F-9047-28DD-F262BACF3C59}"/>
          </ac:spMkLst>
        </pc:spChg>
        <pc:spChg chg="add del mod ord">
          <ac:chgData name="Laura Donaghy" userId="44c0ea4a7173295d" providerId="LiveId" clId="{7D363FE5-F25D-4E0D-B4D6-F80B781EC544}" dt="2024-11-04T10:43:44.528" v="893" actId="700"/>
          <ac:spMkLst>
            <pc:docMk/>
            <pc:sldMk cId="1473607873" sldId="280"/>
            <ac:spMk id="20" creationId="{B87B7236-D841-9F42-5D92-321DDDBD3A03}"/>
          </ac:spMkLst>
        </pc:spChg>
        <pc:spChg chg="add mod ord">
          <ac:chgData name="Laura Donaghy" userId="44c0ea4a7173295d" providerId="LiveId" clId="{7D363FE5-F25D-4E0D-B4D6-F80B781EC544}" dt="2024-11-04T11:28:14.808" v="1839" actId="1076"/>
          <ac:spMkLst>
            <pc:docMk/>
            <pc:sldMk cId="1473607873" sldId="280"/>
            <ac:spMk id="21" creationId="{FE2D79ED-5556-38C2-7CA8-163BB5A8F499}"/>
          </ac:spMkLst>
        </pc:spChg>
        <pc:spChg chg="add mod ord">
          <ac:chgData name="Laura Donaghy" userId="44c0ea4a7173295d" providerId="LiveId" clId="{7D363FE5-F25D-4E0D-B4D6-F80B781EC544}" dt="2024-11-04T11:28:14.808" v="1839" actId="1076"/>
          <ac:spMkLst>
            <pc:docMk/>
            <pc:sldMk cId="1473607873" sldId="280"/>
            <ac:spMk id="22" creationId="{85EA7D79-BC3A-D12D-CD50-F87851345644}"/>
          </ac:spMkLst>
        </pc:spChg>
        <pc:spChg chg="add del mod ord">
          <ac:chgData name="Laura Donaghy" userId="44c0ea4a7173295d" providerId="LiveId" clId="{7D363FE5-F25D-4E0D-B4D6-F80B781EC544}" dt="2024-11-04T10:58:14.923" v="1042" actId="478"/>
          <ac:spMkLst>
            <pc:docMk/>
            <pc:sldMk cId="1473607873" sldId="280"/>
            <ac:spMk id="23" creationId="{84489905-6687-38F3-28E5-8348830BB3A5}"/>
          </ac:spMkLst>
        </pc:spChg>
        <pc:spChg chg="add del mod ord">
          <ac:chgData name="Laura Donaghy" userId="44c0ea4a7173295d" providerId="LiveId" clId="{7D363FE5-F25D-4E0D-B4D6-F80B781EC544}" dt="2024-11-04T10:58:05.915" v="1037"/>
          <ac:spMkLst>
            <pc:docMk/>
            <pc:sldMk cId="1473607873" sldId="280"/>
            <ac:spMk id="24" creationId="{64F1BEFE-0C9C-BD0B-A6A6-04906F4B89F1}"/>
          </ac:spMkLst>
        </pc:spChg>
        <pc:spChg chg="add mod">
          <ac:chgData name="Laura Donaghy" userId="44c0ea4a7173295d" providerId="LiveId" clId="{7D363FE5-F25D-4E0D-B4D6-F80B781EC544}" dt="2024-11-04T10:45:39.977" v="1035"/>
          <ac:spMkLst>
            <pc:docMk/>
            <pc:sldMk cId="1473607873" sldId="280"/>
            <ac:spMk id="25" creationId="{89C13EE8-6AC7-D4DC-A01C-C1570D181987}"/>
          </ac:spMkLst>
        </pc:spChg>
        <pc:spChg chg="add mod">
          <ac:chgData name="Laura Donaghy" userId="44c0ea4a7173295d" providerId="LiveId" clId="{7D363FE5-F25D-4E0D-B4D6-F80B781EC544}" dt="2024-11-04T10:45:39.977" v="1035"/>
          <ac:spMkLst>
            <pc:docMk/>
            <pc:sldMk cId="1473607873" sldId="280"/>
            <ac:spMk id="26" creationId="{B1EDCC8C-B5DF-943D-FD7A-E848EA8D13B2}"/>
          </ac:spMkLst>
        </pc:spChg>
        <pc:grpChg chg="add del mod">
          <ac:chgData name="Laura Donaghy" userId="44c0ea4a7173295d" providerId="LiveId" clId="{7D363FE5-F25D-4E0D-B4D6-F80B781EC544}" dt="2024-11-04T10:42:30.618" v="788" actId="478"/>
          <ac:grpSpMkLst>
            <pc:docMk/>
            <pc:sldMk cId="1473607873" sldId="280"/>
            <ac:grpSpMk id="4" creationId="{501412A4-BBE0-7908-51A2-440B79C9933F}"/>
          </ac:grpSpMkLst>
        </pc:grpChg>
        <pc:picChg chg="mod">
          <ac:chgData name="Laura Donaghy" userId="44c0ea4a7173295d" providerId="LiveId" clId="{7D363FE5-F25D-4E0D-B4D6-F80B781EC544}" dt="2024-11-04T10:38:26.429" v="685"/>
          <ac:picMkLst>
            <pc:docMk/>
            <pc:sldMk cId="1473607873" sldId="280"/>
            <ac:picMk id="11" creationId="{65FCBB2B-AA78-A64A-2D4D-BC4407538832}"/>
          </ac:picMkLst>
        </pc:picChg>
        <pc:picChg chg="mod">
          <ac:chgData name="Laura Donaghy" userId="44c0ea4a7173295d" providerId="LiveId" clId="{7D363FE5-F25D-4E0D-B4D6-F80B781EC544}" dt="2024-11-04T10:38:26.429" v="685"/>
          <ac:picMkLst>
            <pc:docMk/>
            <pc:sldMk cId="1473607873" sldId="280"/>
            <ac:picMk id="12" creationId="{E4A0571F-480F-24FB-E368-B8E6444A3875}"/>
          </ac:picMkLst>
        </pc:picChg>
        <pc:picChg chg="mod">
          <ac:chgData name="Laura Donaghy" userId="44c0ea4a7173295d" providerId="LiveId" clId="{7D363FE5-F25D-4E0D-B4D6-F80B781EC544}" dt="2024-11-04T10:38:26.429" v="685"/>
          <ac:picMkLst>
            <pc:docMk/>
            <pc:sldMk cId="1473607873" sldId="280"/>
            <ac:picMk id="13" creationId="{49BDB5F1-28B9-FE71-2AAA-FE6578C173B7}"/>
          </ac:picMkLst>
        </pc:picChg>
        <pc:picChg chg="mod">
          <ac:chgData name="Laura Donaghy" userId="44c0ea4a7173295d" providerId="LiveId" clId="{7D363FE5-F25D-4E0D-B4D6-F80B781EC544}" dt="2024-11-04T10:38:26.429" v="685"/>
          <ac:picMkLst>
            <pc:docMk/>
            <pc:sldMk cId="1473607873" sldId="280"/>
            <ac:picMk id="14" creationId="{C8523FEC-3640-A6C2-FBA3-593E43700ADE}"/>
          </ac:picMkLst>
        </pc:picChg>
        <pc:picChg chg="mod">
          <ac:chgData name="Laura Donaghy" userId="44c0ea4a7173295d" providerId="LiveId" clId="{7D363FE5-F25D-4E0D-B4D6-F80B781EC544}" dt="2024-11-04T10:38:26.429" v="685"/>
          <ac:picMkLst>
            <pc:docMk/>
            <pc:sldMk cId="1473607873" sldId="280"/>
            <ac:picMk id="15" creationId="{5BF869AB-F182-D44D-20DA-6C11BA73CAD7}"/>
          </ac:picMkLst>
        </pc:picChg>
        <pc:picChg chg="add mod">
          <ac:chgData name="Laura Donaghy" userId="44c0ea4a7173295d" providerId="LiveId" clId="{7D363FE5-F25D-4E0D-B4D6-F80B781EC544}" dt="2024-11-04T10:45:39.977" v="1035"/>
          <ac:picMkLst>
            <pc:docMk/>
            <pc:sldMk cId="1473607873" sldId="280"/>
            <ac:picMk id="27" creationId="{4844B1BF-E948-B9F5-3FEF-6764C4A7062E}"/>
          </ac:picMkLst>
        </pc:picChg>
        <pc:picChg chg="add mod">
          <ac:chgData name="Laura Donaghy" userId="44c0ea4a7173295d" providerId="LiveId" clId="{7D363FE5-F25D-4E0D-B4D6-F80B781EC544}" dt="2024-11-04T10:59:48.337" v="1078" actId="692"/>
          <ac:picMkLst>
            <pc:docMk/>
            <pc:sldMk cId="1473607873" sldId="280"/>
            <ac:picMk id="29" creationId="{CDF1BCE3-105B-2DE9-507F-ED33CB99BC59}"/>
          </ac:picMkLst>
        </pc:picChg>
        <pc:picChg chg="add mod ord">
          <ac:chgData name="Laura Donaghy" userId="44c0ea4a7173295d" providerId="LiveId" clId="{7D363FE5-F25D-4E0D-B4D6-F80B781EC544}" dt="2024-11-04T11:00:03.970" v="1096" actId="692"/>
          <ac:picMkLst>
            <pc:docMk/>
            <pc:sldMk cId="1473607873" sldId="280"/>
            <ac:picMk id="31" creationId="{4E127EC1-9B90-A831-7E80-B523A449CE4A}"/>
          </ac:picMkLst>
        </pc:picChg>
        <pc:picChg chg="add mod">
          <ac:chgData name="Laura Donaghy" userId="44c0ea4a7173295d" providerId="LiveId" clId="{7D363FE5-F25D-4E0D-B4D6-F80B781EC544}" dt="2024-11-04T11:00:13.712" v="1112" actId="692"/>
          <ac:picMkLst>
            <pc:docMk/>
            <pc:sldMk cId="1473607873" sldId="280"/>
            <ac:picMk id="33" creationId="{3C1052D1-56DD-A181-B9B0-A08C2506731C}"/>
          </ac:picMkLst>
        </pc:picChg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  <pc:spChg chg="mod ord">
          <ac:chgData name="Laura Donaghy" userId="44c0ea4a7173295d" providerId="LiveId" clId="{7D363FE5-F25D-4E0D-B4D6-F80B781EC544}" dt="2024-11-04T11:12:04.299" v="1271" actId="700"/>
          <ac:spMkLst>
            <pc:docMk/>
            <pc:sldMk cId="3765798180" sldId="281"/>
            <ac:spMk id="2" creationId="{1E62B028-8055-B23B-8CE0-D0FCDAAD4C26}"/>
          </ac:spMkLst>
        </pc:spChg>
        <pc:spChg chg="add mod">
          <ac:chgData name="Laura Donaghy" userId="44c0ea4a7173295d" providerId="LiveId" clId="{7D363FE5-F25D-4E0D-B4D6-F80B781EC544}" dt="2024-11-04T11:22:31.557" v="1599" actId="1038"/>
          <ac:spMkLst>
            <pc:docMk/>
            <pc:sldMk cId="3765798180" sldId="281"/>
            <ac:spMk id="3" creationId="{5E8F19FF-0BD3-30B4-06D0-DB2551FC84D0}"/>
          </ac:spMkLst>
        </pc:spChg>
        <pc:spChg chg="add mod">
          <ac:chgData name="Laura Donaghy" userId="44c0ea4a7173295d" providerId="LiveId" clId="{7D363FE5-F25D-4E0D-B4D6-F80B781EC544}" dt="2024-11-04T11:08:18.433" v="1160"/>
          <ac:spMkLst>
            <pc:docMk/>
            <pc:sldMk cId="3765798180" sldId="281"/>
            <ac:spMk id="4" creationId="{686B97AA-ED63-D0E7-82AE-237A3A9B5C52}"/>
          </ac:spMkLst>
        </pc:spChg>
        <pc:spChg chg="add mod">
          <ac:chgData name="Laura Donaghy" userId="44c0ea4a7173295d" providerId="LiveId" clId="{7D363FE5-F25D-4E0D-B4D6-F80B781EC544}" dt="2024-11-04T11:08:28.674" v="1162" actId="14100"/>
          <ac:spMkLst>
            <pc:docMk/>
            <pc:sldMk cId="3765798180" sldId="281"/>
            <ac:spMk id="5" creationId="{6DE5D1BB-D6FE-2FDD-E614-222263105954}"/>
          </ac:spMkLst>
        </pc:spChg>
        <pc:spChg chg="add del mod">
          <ac:chgData name="Laura Donaghy" userId="44c0ea4a7173295d" providerId="LiveId" clId="{7D363FE5-F25D-4E0D-B4D6-F80B781EC544}" dt="2024-11-04T11:10:27.104" v="1175" actId="21"/>
          <ac:spMkLst>
            <pc:docMk/>
            <pc:sldMk cId="3765798180" sldId="281"/>
            <ac:spMk id="8" creationId="{4F41AC96-3A56-9797-ACF0-38F0DAB2A2C5}"/>
          </ac:spMkLst>
        </pc:spChg>
        <pc:spChg chg="add mod ord">
          <ac:chgData name="Laura Donaghy" userId="44c0ea4a7173295d" providerId="LiveId" clId="{7D363FE5-F25D-4E0D-B4D6-F80B781EC544}" dt="2024-11-04T11:12:40.990" v="1348" actId="20577"/>
          <ac:spMkLst>
            <pc:docMk/>
            <pc:sldMk cId="3765798180" sldId="281"/>
            <ac:spMk id="11" creationId="{A84E4701-2550-971E-9522-59E4811822FF}"/>
          </ac:spMkLst>
        </pc:spChg>
        <pc:spChg chg="add del mod ord">
          <ac:chgData name="Laura Donaghy" userId="44c0ea4a7173295d" providerId="LiveId" clId="{7D363FE5-F25D-4E0D-B4D6-F80B781EC544}" dt="2024-11-04T11:12:06.020" v="1272"/>
          <ac:spMkLst>
            <pc:docMk/>
            <pc:sldMk cId="3765798180" sldId="281"/>
            <ac:spMk id="12" creationId="{185E7B1B-D464-DAE9-3603-3D18BCE506C6}"/>
          </ac:spMkLst>
        </pc:spChg>
        <pc:picChg chg="add mod">
          <ac:chgData name="Laura Donaghy" userId="44c0ea4a7173295d" providerId="LiveId" clId="{7D363FE5-F25D-4E0D-B4D6-F80B781EC544}" dt="2024-11-04T11:08:25.828" v="1161" actId="1076"/>
          <ac:picMkLst>
            <pc:docMk/>
            <pc:sldMk cId="3765798180" sldId="281"/>
            <ac:picMk id="6" creationId="{12D430B8-3A6F-5F2F-E286-0C8766A563BF}"/>
          </ac:picMkLst>
        </pc:picChg>
        <pc:picChg chg="add del mod">
          <ac:chgData name="Laura Donaghy" userId="44c0ea4a7173295d" providerId="LiveId" clId="{7D363FE5-F25D-4E0D-B4D6-F80B781EC544}" dt="2024-11-04T11:10:27.104" v="1175" actId="21"/>
          <ac:picMkLst>
            <pc:docMk/>
            <pc:sldMk cId="3765798180" sldId="281"/>
            <ac:picMk id="7" creationId="{EE877248-0F39-BC12-B27C-AE71A1909731}"/>
          </ac:picMkLst>
        </pc:picChg>
        <pc:picChg chg="add mod">
          <ac:chgData name="Laura Donaghy" userId="44c0ea4a7173295d" providerId="LiveId" clId="{7D363FE5-F25D-4E0D-B4D6-F80B781EC544}" dt="2024-11-04T11:12:26.580" v="1302" actId="1076"/>
          <ac:picMkLst>
            <pc:docMk/>
            <pc:sldMk cId="3765798180" sldId="281"/>
            <ac:picMk id="13" creationId="{38954C20-66C6-8B5B-DDA8-C87F3DD89883}"/>
          </ac:picMkLst>
        </pc:picChg>
        <pc:cxnChg chg="add del mod">
          <ac:chgData name="Laura Donaghy" userId="44c0ea4a7173295d" providerId="LiveId" clId="{7D363FE5-F25D-4E0D-B4D6-F80B781EC544}" dt="2024-11-04T11:10:27.104" v="1175" actId="21"/>
          <ac:cxnSpMkLst>
            <pc:docMk/>
            <pc:sldMk cId="3765798180" sldId="281"/>
            <ac:cxnSpMk id="9" creationId="{A75B76B4-95D7-2C0A-90C0-BBB84C91E962}"/>
          </ac:cxnSpMkLst>
        </pc:cxnChg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  <pc:spChg chg="del">
          <ac:chgData name="Laura Donaghy" userId="44c0ea4a7173295d" providerId="LiveId" clId="{7D363FE5-F25D-4E0D-B4D6-F80B781EC544}" dt="2024-11-04T11:10:37.983" v="1177" actId="700"/>
          <ac:spMkLst>
            <pc:docMk/>
            <pc:sldMk cId="3283834461" sldId="282"/>
            <ac:spMk id="2" creationId="{D5B34227-DDFC-CFEB-340D-84AD8A4A4A41}"/>
          </ac:spMkLst>
        </pc:spChg>
        <pc:spChg chg="add mod ord">
          <ac:chgData name="Laura Donaghy" userId="44c0ea4a7173295d" providerId="LiveId" clId="{7D363FE5-F25D-4E0D-B4D6-F80B781EC544}" dt="2024-11-04T11:12:58.253" v="1353" actId="20577"/>
          <ac:spMkLst>
            <pc:docMk/>
            <pc:sldMk cId="3283834461" sldId="282"/>
            <ac:spMk id="3" creationId="{2EB49A3A-A42F-A945-956E-BBB03356A23A}"/>
          </ac:spMkLst>
        </pc:spChg>
        <pc:spChg chg="add mod">
          <ac:chgData name="Laura Donaghy" userId="44c0ea4a7173295d" providerId="LiveId" clId="{7D363FE5-F25D-4E0D-B4D6-F80B781EC544}" dt="2024-11-04T11:10:51.219" v="1180"/>
          <ac:spMkLst>
            <pc:docMk/>
            <pc:sldMk cId="3283834461" sldId="282"/>
            <ac:spMk id="4" creationId="{5A049653-4E16-6EEA-8A53-6750292E93C3}"/>
          </ac:spMkLst>
        </pc:spChg>
        <pc:spChg chg="add mod">
          <ac:chgData name="Laura Donaghy" userId="44c0ea4a7173295d" providerId="LiveId" clId="{7D363FE5-F25D-4E0D-B4D6-F80B781EC544}" dt="2024-11-04T11:10:56.502" v="1182" actId="14100"/>
          <ac:spMkLst>
            <pc:docMk/>
            <pc:sldMk cId="3283834461" sldId="282"/>
            <ac:spMk id="5" creationId="{A26D27A0-F973-92BE-6342-773B6D83ABF7}"/>
          </ac:spMkLst>
        </pc:spChg>
        <pc:spChg chg="add mod">
          <ac:chgData name="Laura Donaghy" userId="44c0ea4a7173295d" providerId="LiveId" clId="{7D363FE5-F25D-4E0D-B4D6-F80B781EC544}" dt="2024-11-04T11:15:36.822" v="1392" actId="207"/>
          <ac:spMkLst>
            <pc:docMk/>
            <pc:sldMk cId="3283834461" sldId="282"/>
            <ac:spMk id="8" creationId="{4F41AC96-3A56-9797-ACF0-38F0DAB2A2C5}"/>
          </ac:spMkLst>
        </pc:spChg>
        <pc:spChg chg="add mod">
          <ac:chgData name="Laura Donaghy" userId="44c0ea4a7173295d" providerId="LiveId" clId="{7D363FE5-F25D-4E0D-B4D6-F80B781EC544}" dt="2024-11-04T11:22:13.704" v="1594" actId="1076"/>
          <ac:spMkLst>
            <pc:docMk/>
            <pc:sldMk cId="3283834461" sldId="282"/>
            <ac:spMk id="10" creationId="{D9667474-59E2-8FCF-2E8B-14C4685EBFBE}"/>
          </ac:spMkLst>
        </pc:spChg>
        <pc:picChg chg="add mod">
          <ac:chgData name="Laura Donaghy" userId="44c0ea4a7173295d" providerId="LiveId" clId="{7D363FE5-F25D-4E0D-B4D6-F80B781EC544}" dt="2024-11-04T11:10:54.248" v="1181" actId="1076"/>
          <ac:picMkLst>
            <pc:docMk/>
            <pc:sldMk cId="3283834461" sldId="282"/>
            <ac:picMk id="6" creationId="{E10703EA-A0DC-399A-61C2-0099C588459F}"/>
          </ac:picMkLst>
        </pc:picChg>
        <pc:picChg chg="add mod">
          <ac:chgData name="Laura Donaghy" userId="44c0ea4a7173295d" providerId="LiveId" clId="{7D363FE5-F25D-4E0D-B4D6-F80B781EC544}" dt="2024-11-04T11:10:44.601" v="1179" actId="1076"/>
          <ac:picMkLst>
            <pc:docMk/>
            <pc:sldMk cId="3283834461" sldId="282"/>
            <ac:picMk id="7" creationId="{EE877248-0F39-BC12-B27C-AE71A1909731}"/>
          </ac:picMkLst>
        </pc:picChg>
        <pc:cxnChg chg="add mod">
          <ac:chgData name="Laura Donaghy" userId="44c0ea4a7173295d" providerId="LiveId" clId="{7D363FE5-F25D-4E0D-B4D6-F80B781EC544}" dt="2024-11-04T11:15:08.016" v="1363" actId="403"/>
          <ac:cxnSpMkLst>
            <pc:docMk/>
            <pc:sldMk cId="3283834461" sldId="282"/>
            <ac:cxnSpMk id="9" creationId="{A75B76B4-95D7-2C0A-90C0-BBB84C91E962}"/>
          </ac:cxnSpMkLst>
        </pc:cxnChg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  <pc:spChg chg="del">
          <ac:chgData name="Laura Donaghy" userId="44c0ea4a7173295d" providerId="LiveId" clId="{7D363FE5-F25D-4E0D-B4D6-F80B781EC544}" dt="2024-11-04T11:14:28.380" v="1357" actId="478"/>
          <ac:spMkLst>
            <pc:docMk/>
            <pc:sldMk cId="2942550761" sldId="283"/>
            <ac:spMk id="8" creationId="{65CBB8AF-C3CD-69F4-92F5-17638060AC4A}"/>
          </ac:spMkLst>
        </pc:spChg>
        <pc:spChg chg="mod">
          <ac:chgData name="Laura Donaghy" userId="44c0ea4a7173295d" providerId="LiveId" clId="{7D363FE5-F25D-4E0D-B4D6-F80B781EC544}" dt="2024-11-04T11:22:40.760" v="1601" actId="1076"/>
          <ac:spMkLst>
            <pc:docMk/>
            <pc:sldMk cId="2942550761" sldId="283"/>
            <ac:spMk id="10" creationId="{651ED2E1-B351-2B7C-D6E1-BE93C1D99CE4}"/>
          </ac:spMkLst>
        </pc:spChg>
        <pc:spChg chg="add mod">
          <ac:chgData name="Laura Donaghy" userId="44c0ea4a7173295d" providerId="LiveId" clId="{7D363FE5-F25D-4E0D-B4D6-F80B781EC544}" dt="2024-11-04T11:20:42.310" v="1578" actId="255"/>
          <ac:spMkLst>
            <pc:docMk/>
            <pc:sldMk cId="2942550761" sldId="283"/>
            <ac:spMk id="11" creationId="{4F2069F5-0017-A497-C7F9-D557F8E11D7C}"/>
          </ac:spMkLst>
        </pc:spChg>
        <pc:picChg chg="add mod">
          <ac:chgData name="Laura Donaghy" userId="44c0ea4a7173295d" providerId="LiveId" clId="{7D363FE5-F25D-4E0D-B4D6-F80B781EC544}" dt="2024-11-04T11:14:29.426" v="1358"/>
          <ac:picMkLst>
            <pc:docMk/>
            <pc:sldMk cId="2942550761" sldId="283"/>
            <ac:picMk id="2" creationId="{0C67F838-9C67-EFD8-67A6-FD573EFC9255}"/>
          </ac:picMkLst>
        </pc:picChg>
        <pc:picChg chg="del">
          <ac:chgData name="Laura Donaghy" userId="44c0ea4a7173295d" providerId="LiveId" clId="{7D363FE5-F25D-4E0D-B4D6-F80B781EC544}" dt="2024-11-04T11:14:28.380" v="1357" actId="478"/>
          <ac:picMkLst>
            <pc:docMk/>
            <pc:sldMk cId="2942550761" sldId="283"/>
            <ac:picMk id="7" creationId="{ADA7A481-60CA-29B7-75F7-0A17F3C050E2}"/>
          </ac:picMkLst>
        </pc:picChg>
        <pc:cxnChg chg="del mod">
          <ac:chgData name="Laura Donaghy" userId="44c0ea4a7173295d" providerId="LiveId" clId="{7D363FE5-F25D-4E0D-B4D6-F80B781EC544}" dt="2024-11-04T11:14:28.380" v="1357" actId="478"/>
          <ac:cxnSpMkLst>
            <pc:docMk/>
            <pc:sldMk cId="2942550761" sldId="283"/>
            <ac:cxnSpMk id="9" creationId="{8215B2F5-D845-814A-DBA1-57C4A854CB49}"/>
          </ac:cxnSpMkLst>
        </pc:cxnChg>
        <pc:cxnChg chg="add mod">
          <ac:chgData name="Laura Donaghy" userId="44c0ea4a7173295d" providerId="LiveId" clId="{7D363FE5-F25D-4E0D-B4D6-F80B781EC544}" dt="2024-11-04T11:20:42.310" v="1578" actId="255"/>
          <ac:cxnSpMkLst>
            <pc:docMk/>
            <pc:sldMk cId="2942550761" sldId="283"/>
            <ac:cxnSpMk id="12" creationId="{DE4A0FB4-1CD4-9CB1-E132-6411BB4556C4}"/>
          </ac:cxnSpMkLst>
        </pc:cxnChg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  <pc:spChg chg="mod">
          <ac:chgData name="Laura Donaghy" userId="44c0ea4a7173295d" providerId="LiveId" clId="{7D363FE5-F25D-4E0D-B4D6-F80B781EC544}" dt="2024-11-04T11:16:34.262" v="1426" actId="20577"/>
          <ac:spMkLst>
            <pc:docMk/>
            <pc:sldMk cId="4032164286" sldId="284"/>
            <ac:spMk id="3" creationId="{1DEFF0FC-003D-6F19-DAF5-0A72A34681B3}"/>
          </ac:spMkLst>
        </pc:spChg>
        <pc:spChg chg="mod">
          <ac:chgData name="Laura Donaghy" userId="44c0ea4a7173295d" providerId="LiveId" clId="{7D363FE5-F25D-4E0D-B4D6-F80B781EC544}" dt="2024-11-04T11:18:06.910" v="1507" actId="14100"/>
          <ac:spMkLst>
            <pc:docMk/>
            <pc:sldMk cId="4032164286" sldId="284"/>
            <ac:spMk id="5" creationId="{0DC14B9F-9E2D-7E7E-3267-350D7118BE00}"/>
          </ac:spMkLst>
        </pc:spChg>
        <pc:spChg chg="add mod">
          <ac:chgData name="Laura Donaghy" userId="44c0ea4a7173295d" providerId="LiveId" clId="{7D363FE5-F25D-4E0D-B4D6-F80B781EC544}" dt="2024-11-04T11:20:54.997" v="1580" actId="255"/>
          <ac:spMkLst>
            <pc:docMk/>
            <pc:sldMk cId="4032164286" sldId="284"/>
            <ac:spMk id="8" creationId="{265FAD1D-65B8-C294-C9AF-47366C8C2B2D}"/>
          </ac:spMkLst>
        </pc:spChg>
        <pc:spChg chg="del">
          <ac:chgData name="Laura Donaghy" userId="44c0ea4a7173295d" providerId="LiveId" clId="{7D363FE5-F25D-4E0D-B4D6-F80B781EC544}" dt="2024-11-04T11:22:49.683" v="1602" actId="478"/>
          <ac:spMkLst>
            <pc:docMk/>
            <pc:sldMk cId="4032164286" sldId="284"/>
            <ac:spMk id="10" creationId="{D5FAB32C-AA6C-0616-7089-8A6350E96F4C}"/>
          </ac:spMkLst>
        </pc:spChg>
        <pc:spChg chg="del">
          <ac:chgData name="Laura Donaghy" userId="44c0ea4a7173295d" providerId="LiveId" clId="{7D363FE5-F25D-4E0D-B4D6-F80B781EC544}" dt="2024-11-04T11:16:42.368" v="1427" actId="478"/>
          <ac:spMkLst>
            <pc:docMk/>
            <pc:sldMk cId="4032164286" sldId="284"/>
            <ac:spMk id="11" creationId="{27630472-1C40-2383-59CD-AA1E42EE7274}"/>
          </ac:spMkLst>
        </pc:spChg>
        <pc:spChg chg="add mod">
          <ac:chgData name="Laura Donaghy" userId="44c0ea4a7173295d" providerId="LiveId" clId="{7D363FE5-F25D-4E0D-B4D6-F80B781EC544}" dt="2024-11-04T11:21:02.363" v="1582" actId="2711"/>
          <ac:spMkLst>
            <pc:docMk/>
            <pc:sldMk cId="4032164286" sldId="284"/>
            <ac:spMk id="14" creationId="{0DCE948F-0DB5-E7C8-3207-1C371CB4267C}"/>
          </ac:spMkLst>
        </pc:spChg>
        <pc:spChg chg="add mod">
          <ac:chgData name="Laura Donaghy" userId="44c0ea4a7173295d" providerId="LiveId" clId="{7D363FE5-F25D-4E0D-B4D6-F80B781EC544}" dt="2024-11-04T11:22:54.439" v="1603"/>
          <ac:spMkLst>
            <pc:docMk/>
            <pc:sldMk cId="4032164286" sldId="284"/>
            <ac:spMk id="17" creationId="{491C7885-B4C4-B3FB-29C5-486871EF522B}"/>
          </ac:spMkLst>
        </pc:spChg>
        <pc:picChg chg="del">
          <ac:chgData name="Laura Donaghy" userId="44c0ea4a7173295d" providerId="LiveId" clId="{7D363FE5-F25D-4E0D-B4D6-F80B781EC544}" dt="2024-11-04T11:16:42.368" v="1427" actId="478"/>
          <ac:picMkLst>
            <pc:docMk/>
            <pc:sldMk cId="4032164286" sldId="284"/>
            <ac:picMk id="2" creationId="{687C8BDA-4B1C-AF65-E46F-1F46C00C81BD}"/>
          </ac:picMkLst>
        </pc:picChg>
        <pc:picChg chg="mod">
          <ac:chgData name="Laura Donaghy" userId="44c0ea4a7173295d" providerId="LiveId" clId="{7D363FE5-F25D-4E0D-B4D6-F80B781EC544}" dt="2024-11-04T11:18:05.012" v="1506" actId="1076"/>
          <ac:picMkLst>
            <pc:docMk/>
            <pc:sldMk cId="4032164286" sldId="284"/>
            <ac:picMk id="6" creationId="{BEDE88DB-32B9-F387-A847-8EC36E76F677}"/>
          </ac:picMkLst>
        </pc:picChg>
        <pc:picChg chg="add mod ord">
          <ac:chgData name="Laura Donaghy" userId="44c0ea4a7173295d" providerId="LiveId" clId="{7D363FE5-F25D-4E0D-B4D6-F80B781EC544}" dt="2024-11-04T11:17:09.473" v="1434" actId="1076"/>
          <ac:picMkLst>
            <pc:docMk/>
            <pc:sldMk cId="4032164286" sldId="284"/>
            <ac:picMk id="7" creationId="{96438F4A-1BA4-D220-5A30-7552DD0BE9D8}"/>
          </ac:picMkLst>
        </pc:picChg>
        <pc:picChg chg="add mod">
          <ac:chgData name="Laura Donaghy" userId="44c0ea4a7173295d" providerId="LiveId" clId="{7D363FE5-F25D-4E0D-B4D6-F80B781EC544}" dt="2024-11-04T11:16:48.611" v="1429" actId="1076"/>
          <ac:picMkLst>
            <pc:docMk/>
            <pc:sldMk cId="4032164286" sldId="284"/>
            <ac:picMk id="13" creationId="{1EB78A86-0131-BBE4-D358-ACED06413697}"/>
          </ac:picMkLst>
        </pc:picChg>
        <pc:cxnChg chg="add mod">
          <ac:chgData name="Laura Donaghy" userId="44c0ea4a7173295d" providerId="LiveId" clId="{7D363FE5-F25D-4E0D-B4D6-F80B781EC544}" dt="2024-11-04T11:20:54.997" v="1580" actId="255"/>
          <ac:cxnSpMkLst>
            <pc:docMk/>
            <pc:sldMk cId="4032164286" sldId="284"/>
            <ac:cxnSpMk id="9" creationId="{D7A70328-C8F7-3090-64C5-FC1EAC2C6A74}"/>
          </ac:cxnSpMkLst>
        </pc:cxnChg>
        <pc:cxnChg chg="del mod">
          <ac:chgData name="Laura Donaghy" userId="44c0ea4a7173295d" providerId="LiveId" clId="{7D363FE5-F25D-4E0D-B4D6-F80B781EC544}" dt="2024-11-04T11:16:42.368" v="1427" actId="478"/>
          <ac:cxnSpMkLst>
            <pc:docMk/>
            <pc:sldMk cId="4032164286" sldId="284"/>
            <ac:cxnSpMk id="12" creationId="{0C053636-DD7C-67E1-7EA6-5AD3738DFAA9}"/>
          </ac:cxnSpMkLst>
        </pc:cxnChg>
        <pc:cxnChg chg="add mod">
          <ac:chgData name="Laura Donaghy" userId="44c0ea4a7173295d" providerId="LiveId" clId="{7D363FE5-F25D-4E0D-B4D6-F80B781EC544}" dt="2024-11-04T11:17:47.929" v="1504" actId="14100"/>
          <ac:cxnSpMkLst>
            <pc:docMk/>
            <pc:sldMk cId="4032164286" sldId="284"/>
            <ac:cxnSpMk id="15" creationId="{A1EDF38B-15B1-193F-A541-C43FE13028BF}"/>
          </ac:cxnSpMkLst>
        </pc:cxnChg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  <pc:spChg chg="mod">
          <ac:chgData name="Laura Donaghy" userId="44c0ea4a7173295d" providerId="LiveId" clId="{7D363FE5-F25D-4E0D-B4D6-F80B781EC544}" dt="2024-11-04T11:18:23.653" v="1534" actId="20577"/>
          <ac:spMkLst>
            <pc:docMk/>
            <pc:sldMk cId="1412017421" sldId="285"/>
            <ac:spMk id="3" creationId="{9DCCBBD6-B874-06E1-E997-3EAB75A544FB}"/>
          </ac:spMkLst>
        </pc:spChg>
        <pc:spChg chg="mod">
          <ac:chgData name="Laura Donaghy" userId="44c0ea4a7173295d" providerId="LiveId" clId="{7D363FE5-F25D-4E0D-B4D6-F80B781EC544}" dt="2024-11-04T11:19:01.330" v="1546" actId="14100"/>
          <ac:spMkLst>
            <pc:docMk/>
            <pc:sldMk cId="1412017421" sldId="285"/>
            <ac:spMk id="5" creationId="{BCE860AF-5F19-266E-D8EB-23734FBDD5B3}"/>
          </ac:spMkLst>
        </pc:spChg>
        <pc:spChg chg="del mod">
          <ac:chgData name="Laura Donaghy" userId="44c0ea4a7173295d" providerId="LiveId" clId="{7D363FE5-F25D-4E0D-B4D6-F80B781EC544}" dt="2024-11-04T11:18:33.339" v="1539" actId="478"/>
          <ac:spMkLst>
            <pc:docMk/>
            <pc:sldMk cId="1412017421" sldId="285"/>
            <ac:spMk id="8" creationId="{DA424A7C-FDA3-CE54-62F8-A4233801BF27}"/>
          </ac:spMkLst>
        </pc:spChg>
        <pc:spChg chg="del">
          <ac:chgData name="Laura Donaghy" userId="44c0ea4a7173295d" providerId="LiveId" clId="{7D363FE5-F25D-4E0D-B4D6-F80B781EC544}" dt="2024-11-04T11:22:58.089" v="1604" actId="478"/>
          <ac:spMkLst>
            <pc:docMk/>
            <pc:sldMk cId="1412017421" sldId="285"/>
            <ac:spMk id="10" creationId="{580C28FD-8E8E-A059-8AC4-8E551D1A8AD3}"/>
          </ac:spMkLst>
        </pc:spChg>
        <pc:spChg chg="add mod">
          <ac:chgData name="Laura Donaghy" userId="44c0ea4a7173295d" providerId="LiveId" clId="{7D363FE5-F25D-4E0D-B4D6-F80B781EC544}" dt="2024-11-04T11:22:58.417" v="1605"/>
          <ac:spMkLst>
            <pc:docMk/>
            <pc:sldMk cId="1412017421" sldId="285"/>
            <ac:spMk id="11" creationId="{4896CF54-6565-8AB7-9E4F-C7FF9BDEA8D3}"/>
          </ac:spMkLst>
        </pc:spChg>
        <pc:spChg chg="del">
          <ac:chgData name="Laura Donaghy" userId="44c0ea4a7173295d" providerId="LiveId" clId="{7D363FE5-F25D-4E0D-B4D6-F80B781EC544}" dt="2024-11-04T11:18:33.339" v="1539" actId="478"/>
          <ac:spMkLst>
            <pc:docMk/>
            <pc:sldMk cId="1412017421" sldId="285"/>
            <ac:spMk id="14" creationId="{89503B4B-827E-F584-F28E-A0D947FFE3BB}"/>
          </ac:spMkLst>
        </pc:spChg>
        <pc:picChg chg="add mod">
          <ac:chgData name="Laura Donaghy" userId="44c0ea4a7173295d" providerId="LiveId" clId="{7D363FE5-F25D-4E0D-B4D6-F80B781EC544}" dt="2024-11-04T11:18:49.844" v="1544" actId="1076"/>
          <ac:picMkLst>
            <pc:docMk/>
            <pc:sldMk cId="1412017421" sldId="285"/>
            <ac:picMk id="2" creationId="{71CA5B6A-29B6-CC06-B996-D5A50B28CE35}"/>
          </ac:picMkLst>
        </pc:picChg>
        <pc:picChg chg="mod">
          <ac:chgData name="Laura Donaghy" userId="44c0ea4a7173295d" providerId="LiveId" clId="{7D363FE5-F25D-4E0D-B4D6-F80B781EC544}" dt="2024-11-04T11:18:59.172" v="1545" actId="1076"/>
          <ac:picMkLst>
            <pc:docMk/>
            <pc:sldMk cId="1412017421" sldId="285"/>
            <ac:picMk id="6" creationId="{4CB69660-B4E3-A90D-5833-76B7ED0FD989}"/>
          </ac:picMkLst>
        </pc:picChg>
        <pc:picChg chg="add del">
          <ac:chgData name="Laura Donaghy" userId="44c0ea4a7173295d" providerId="LiveId" clId="{7D363FE5-F25D-4E0D-B4D6-F80B781EC544}" dt="2024-11-04T11:18:33.339" v="1539" actId="478"/>
          <ac:picMkLst>
            <pc:docMk/>
            <pc:sldMk cId="1412017421" sldId="285"/>
            <ac:picMk id="7" creationId="{AE714B52-C543-C30C-E681-B82609E807BE}"/>
          </ac:picMkLst>
        </pc:picChg>
        <pc:picChg chg="del">
          <ac:chgData name="Laura Donaghy" userId="44c0ea4a7173295d" providerId="LiveId" clId="{7D363FE5-F25D-4E0D-B4D6-F80B781EC544}" dt="2024-11-04T11:18:33.339" v="1539" actId="478"/>
          <ac:picMkLst>
            <pc:docMk/>
            <pc:sldMk cId="1412017421" sldId="285"/>
            <ac:picMk id="13" creationId="{A03CFCF6-4C63-0C31-8EA2-D73A77151AA6}"/>
          </ac:picMkLst>
        </pc:picChg>
        <pc:cxnChg chg="del mod">
          <ac:chgData name="Laura Donaghy" userId="44c0ea4a7173295d" providerId="LiveId" clId="{7D363FE5-F25D-4E0D-B4D6-F80B781EC544}" dt="2024-11-04T11:18:33.339" v="1539" actId="478"/>
          <ac:cxnSpMkLst>
            <pc:docMk/>
            <pc:sldMk cId="1412017421" sldId="285"/>
            <ac:cxnSpMk id="9" creationId="{89ECDD69-4453-24DF-33F8-FA334D0D5B1A}"/>
          </ac:cxnSpMkLst>
        </pc:cxnChg>
        <pc:cxnChg chg="del">
          <ac:chgData name="Laura Donaghy" userId="44c0ea4a7173295d" providerId="LiveId" clId="{7D363FE5-F25D-4E0D-B4D6-F80B781EC544}" dt="2024-11-04T11:18:33.339" v="1539" actId="478"/>
          <ac:cxnSpMkLst>
            <pc:docMk/>
            <pc:sldMk cId="1412017421" sldId="285"/>
            <ac:cxnSpMk id="15" creationId="{5F7A4CE4-ECE2-E106-59AD-16E301E444D8}"/>
          </ac:cxnSpMkLst>
        </pc:cxnChg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  <pc:spChg chg="mod">
          <ac:chgData name="Laura Donaghy" userId="44c0ea4a7173295d" providerId="LiveId" clId="{7D363FE5-F25D-4E0D-B4D6-F80B781EC544}" dt="2024-11-04T11:19:26.837" v="1568" actId="20577"/>
          <ac:spMkLst>
            <pc:docMk/>
            <pc:sldMk cId="335446355" sldId="286"/>
            <ac:spMk id="3" creationId="{710B549B-78D6-02DC-21A6-C55314253342}"/>
          </ac:spMkLst>
        </pc:spChg>
        <pc:spChg chg="mod">
          <ac:chgData name="Laura Donaghy" userId="44c0ea4a7173295d" providerId="LiveId" clId="{7D363FE5-F25D-4E0D-B4D6-F80B781EC544}" dt="2024-11-04T11:21:33.488" v="1588" actId="14100"/>
          <ac:spMkLst>
            <pc:docMk/>
            <pc:sldMk cId="335446355" sldId="286"/>
            <ac:spMk id="5" creationId="{4B015643-DFF5-5497-5D14-7997964F61AC}"/>
          </ac:spMkLst>
        </pc:spChg>
        <pc:spChg chg="del">
          <ac:chgData name="Laura Donaghy" userId="44c0ea4a7173295d" providerId="LiveId" clId="{7D363FE5-F25D-4E0D-B4D6-F80B781EC544}" dt="2024-11-04T11:23:01.442" v="1606" actId="478"/>
          <ac:spMkLst>
            <pc:docMk/>
            <pc:sldMk cId="335446355" sldId="286"/>
            <ac:spMk id="10" creationId="{4CB4290C-F2F2-5ECC-2197-0741CBF7490F}"/>
          </ac:spMkLst>
        </pc:spChg>
        <pc:spChg chg="add mod">
          <ac:chgData name="Laura Donaghy" userId="44c0ea4a7173295d" providerId="LiveId" clId="{7D363FE5-F25D-4E0D-B4D6-F80B781EC544}" dt="2024-11-04T11:21:24.236" v="1586" actId="14100"/>
          <ac:spMkLst>
            <pc:docMk/>
            <pc:sldMk cId="335446355" sldId="286"/>
            <ac:spMk id="11" creationId="{FC708DE2-BAAF-A128-C840-0F23B03FF685}"/>
          </ac:spMkLst>
        </pc:spChg>
        <pc:spChg chg="add mod">
          <ac:chgData name="Laura Donaghy" userId="44c0ea4a7173295d" providerId="LiveId" clId="{7D363FE5-F25D-4E0D-B4D6-F80B781EC544}" dt="2024-11-04T11:23:01.686" v="1607"/>
          <ac:spMkLst>
            <pc:docMk/>
            <pc:sldMk cId="335446355" sldId="286"/>
            <ac:spMk id="15" creationId="{EA48A38D-3D09-C140-83CA-5159F4F18F5F}"/>
          </ac:spMkLst>
        </pc:spChg>
        <pc:picChg chg="del">
          <ac:chgData name="Laura Donaghy" userId="44c0ea4a7173295d" providerId="LiveId" clId="{7D363FE5-F25D-4E0D-B4D6-F80B781EC544}" dt="2024-11-04T11:19:32.057" v="1569" actId="478"/>
          <ac:picMkLst>
            <pc:docMk/>
            <pc:sldMk cId="335446355" sldId="286"/>
            <ac:picMk id="2" creationId="{F9BF0E52-B35A-360C-FE2B-3006032E1EA0}"/>
          </ac:picMkLst>
        </pc:picChg>
        <pc:picChg chg="mod">
          <ac:chgData name="Laura Donaghy" userId="44c0ea4a7173295d" providerId="LiveId" clId="{7D363FE5-F25D-4E0D-B4D6-F80B781EC544}" dt="2024-11-04T11:21:31.573" v="1587" actId="1076"/>
          <ac:picMkLst>
            <pc:docMk/>
            <pc:sldMk cId="335446355" sldId="286"/>
            <ac:picMk id="6" creationId="{DC417C07-C019-79B8-652E-87B7E0688B32}"/>
          </ac:picMkLst>
        </pc:picChg>
        <pc:picChg chg="add mod">
          <ac:chgData name="Laura Donaghy" userId="44c0ea4a7173295d" providerId="LiveId" clId="{7D363FE5-F25D-4E0D-B4D6-F80B781EC544}" dt="2024-11-04T11:19:37.788" v="1570"/>
          <ac:picMkLst>
            <pc:docMk/>
            <pc:sldMk cId="335446355" sldId="286"/>
            <ac:picMk id="7" creationId="{07A13D75-6759-7E7C-0778-57EFA09BD95C}"/>
          </ac:picMkLst>
        </pc:picChg>
        <pc:picChg chg="add mod">
          <ac:chgData name="Laura Donaghy" userId="44c0ea4a7173295d" providerId="LiveId" clId="{7D363FE5-F25D-4E0D-B4D6-F80B781EC544}" dt="2024-11-04T11:20:22.172" v="1576" actId="14100"/>
          <ac:picMkLst>
            <pc:docMk/>
            <pc:sldMk cId="335446355" sldId="286"/>
            <ac:picMk id="9" creationId="{BDF48A83-373C-5440-AB0B-4A2507DE27FB}"/>
          </ac:picMkLst>
        </pc:picChg>
        <pc:cxnChg chg="add mod">
          <ac:chgData name="Laura Donaghy" userId="44c0ea4a7173295d" providerId="LiveId" clId="{7D363FE5-F25D-4E0D-B4D6-F80B781EC544}" dt="2024-11-04T11:19:37.788" v="1570"/>
          <ac:cxnSpMkLst>
            <pc:docMk/>
            <pc:sldMk cId="335446355" sldId="286"/>
            <ac:cxnSpMk id="8" creationId="{FA64BB06-8D0E-F7EB-C231-62BC52C5EAA3}"/>
          </ac:cxnSpMkLst>
        </pc:cxnChg>
        <pc:cxnChg chg="add mod">
          <ac:chgData name="Laura Donaghy" userId="44c0ea4a7173295d" providerId="LiveId" clId="{7D363FE5-F25D-4E0D-B4D6-F80B781EC544}" dt="2024-11-04T11:21:24.236" v="1586" actId="14100"/>
          <ac:cxnSpMkLst>
            <pc:docMk/>
            <pc:sldMk cId="335446355" sldId="286"/>
            <ac:cxnSpMk id="12" creationId="{976E5F61-5FC8-0B3A-559E-7A64FB1B1C22}"/>
          </ac:cxnSpMkLst>
        </pc:cxnChg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  <pc:spChg chg="add mod ord">
          <ac:chgData name="Laura Donaghy" userId="44c0ea4a7173295d" providerId="LiveId" clId="{7D363FE5-F25D-4E0D-B4D6-F80B781EC544}" dt="2024-11-04T11:24:12.560" v="1722" actId="20577"/>
          <ac:spMkLst>
            <pc:docMk/>
            <pc:sldMk cId="1037248878" sldId="287"/>
            <ac:spMk id="2" creationId="{3238C2E3-2C24-5849-747F-A8059A345FF4}"/>
          </ac:spMkLst>
        </pc:spChg>
        <pc:spChg chg="mod ord">
          <ac:chgData name="Laura Donaghy" userId="44c0ea4a7173295d" providerId="LiveId" clId="{7D363FE5-F25D-4E0D-B4D6-F80B781EC544}" dt="2024-11-04T11:23:46.649" v="1628" actId="700"/>
          <ac:spMkLst>
            <pc:docMk/>
            <pc:sldMk cId="1037248878" sldId="287"/>
            <ac:spMk id="3" creationId="{E9F9A44E-B983-FB98-39E5-CF82E7959C75}"/>
          </ac:spMkLst>
        </pc:spChg>
        <pc:spChg chg="mod">
          <ac:chgData name="Laura Donaghy" userId="44c0ea4a7173295d" providerId="LiveId" clId="{7D363FE5-F25D-4E0D-B4D6-F80B781EC544}" dt="2024-11-04T11:24:22.527" v="1724" actId="14100"/>
          <ac:spMkLst>
            <pc:docMk/>
            <pc:sldMk cId="1037248878" sldId="287"/>
            <ac:spMk id="5" creationId="{1FD3963D-EFD3-5ED3-80D0-D266FD5010FD}"/>
          </ac:spMkLst>
        </pc:spChg>
        <pc:spChg chg="add del mod ord">
          <ac:chgData name="Laura Donaghy" userId="44c0ea4a7173295d" providerId="LiveId" clId="{7D363FE5-F25D-4E0D-B4D6-F80B781EC544}" dt="2024-11-04T11:23:50.753" v="1629"/>
          <ac:spMkLst>
            <pc:docMk/>
            <pc:sldMk cId="1037248878" sldId="287"/>
            <ac:spMk id="7" creationId="{72EE52C7-A28B-3196-B72B-09BDC75C674F}"/>
          </ac:spMkLst>
        </pc:spChg>
        <pc:spChg chg="del">
          <ac:chgData name="Laura Donaghy" userId="44c0ea4a7173295d" providerId="LiveId" clId="{7D363FE5-F25D-4E0D-B4D6-F80B781EC544}" dt="2024-11-04T11:23:42.295" v="1626" actId="478"/>
          <ac:spMkLst>
            <pc:docMk/>
            <pc:sldMk cId="1037248878" sldId="287"/>
            <ac:spMk id="11" creationId="{962A9EFD-92CD-3FB3-3644-122C2A0B7E6A}"/>
          </ac:spMkLst>
        </pc:spChg>
        <pc:picChg chg="mod">
          <ac:chgData name="Laura Donaghy" userId="44c0ea4a7173295d" providerId="LiveId" clId="{7D363FE5-F25D-4E0D-B4D6-F80B781EC544}" dt="2024-11-04T11:24:20.504" v="1723" actId="1076"/>
          <ac:picMkLst>
            <pc:docMk/>
            <pc:sldMk cId="1037248878" sldId="287"/>
            <ac:picMk id="6" creationId="{57F59DAD-6E44-BF47-538A-D6B479455D1A}"/>
          </ac:picMkLst>
        </pc:picChg>
        <pc:picChg chg="add mod">
          <ac:chgData name="Laura Donaghy" userId="44c0ea4a7173295d" providerId="LiveId" clId="{7D363FE5-F25D-4E0D-B4D6-F80B781EC544}" dt="2024-11-04T11:23:50.753" v="1629"/>
          <ac:picMkLst>
            <pc:docMk/>
            <pc:sldMk cId="1037248878" sldId="287"/>
            <ac:picMk id="8" creationId="{FD58D2DD-5DFB-6341-30A0-CF0E1C0C82DD}"/>
          </ac:picMkLst>
        </pc:picChg>
        <pc:picChg chg="del">
          <ac:chgData name="Laura Donaghy" userId="44c0ea4a7173295d" providerId="LiveId" clId="{7D363FE5-F25D-4E0D-B4D6-F80B781EC544}" dt="2024-11-04T11:23:42.906" v="1627" actId="478"/>
          <ac:picMkLst>
            <pc:docMk/>
            <pc:sldMk cId="1037248878" sldId="287"/>
            <ac:picMk id="9" creationId="{8DCDE71D-8591-162E-2C2F-74154B288312}"/>
          </ac:picMkLst>
        </pc:picChg>
        <pc:cxnChg chg="mod">
          <ac:chgData name="Laura Donaghy" userId="44c0ea4a7173295d" providerId="LiveId" clId="{7D363FE5-F25D-4E0D-B4D6-F80B781EC544}" dt="2024-11-04T11:23:42.295" v="1626" actId="478"/>
          <ac:cxnSpMkLst>
            <pc:docMk/>
            <pc:sldMk cId="1037248878" sldId="287"/>
            <ac:cxnSpMk id="12" creationId="{657E228A-CB5A-CCA0-A68A-9DB2EBAC7875}"/>
          </ac:cxnSpMkLst>
        </pc:cxnChg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  <pc:spChg chg="del mod ord">
          <ac:chgData name="Laura Donaghy" userId="44c0ea4a7173295d" providerId="LiveId" clId="{7D363FE5-F25D-4E0D-B4D6-F80B781EC544}" dt="2024-11-04T11:24:56.397" v="1752" actId="478"/>
          <ac:spMkLst>
            <pc:docMk/>
            <pc:sldMk cId="2472596746" sldId="288"/>
            <ac:spMk id="2" creationId="{1BE735D2-F5CD-B302-967E-FC361EE87B64}"/>
          </ac:spMkLst>
        </pc:spChg>
        <pc:spChg chg="mod ord">
          <ac:chgData name="Laura Donaghy" userId="44c0ea4a7173295d" providerId="LiveId" clId="{7D363FE5-F25D-4E0D-B4D6-F80B781EC544}" dt="2024-11-04T11:24:52.427" v="1750" actId="700"/>
          <ac:spMkLst>
            <pc:docMk/>
            <pc:sldMk cId="2472596746" sldId="288"/>
            <ac:spMk id="3" creationId="{E386D9C1-D832-35D6-6976-1C53FDE64593}"/>
          </ac:spMkLst>
        </pc:spChg>
        <pc:spChg chg="mod">
          <ac:chgData name="Laura Donaghy" userId="44c0ea4a7173295d" providerId="LiveId" clId="{7D363FE5-F25D-4E0D-B4D6-F80B781EC544}" dt="2024-11-04T11:37:15.824" v="2148" actId="14100"/>
          <ac:spMkLst>
            <pc:docMk/>
            <pc:sldMk cId="2472596746" sldId="288"/>
            <ac:spMk id="5" creationId="{B832EE49-3E73-17DE-2974-38713E5D9107}"/>
          </ac:spMkLst>
        </pc:spChg>
        <pc:spChg chg="add del mod">
          <ac:chgData name="Laura Donaghy" userId="44c0ea4a7173295d" providerId="LiveId" clId="{7D363FE5-F25D-4E0D-B4D6-F80B781EC544}" dt="2024-11-04T11:24:52.427" v="1750" actId="700"/>
          <ac:spMkLst>
            <pc:docMk/>
            <pc:sldMk cId="2472596746" sldId="288"/>
            <ac:spMk id="9" creationId="{8222BD40-32B3-A74A-EB8E-EC6E9840C610}"/>
          </ac:spMkLst>
        </pc:spChg>
        <pc:spChg chg="add mod">
          <ac:chgData name="Laura Donaghy" userId="44c0ea4a7173295d" providerId="LiveId" clId="{7D363FE5-F25D-4E0D-B4D6-F80B781EC544}" dt="2024-11-04T11:30:24.030" v="1867" actId="14100"/>
          <ac:spMkLst>
            <pc:docMk/>
            <pc:sldMk cId="2472596746" sldId="288"/>
            <ac:spMk id="10" creationId="{E5D4E6FF-2D30-8A43-229B-937AC74D4994}"/>
          </ac:spMkLst>
        </pc:spChg>
        <pc:spChg chg="add del mod">
          <ac:chgData name="Laura Donaghy" userId="44c0ea4a7173295d" providerId="LiveId" clId="{7D363FE5-F25D-4E0D-B4D6-F80B781EC544}" dt="2024-11-04T11:25:57.269" v="1770"/>
          <ac:spMkLst>
            <pc:docMk/>
            <pc:sldMk cId="2472596746" sldId="288"/>
            <ac:spMk id="13" creationId="{AB4BACFB-8E6E-4EE8-3ECD-9DB0B8BBA864}"/>
          </ac:spMkLst>
        </pc:spChg>
        <pc:spChg chg="add mod">
          <ac:chgData name="Laura Donaghy" userId="44c0ea4a7173295d" providerId="LiveId" clId="{7D363FE5-F25D-4E0D-B4D6-F80B781EC544}" dt="2024-11-04T11:30:36.224" v="1870" actId="1076"/>
          <ac:spMkLst>
            <pc:docMk/>
            <pc:sldMk cId="2472596746" sldId="288"/>
            <ac:spMk id="14" creationId="{B2CA28EE-9E35-D8FD-7BA7-5D7C0BB8F2E4}"/>
          </ac:spMkLst>
        </pc:spChg>
        <pc:picChg chg="mod">
          <ac:chgData name="Laura Donaghy" userId="44c0ea4a7173295d" providerId="LiveId" clId="{7D363FE5-F25D-4E0D-B4D6-F80B781EC544}" dt="2024-11-04T11:37:17.177" v="2149" actId="1076"/>
          <ac:picMkLst>
            <pc:docMk/>
            <pc:sldMk cId="2472596746" sldId="288"/>
            <ac:picMk id="6" creationId="{F19C8BF1-2F5C-E72B-50CB-D6BDFA4966A9}"/>
          </ac:picMkLst>
        </pc:picChg>
        <pc:picChg chg="del">
          <ac:chgData name="Laura Donaghy" userId="44c0ea4a7173295d" providerId="LiveId" clId="{7D363FE5-F25D-4E0D-B4D6-F80B781EC544}" dt="2024-11-04T11:24:48.001" v="1749" actId="478"/>
          <ac:picMkLst>
            <pc:docMk/>
            <pc:sldMk cId="2472596746" sldId="288"/>
            <ac:picMk id="8" creationId="{FF54E11C-68D9-5BE4-F6F0-377D17EDFDBD}"/>
          </ac:picMkLst>
        </pc:picChg>
        <pc:picChg chg="add del mod">
          <ac:chgData name="Laura Donaghy" userId="44c0ea4a7173295d" providerId="LiveId" clId="{7D363FE5-F25D-4E0D-B4D6-F80B781EC544}" dt="2024-11-04T11:29:22.044" v="1850" actId="478"/>
          <ac:picMkLst>
            <pc:docMk/>
            <pc:sldMk cId="2472596746" sldId="288"/>
            <ac:picMk id="11" creationId="{10048768-F392-2F20-9A0C-2961F680A39E}"/>
          </ac:picMkLst>
        </pc:picChg>
        <pc:picChg chg="add del mod modCrop">
          <ac:chgData name="Laura Donaghy" userId="44c0ea4a7173295d" providerId="LiveId" clId="{7D363FE5-F25D-4E0D-B4D6-F80B781EC544}" dt="2024-11-04T11:34:16.403" v="2063" actId="14100"/>
          <ac:picMkLst>
            <pc:docMk/>
            <pc:sldMk cId="2472596746" sldId="288"/>
            <ac:picMk id="17" creationId="{8B7AE192-7A10-C437-235A-404CCB98A2B4}"/>
          </ac:picMkLst>
        </pc:picChg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  <pc:spChg chg="add mod">
          <ac:chgData name="Laura Donaghy" userId="44c0ea4a7173295d" providerId="LiveId" clId="{7D363FE5-F25D-4E0D-B4D6-F80B781EC544}" dt="2024-11-04T11:34:34.005" v="2065" actId="1076"/>
          <ac:spMkLst>
            <pc:docMk/>
            <pc:sldMk cId="1065261763" sldId="289"/>
            <ac:spMk id="2" creationId="{D6E8418B-6A13-5C3C-E7FA-A1510601EE2D}"/>
          </ac:spMkLst>
        </pc:spChg>
        <pc:spChg chg="mod">
          <ac:chgData name="Laura Donaghy" userId="44c0ea4a7173295d" providerId="LiveId" clId="{7D363FE5-F25D-4E0D-B4D6-F80B781EC544}" dt="2024-11-04T11:31:51.720" v="1890" actId="20577"/>
          <ac:spMkLst>
            <pc:docMk/>
            <pc:sldMk cId="1065261763" sldId="289"/>
            <ac:spMk id="3" creationId="{624EEB5E-9887-F119-2FD1-C7602179268A}"/>
          </ac:spMkLst>
        </pc:spChg>
        <pc:spChg chg="mod">
          <ac:chgData name="Laura Donaghy" userId="44c0ea4a7173295d" providerId="LiveId" clId="{7D363FE5-F25D-4E0D-B4D6-F80B781EC544}" dt="2024-11-04T11:33:44.815" v="2062" actId="14100"/>
          <ac:spMkLst>
            <pc:docMk/>
            <pc:sldMk cId="1065261763" sldId="289"/>
            <ac:spMk id="5" creationId="{F43A52D9-500B-10BE-6818-F50B64AED867}"/>
          </ac:spMkLst>
        </pc:spChg>
        <pc:spChg chg="del">
          <ac:chgData name="Laura Donaghy" userId="44c0ea4a7173295d" providerId="LiveId" clId="{7D363FE5-F25D-4E0D-B4D6-F80B781EC544}" dt="2024-11-04T11:31:40.010" v="1872" actId="478"/>
          <ac:spMkLst>
            <pc:docMk/>
            <pc:sldMk cId="1065261763" sldId="289"/>
            <ac:spMk id="10" creationId="{1540CEC5-521C-4A57-BE97-53ABC659AB22}"/>
          </ac:spMkLst>
        </pc:spChg>
        <pc:spChg chg="add mod">
          <ac:chgData name="Laura Donaghy" userId="44c0ea4a7173295d" providerId="LiveId" clId="{7D363FE5-F25D-4E0D-B4D6-F80B781EC544}" dt="2024-11-04T11:34:28.570" v="2064" actId="1076"/>
          <ac:spMkLst>
            <pc:docMk/>
            <pc:sldMk cId="1065261763" sldId="289"/>
            <ac:spMk id="11" creationId="{E7F56BFF-1BE6-D6D3-38EE-ACE89F700A98}"/>
          </ac:spMkLst>
        </pc:spChg>
        <pc:spChg chg="del">
          <ac:chgData name="Laura Donaghy" userId="44c0ea4a7173295d" providerId="LiveId" clId="{7D363FE5-F25D-4E0D-B4D6-F80B781EC544}" dt="2024-11-04T11:31:57.523" v="1891" actId="478"/>
          <ac:spMkLst>
            <pc:docMk/>
            <pc:sldMk cId="1065261763" sldId="289"/>
            <ac:spMk id="14" creationId="{9FD1A240-9149-659A-0CE1-68BF12A3F69D}"/>
          </ac:spMkLst>
        </pc:spChg>
        <pc:picChg chg="mod">
          <ac:chgData name="Laura Donaghy" userId="44c0ea4a7173295d" providerId="LiveId" clId="{7D363FE5-F25D-4E0D-B4D6-F80B781EC544}" dt="2024-11-04T11:37:23.444" v="2150" actId="1076"/>
          <ac:picMkLst>
            <pc:docMk/>
            <pc:sldMk cId="1065261763" sldId="289"/>
            <ac:picMk id="6" creationId="{3A3E72C2-F92F-4898-E2D5-991A94A12DA2}"/>
          </ac:picMkLst>
        </pc:picChg>
        <pc:picChg chg="add del mod">
          <ac:chgData name="Laura Donaghy" userId="44c0ea4a7173295d" providerId="LiveId" clId="{7D363FE5-F25D-4E0D-B4D6-F80B781EC544}" dt="2024-11-04T11:32:09.168" v="1893" actId="478"/>
          <ac:picMkLst>
            <pc:docMk/>
            <pc:sldMk cId="1065261763" sldId="289"/>
            <ac:picMk id="7" creationId="{CEE2D3F9-D7B7-C418-759F-BF3956964BFE}"/>
          </ac:picMkLst>
        </pc:picChg>
        <pc:picChg chg="add mod">
          <ac:chgData name="Laura Donaghy" userId="44c0ea4a7173295d" providerId="LiveId" clId="{7D363FE5-F25D-4E0D-B4D6-F80B781EC544}" dt="2024-11-04T11:32:42.699" v="1903" actId="1076"/>
          <ac:picMkLst>
            <pc:docMk/>
            <pc:sldMk cId="1065261763" sldId="289"/>
            <ac:picMk id="9" creationId="{DCF223A7-781B-611E-F57D-8BABFB2ECFA3}"/>
          </ac:picMkLst>
        </pc:picChg>
        <pc:picChg chg="del">
          <ac:chgData name="Laura Donaghy" userId="44c0ea4a7173295d" providerId="LiveId" clId="{7D363FE5-F25D-4E0D-B4D6-F80B781EC544}" dt="2024-11-04T11:31:40.010" v="1872" actId="478"/>
          <ac:picMkLst>
            <pc:docMk/>
            <pc:sldMk cId="1065261763" sldId="289"/>
            <ac:picMk id="17" creationId="{29885A61-0E03-379E-FB93-20A0A4F3096C}"/>
          </ac:picMkLst>
        </pc:picChg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  <pc:spChg chg="del">
          <ac:chgData name="Laura Donaghy" userId="44c0ea4a7173295d" providerId="LiveId" clId="{7D363FE5-F25D-4E0D-B4D6-F80B781EC544}" dt="2024-11-04T11:34:55.699" v="2069" actId="478"/>
          <ac:spMkLst>
            <pc:docMk/>
            <pc:sldMk cId="624147090" sldId="290"/>
            <ac:spMk id="2" creationId="{BA8120A4-EFAA-122E-150F-EA62F86E29CD}"/>
          </ac:spMkLst>
        </pc:spChg>
        <pc:spChg chg="mod ord">
          <ac:chgData name="Laura Donaghy" userId="44c0ea4a7173295d" providerId="LiveId" clId="{7D363FE5-F25D-4E0D-B4D6-F80B781EC544}" dt="2024-11-04T11:35:25.015" v="2079" actId="700"/>
          <ac:spMkLst>
            <pc:docMk/>
            <pc:sldMk cId="624147090" sldId="290"/>
            <ac:spMk id="3" creationId="{3D578D15-EAF5-65F6-C02D-1DCF2B438146}"/>
          </ac:spMkLst>
        </pc:spChg>
        <pc:spChg chg="mod">
          <ac:chgData name="Laura Donaghy" userId="44c0ea4a7173295d" providerId="LiveId" clId="{7D363FE5-F25D-4E0D-B4D6-F80B781EC544}" dt="2024-11-04T11:36:35.579" v="2143" actId="14100"/>
          <ac:spMkLst>
            <pc:docMk/>
            <pc:sldMk cId="624147090" sldId="290"/>
            <ac:spMk id="5" creationId="{80B801D4-3933-3FDF-3701-9D2B21011D23}"/>
          </ac:spMkLst>
        </pc:spChg>
        <pc:spChg chg="add mod ord">
          <ac:chgData name="Laura Donaghy" userId="44c0ea4a7173295d" providerId="LiveId" clId="{7D363FE5-F25D-4E0D-B4D6-F80B781EC544}" dt="2024-11-04T11:35:51.519" v="2138" actId="122"/>
          <ac:spMkLst>
            <pc:docMk/>
            <pc:sldMk cId="624147090" sldId="290"/>
            <ac:spMk id="8" creationId="{C2A4ABAF-206A-2303-A57B-E37608C52A5B}"/>
          </ac:spMkLst>
        </pc:spChg>
        <pc:spChg chg="add del mod ord">
          <ac:chgData name="Laura Donaghy" userId="44c0ea4a7173295d" providerId="LiveId" clId="{7D363FE5-F25D-4E0D-B4D6-F80B781EC544}" dt="2024-11-04T11:35:34.724" v="2082"/>
          <ac:spMkLst>
            <pc:docMk/>
            <pc:sldMk cId="624147090" sldId="290"/>
            <ac:spMk id="10" creationId="{F42AF0D7-916C-49AF-9ABC-9ADE98C7A12F}"/>
          </ac:spMkLst>
        </pc:spChg>
        <pc:spChg chg="del">
          <ac:chgData name="Laura Donaghy" userId="44c0ea4a7173295d" providerId="LiveId" clId="{7D363FE5-F25D-4E0D-B4D6-F80B781EC544}" dt="2024-11-04T11:34:54.832" v="2068" actId="478"/>
          <ac:spMkLst>
            <pc:docMk/>
            <pc:sldMk cId="624147090" sldId="290"/>
            <ac:spMk id="11" creationId="{B069EFF8-6B38-B519-9CAD-E1BF0CE362CD}"/>
          </ac:spMkLst>
        </pc:spChg>
        <pc:picChg chg="mod">
          <ac:chgData name="Laura Donaghy" userId="44c0ea4a7173295d" providerId="LiveId" clId="{7D363FE5-F25D-4E0D-B4D6-F80B781EC544}" dt="2024-11-04T11:37:27.429" v="2151" actId="1076"/>
          <ac:picMkLst>
            <pc:docMk/>
            <pc:sldMk cId="624147090" sldId="290"/>
            <ac:picMk id="6" creationId="{0D9DAE8D-6AFA-A109-FE25-CA0D7EC71457}"/>
          </ac:picMkLst>
        </pc:picChg>
        <pc:picChg chg="add del mod">
          <ac:chgData name="Laura Donaghy" userId="44c0ea4a7173295d" providerId="LiveId" clId="{7D363FE5-F25D-4E0D-B4D6-F80B781EC544}" dt="2024-11-04T11:35:28.129" v="2081" actId="478"/>
          <ac:picMkLst>
            <pc:docMk/>
            <pc:sldMk cId="624147090" sldId="290"/>
            <ac:picMk id="7" creationId="{086C4388-1EB1-BB77-FA66-FD3B6DE9F905}"/>
          </ac:picMkLst>
        </pc:picChg>
        <pc:picChg chg="del">
          <ac:chgData name="Laura Donaghy" userId="44c0ea4a7173295d" providerId="LiveId" clId="{7D363FE5-F25D-4E0D-B4D6-F80B781EC544}" dt="2024-11-04T11:34:56.279" v="2070" actId="478"/>
          <ac:picMkLst>
            <pc:docMk/>
            <pc:sldMk cId="624147090" sldId="290"/>
            <ac:picMk id="9" creationId="{4EF75EBF-F5F6-4FDB-E86D-513016775946}"/>
          </ac:picMkLst>
        </pc:picChg>
        <pc:picChg chg="add mod">
          <ac:chgData name="Laura Donaghy" userId="44c0ea4a7173295d" providerId="LiveId" clId="{7D363FE5-F25D-4E0D-B4D6-F80B781EC544}" dt="2024-11-04T11:35:34.724" v="2082"/>
          <ac:picMkLst>
            <pc:docMk/>
            <pc:sldMk cId="624147090" sldId="290"/>
            <ac:picMk id="13" creationId="{7A91A2B6-2160-8E50-9D81-BB28D6C9670D}"/>
          </ac:picMkLst>
        </pc:picChg>
        <pc:cxnChg chg="del">
          <ac:chgData name="Laura Donaghy" userId="44c0ea4a7173295d" providerId="LiveId" clId="{7D363FE5-F25D-4E0D-B4D6-F80B781EC544}" dt="2024-11-04T11:35:54.379" v="2139" actId="478"/>
          <ac:cxnSpMkLst>
            <pc:docMk/>
            <pc:sldMk cId="624147090" sldId="290"/>
            <ac:cxnSpMk id="12" creationId="{CDD05ABD-5F98-CBEE-72D6-F197A0370424}"/>
          </ac:cxnSpMkLst>
        </pc:cxnChg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  <pc:spChg chg="add mod">
          <ac:chgData name="Laura Donaghy" userId="44c0ea4a7173295d" providerId="LiveId" clId="{7D363FE5-F25D-4E0D-B4D6-F80B781EC544}" dt="2024-11-04T11:41:07.929" v="2208" actId="12788"/>
          <ac:spMkLst>
            <pc:docMk/>
            <pc:sldMk cId="465106509" sldId="291"/>
            <ac:spMk id="2" creationId="{F375F51A-00AC-4F98-07A8-CE6FB2E1213A}"/>
          </ac:spMkLst>
        </pc:spChg>
        <pc:spChg chg="mod ord">
          <ac:chgData name="Laura Donaghy" userId="44c0ea4a7173295d" providerId="LiveId" clId="{7D363FE5-F25D-4E0D-B4D6-F80B781EC544}" dt="2024-11-04T11:38:39.422" v="2182" actId="20577"/>
          <ac:spMkLst>
            <pc:docMk/>
            <pc:sldMk cId="465106509" sldId="291"/>
            <ac:spMk id="3" creationId="{C98F3E0F-B2B6-C39C-9327-A08A86C11F30}"/>
          </ac:spMkLst>
        </pc:spChg>
        <pc:spChg chg="add mod">
          <ac:chgData name="Laura Donaghy" userId="44c0ea4a7173295d" providerId="LiveId" clId="{7D363FE5-F25D-4E0D-B4D6-F80B781EC544}" dt="2024-11-04T11:41:07.929" v="2208" actId="12788"/>
          <ac:spMkLst>
            <pc:docMk/>
            <pc:sldMk cId="465106509" sldId="291"/>
            <ac:spMk id="7" creationId="{0CBDC336-B3CD-722A-0923-34ADC3022493}"/>
          </ac:spMkLst>
        </pc:spChg>
        <pc:spChg chg="del mod ord">
          <ac:chgData name="Laura Donaghy" userId="44c0ea4a7173295d" providerId="LiveId" clId="{7D363FE5-F25D-4E0D-B4D6-F80B781EC544}" dt="2024-11-04T11:38:28.185" v="2156" actId="478"/>
          <ac:spMkLst>
            <pc:docMk/>
            <pc:sldMk cId="465106509" sldId="291"/>
            <ac:spMk id="8" creationId="{3F806722-46CC-68F4-C4BB-35B74E7075D3}"/>
          </ac:spMkLst>
        </pc:spChg>
        <pc:spChg chg="add mod">
          <ac:chgData name="Laura Donaghy" userId="44c0ea4a7173295d" providerId="LiveId" clId="{7D363FE5-F25D-4E0D-B4D6-F80B781EC544}" dt="2024-11-04T11:41:07.929" v="2208" actId="12788"/>
          <ac:spMkLst>
            <pc:docMk/>
            <pc:sldMk cId="465106509" sldId="291"/>
            <ac:spMk id="9" creationId="{5C99FC32-9FC2-490F-7493-343645C4B145}"/>
          </ac:spMkLst>
        </pc:spChg>
        <pc:spChg chg="add mod">
          <ac:chgData name="Laura Donaghy" userId="44c0ea4a7173295d" providerId="LiveId" clId="{7D363FE5-F25D-4E0D-B4D6-F80B781EC544}" dt="2024-11-04T11:41:07.929" v="2208" actId="12788"/>
          <ac:spMkLst>
            <pc:docMk/>
            <pc:sldMk cId="465106509" sldId="291"/>
            <ac:spMk id="10" creationId="{54A97825-74CE-7D6D-3B5D-C261B7D69610}"/>
          </ac:spMkLst>
        </pc:spChg>
        <pc:spChg chg="add mod">
          <ac:chgData name="Laura Donaghy" userId="44c0ea4a7173295d" providerId="LiveId" clId="{7D363FE5-F25D-4E0D-B4D6-F80B781EC544}" dt="2024-11-04T11:41:07.929" v="2208" actId="12788"/>
          <ac:spMkLst>
            <pc:docMk/>
            <pc:sldMk cId="465106509" sldId="291"/>
            <ac:spMk id="11" creationId="{E6D08260-8BA8-EEA1-2BBA-128FFFE8B272}"/>
          </ac:spMkLst>
        </pc:spChg>
        <pc:picChg chg="mod">
          <ac:chgData name="Laura Donaghy" userId="44c0ea4a7173295d" providerId="LiveId" clId="{7D363FE5-F25D-4E0D-B4D6-F80B781EC544}" dt="2024-11-04T11:41:55.112" v="2209" actId="1076"/>
          <ac:picMkLst>
            <pc:docMk/>
            <pc:sldMk cId="465106509" sldId="291"/>
            <ac:picMk id="6" creationId="{ADF80380-8F7D-9AC2-6E15-AE15FBFF228A}"/>
          </ac:picMkLst>
        </pc:picChg>
        <pc:picChg chg="del mod ord">
          <ac:chgData name="Laura Donaghy" userId="44c0ea4a7173295d" providerId="LiveId" clId="{7D363FE5-F25D-4E0D-B4D6-F80B781EC544}" dt="2024-11-04T11:38:28.791" v="2157" actId="478"/>
          <ac:picMkLst>
            <pc:docMk/>
            <pc:sldMk cId="465106509" sldId="291"/>
            <ac:picMk id="13" creationId="{5F89A829-CB66-2CE5-D2A5-5F615F5FBAF8}"/>
          </ac:picMkLst>
        </pc:picChg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  <pc:spChg chg="del">
          <ac:chgData name="Laura Donaghy" userId="44c0ea4a7173295d" providerId="LiveId" clId="{7D363FE5-F25D-4E0D-B4D6-F80B781EC544}" dt="2024-11-04T11:42:16.986" v="2212" actId="478"/>
          <ac:spMkLst>
            <pc:docMk/>
            <pc:sldMk cId="1765224218" sldId="292"/>
            <ac:spMk id="2" creationId="{BF7A9E94-83C7-E313-0B81-E90BC62EFF37}"/>
          </ac:spMkLst>
        </pc:spChg>
        <pc:spChg chg="mod ord">
          <ac:chgData name="Laura Donaghy" userId="44c0ea4a7173295d" providerId="LiveId" clId="{7D363FE5-F25D-4E0D-B4D6-F80B781EC544}" dt="2024-11-04T11:42:37.637" v="2221" actId="700"/>
          <ac:spMkLst>
            <pc:docMk/>
            <pc:sldMk cId="1765224218" sldId="292"/>
            <ac:spMk id="3" creationId="{870A9D5B-B1CF-92F3-073D-16CCB1395649}"/>
          </ac:spMkLst>
        </pc:spChg>
        <pc:spChg chg="mod">
          <ac:chgData name="Laura Donaghy" userId="44c0ea4a7173295d" providerId="LiveId" clId="{7D363FE5-F25D-4E0D-B4D6-F80B781EC544}" dt="2024-11-04T11:50:20.996" v="2558" actId="14100"/>
          <ac:spMkLst>
            <pc:docMk/>
            <pc:sldMk cId="1765224218" sldId="292"/>
            <ac:spMk id="5" creationId="{0B59FDC1-7661-7ACB-E03B-D39AE0027511}"/>
          </ac:spMkLst>
        </pc:spChg>
        <pc:spChg chg="del">
          <ac:chgData name="Laura Donaghy" userId="44c0ea4a7173295d" providerId="LiveId" clId="{7D363FE5-F25D-4E0D-B4D6-F80B781EC544}" dt="2024-11-04T11:42:18.804" v="2214" actId="478"/>
          <ac:spMkLst>
            <pc:docMk/>
            <pc:sldMk cId="1765224218" sldId="292"/>
            <ac:spMk id="7" creationId="{37126E7C-E83D-1CB4-D481-A96CDAB62467}"/>
          </ac:spMkLst>
        </pc:spChg>
        <pc:spChg chg="add mod ord">
          <ac:chgData name="Laura Donaghy" userId="44c0ea4a7173295d" providerId="LiveId" clId="{7D363FE5-F25D-4E0D-B4D6-F80B781EC544}" dt="2024-11-04T11:44:59.620" v="2319" actId="20577"/>
          <ac:spMkLst>
            <pc:docMk/>
            <pc:sldMk cId="1765224218" sldId="292"/>
            <ac:spMk id="8" creationId="{2E91704F-B60C-EC23-E833-6228C0097329}"/>
          </ac:spMkLst>
        </pc:spChg>
        <pc:spChg chg="del">
          <ac:chgData name="Laura Donaghy" userId="44c0ea4a7173295d" providerId="LiveId" clId="{7D363FE5-F25D-4E0D-B4D6-F80B781EC544}" dt="2024-11-04T11:42:20.707" v="2216" actId="478"/>
          <ac:spMkLst>
            <pc:docMk/>
            <pc:sldMk cId="1765224218" sldId="292"/>
            <ac:spMk id="9" creationId="{F93DA996-C4EE-112F-F375-670B99AAA5A7}"/>
          </ac:spMkLst>
        </pc:spChg>
        <pc:spChg chg="del">
          <ac:chgData name="Laura Donaghy" userId="44c0ea4a7173295d" providerId="LiveId" clId="{7D363FE5-F25D-4E0D-B4D6-F80B781EC544}" dt="2024-11-04T11:42:17.708" v="2213" actId="478"/>
          <ac:spMkLst>
            <pc:docMk/>
            <pc:sldMk cId="1765224218" sldId="292"/>
            <ac:spMk id="10" creationId="{BC906015-5B7C-EABE-82E1-60057F2DBC97}"/>
          </ac:spMkLst>
        </pc:spChg>
        <pc:spChg chg="del">
          <ac:chgData name="Laura Donaghy" userId="44c0ea4a7173295d" providerId="LiveId" clId="{7D363FE5-F25D-4E0D-B4D6-F80B781EC544}" dt="2024-11-04T11:42:19.646" v="2215" actId="478"/>
          <ac:spMkLst>
            <pc:docMk/>
            <pc:sldMk cId="1765224218" sldId="292"/>
            <ac:spMk id="11" creationId="{889E915B-6C4D-CE21-AD13-7A1FE02EE792}"/>
          </ac:spMkLst>
        </pc:spChg>
        <pc:spChg chg="add del mod ord">
          <ac:chgData name="Laura Donaghy" userId="44c0ea4a7173295d" providerId="LiveId" clId="{7D363FE5-F25D-4E0D-B4D6-F80B781EC544}" dt="2024-11-04T11:48:13.278" v="2464" actId="20577"/>
          <ac:spMkLst>
            <pc:docMk/>
            <pc:sldMk cId="1765224218" sldId="292"/>
            <ac:spMk id="12" creationId="{79EBA55F-F1B4-7940-A202-F87714D78A59}"/>
          </ac:spMkLst>
        </pc:spChg>
        <pc:spChg chg="add mod ord">
          <ac:chgData name="Laura Donaghy" userId="44c0ea4a7173295d" providerId="LiveId" clId="{7D363FE5-F25D-4E0D-B4D6-F80B781EC544}" dt="2024-11-04T11:45:03.473" v="2333" actId="20577"/>
          <ac:spMkLst>
            <pc:docMk/>
            <pc:sldMk cId="1765224218" sldId="292"/>
            <ac:spMk id="13" creationId="{DCBFAE7C-8352-AE3C-1638-5E3BA5CD3596}"/>
          </ac:spMkLst>
        </pc:spChg>
        <pc:spChg chg="add mod ord">
          <ac:chgData name="Laura Donaghy" userId="44c0ea4a7173295d" providerId="LiveId" clId="{7D363FE5-F25D-4E0D-B4D6-F80B781EC544}" dt="2024-11-04T11:49:00.344" v="2468" actId="20577"/>
          <ac:spMkLst>
            <pc:docMk/>
            <pc:sldMk cId="1765224218" sldId="292"/>
            <ac:spMk id="14" creationId="{E27D1452-F59C-187A-C9EF-2A83845A23C4}"/>
          </ac:spMkLst>
        </pc:spChg>
        <pc:spChg chg="add mod">
          <ac:chgData name="Laura Donaghy" userId="44c0ea4a7173295d" providerId="LiveId" clId="{7D363FE5-F25D-4E0D-B4D6-F80B781EC544}" dt="2024-11-04T11:44:56.621" v="2309" actId="255"/>
          <ac:spMkLst>
            <pc:docMk/>
            <pc:sldMk cId="1765224218" sldId="292"/>
            <ac:spMk id="16" creationId="{889FBB0C-3677-62DF-FFC0-6F0AA7CB75BB}"/>
          </ac:spMkLst>
        </pc:spChg>
        <pc:spChg chg="add mod">
          <ac:chgData name="Laura Donaghy" userId="44c0ea4a7173295d" providerId="LiveId" clId="{7D363FE5-F25D-4E0D-B4D6-F80B781EC544}" dt="2024-11-04T11:46:02.761" v="2335"/>
          <ac:spMkLst>
            <pc:docMk/>
            <pc:sldMk cId="1765224218" sldId="292"/>
            <ac:spMk id="17" creationId="{2C6FDBBB-3DD2-9BFF-04EF-2DC609B8D6A4}"/>
          </ac:spMkLst>
        </pc:spChg>
        <pc:picChg chg="mod">
          <ac:chgData name="Laura Donaghy" userId="44c0ea4a7173295d" providerId="LiveId" clId="{7D363FE5-F25D-4E0D-B4D6-F80B781EC544}" dt="2024-11-04T11:50:19.251" v="2557" actId="1076"/>
          <ac:picMkLst>
            <pc:docMk/>
            <pc:sldMk cId="1765224218" sldId="292"/>
            <ac:picMk id="6" creationId="{9AA454BD-245D-CB1D-1E3E-389E3F919EC0}"/>
          </ac:picMkLst>
        </pc:picChg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  <pc:spChg chg="mod ord">
          <ac:chgData name="Laura Donaghy" userId="44c0ea4a7173295d" providerId="LiveId" clId="{7D363FE5-F25D-4E0D-B4D6-F80B781EC544}" dt="2024-11-04T11:49:46.538" v="2475" actId="700"/>
          <ac:spMkLst>
            <pc:docMk/>
            <pc:sldMk cId="1651039367" sldId="293"/>
            <ac:spMk id="3" creationId="{AED3FD4A-2657-DEAD-CEED-08B0C5B0B006}"/>
          </ac:spMkLst>
        </pc:spChg>
        <pc:spChg chg="del">
          <ac:chgData name="Laura Donaghy" userId="44c0ea4a7173295d" providerId="LiveId" clId="{7D363FE5-F25D-4E0D-B4D6-F80B781EC544}" dt="2024-11-04T11:50:32.748" v="2560" actId="478"/>
          <ac:spMkLst>
            <pc:docMk/>
            <pc:sldMk cId="1651039367" sldId="293"/>
            <ac:spMk id="4" creationId="{0AED5094-05B0-9892-9637-4050E19BB443}"/>
          </ac:spMkLst>
        </pc:spChg>
        <pc:spChg chg="del">
          <ac:chgData name="Laura Donaghy" userId="44c0ea4a7173295d" providerId="LiveId" clId="{7D363FE5-F25D-4E0D-B4D6-F80B781EC544}" dt="2024-11-04T11:50:33.241" v="2561" actId="478"/>
          <ac:spMkLst>
            <pc:docMk/>
            <pc:sldMk cId="1651039367" sldId="293"/>
            <ac:spMk id="5" creationId="{39B42D4F-4EC2-B9C6-2EB7-C77B2903AA26}"/>
          </ac:spMkLst>
        </pc:spChg>
        <pc:spChg chg="add del mod">
          <ac:chgData name="Laura Donaghy" userId="44c0ea4a7173295d" providerId="LiveId" clId="{7D363FE5-F25D-4E0D-B4D6-F80B781EC544}" dt="2024-11-04T11:49:46.538" v="2475" actId="700"/>
          <ac:spMkLst>
            <pc:docMk/>
            <pc:sldMk cId="1651039367" sldId="293"/>
            <ac:spMk id="7" creationId="{E5330AB4-4EEC-84EE-A0CD-425C0067139D}"/>
          </ac:spMkLst>
        </pc:spChg>
        <pc:spChg chg="del">
          <ac:chgData name="Laura Donaghy" userId="44c0ea4a7173295d" providerId="LiveId" clId="{7D363FE5-F25D-4E0D-B4D6-F80B781EC544}" dt="2024-11-04T11:49:34.252" v="2470" actId="478"/>
          <ac:spMkLst>
            <pc:docMk/>
            <pc:sldMk cId="1651039367" sldId="293"/>
            <ac:spMk id="8" creationId="{E5657CB9-55A6-FA9E-257D-D391B1D158C5}"/>
          </ac:spMkLst>
        </pc:spChg>
        <pc:spChg chg="add del mod ord">
          <ac:chgData name="Laura Donaghy" userId="44c0ea4a7173295d" providerId="LiveId" clId="{7D363FE5-F25D-4E0D-B4D6-F80B781EC544}" dt="2024-11-04T11:49:46.538" v="2475" actId="700"/>
          <ac:spMkLst>
            <pc:docMk/>
            <pc:sldMk cId="1651039367" sldId="293"/>
            <ac:spMk id="10" creationId="{89EC5938-6F12-0012-E3F4-D7ACFEBD2FB8}"/>
          </ac:spMkLst>
        </pc:spChg>
        <pc:spChg chg="del">
          <ac:chgData name="Laura Donaghy" userId="44c0ea4a7173295d" providerId="LiveId" clId="{7D363FE5-F25D-4E0D-B4D6-F80B781EC544}" dt="2024-11-04T11:49:35.155" v="2471" actId="478"/>
          <ac:spMkLst>
            <pc:docMk/>
            <pc:sldMk cId="1651039367" sldId="293"/>
            <ac:spMk id="12" creationId="{3D026117-2C85-7EBF-DA5B-BBF0070B6B76}"/>
          </ac:spMkLst>
        </pc:spChg>
        <pc:spChg chg="del">
          <ac:chgData name="Laura Donaghy" userId="44c0ea4a7173295d" providerId="LiveId" clId="{7D363FE5-F25D-4E0D-B4D6-F80B781EC544}" dt="2024-11-04T11:49:38.094" v="2473" actId="478"/>
          <ac:spMkLst>
            <pc:docMk/>
            <pc:sldMk cId="1651039367" sldId="293"/>
            <ac:spMk id="13" creationId="{D91A2077-C990-0844-AA95-6F27B292D222}"/>
          </ac:spMkLst>
        </pc:spChg>
        <pc:spChg chg="del">
          <ac:chgData name="Laura Donaghy" userId="44c0ea4a7173295d" providerId="LiveId" clId="{7D363FE5-F25D-4E0D-B4D6-F80B781EC544}" dt="2024-11-04T11:49:38.986" v="2474" actId="478"/>
          <ac:spMkLst>
            <pc:docMk/>
            <pc:sldMk cId="1651039367" sldId="293"/>
            <ac:spMk id="14" creationId="{E8964D4A-EA27-EB2E-BDDA-98131747AE5D}"/>
          </ac:spMkLst>
        </pc:spChg>
        <pc:spChg chg="del">
          <ac:chgData name="Laura Donaghy" userId="44c0ea4a7173295d" providerId="LiveId" clId="{7D363FE5-F25D-4E0D-B4D6-F80B781EC544}" dt="2024-11-04T11:49:36.652" v="2472" actId="478"/>
          <ac:spMkLst>
            <pc:docMk/>
            <pc:sldMk cId="1651039367" sldId="293"/>
            <ac:spMk id="16" creationId="{1D1E2424-25F7-4D89-7601-24B478093CC9}"/>
          </ac:spMkLst>
        </pc:spChg>
        <pc:spChg chg="add del mod">
          <ac:chgData name="Laura Donaghy" userId="44c0ea4a7173295d" providerId="LiveId" clId="{7D363FE5-F25D-4E0D-B4D6-F80B781EC544}" dt="2024-11-04T11:49:46.538" v="2475" actId="700"/>
          <ac:spMkLst>
            <pc:docMk/>
            <pc:sldMk cId="1651039367" sldId="293"/>
            <ac:spMk id="17" creationId="{826CA258-931D-AC92-8220-C0DDFDFF5451}"/>
          </ac:spMkLst>
        </pc:spChg>
        <pc:spChg chg="add del mod">
          <ac:chgData name="Laura Donaghy" userId="44c0ea4a7173295d" providerId="LiveId" clId="{7D363FE5-F25D-4E0D-B4D6-F80B781EC544}" dt="2024-11-04T11:49:46.538" v="2475" actId="700"/>
          <ac:spMkLst>
            <pc:docMk/>
            <pc:sldMk cId="1651039367" sldId="293"/>
            <ac:spMk id="19" creationId="{46A78960-3BFB-AE41-2275-F35B00928447}"/>
          </ac:spMkLst>
        </pc:spChg>
        <pc:spChg chg="add mod ord">
          <ac:chgData name="Laura Donaghy" userId="44c0ea4a7173295d" providerId="LiveId" clId="{7D363FE5-F25D-4E0D-B4D6-F80B781EC544}" dt="2024-11-04T11:50:09.983" v="2556" actId="122"/>
          <ac:spMkLst>
            <pc:docMk/>
            <pc:sldMk cId="1651039367" sldId="293"/>
            <ac:spMk id="20" creationId="{053884E1-712E-9FAB-E2D7-4F32C3D44674}"/>
          </ac:spMkLst>
        </pc:spChg>
        <pc:spChg chg="add mod">
          <ac:chgData name="Laura Donaghy" userId="44c0ea4a7173295d" providerId="LiveId" clId="{7D363FE5-F25D-4E0D-B4D6-F80B781EC544}" dt="2024-11-04T11:50:37.894" v="2562"/>
          <ac:spMkLst>
            <pc:docMk/>
            <pc:sldMk cId="1651039367" sldId="293"/>
            <ac:spMk id="21" creationId="{9FA6E8F8-BC09-5C15-7898-1FF2BB193960}"/>
          </ac:spMkLst>
        </pc:spChg>
        <pc:spChg chg="add mod">
          <ac:chgData name="Laura Donaghy" userId="44c0ea4a7173295d" providerId="LiveId" clId="{7D363FE5-F25D-4E0D-B4D6-F80B781EC544}" dt="2024-11-04T11:50:37.894" v="2562"/>
          <ac:spMkLst>
            <pc:docMk/>
            <pc:sldMk cId="1651039367" sldId="293"/>
            <ac:spMk id="22" creationId="{AB8A0F32-CDC9-9DEB-4CE5-272DB8E78367}"/>
          </ac:spMkLst>
        </pc:spChg>
        <pc:picChg chg="del">
          <ac:chgData name="Laura Donaghy" userId="44c0ea4a7173295d" providerId="LiveId" clId="{7D363FE5-F25D-4E0D-B4D6-F80B781EC544}" dt="2024-11-04T11:50:32.159" v="2559" actId="478"/>
          <ac:picMkLst>
            <pc:docMk/>
            <pc:sldMk cId="1651039367" sldId="293"/>
            <ac:picMk id="6" creationId="{81CC36EA-27EE-4630-197E-5B2A761FFD25}"/>
          </ac:picMkLst>
        </pc:picChg>
        <pc:picChg chg="add mod">
          <ac:chgData name="Laura Donaghy" userId="44c0ea4a7173295d" providerId="LiveId" clId="{7D363FE5-F25D-4E0D-B4D6-F80B781EC544}" dt="2024-11-04T11:50:37.894" v="2562"/>
          <ac:picMkLst>
            <pc:docMk/>
            <pc:sldMk cId="1651039367" sldId="293"/>
            <ac:picMk id="23" creationId="{237E3363-733F-5B19-600B-3ECED179DA1D}"/>
          </ac:picMkLst>
        </pc:picChg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  <pc:spChg chg="add del mod ord">
          <ac:chgData name="Laura Donaghy" userId="44c0ea4a7173295d" providerId="LiveId" clId="{7D363FE5-F25D-4E0D-B4D6-F80B781EC544}" dt="2024-11-04T11:51:35.752" v="2609" actId="700"/>
          <ac:spMkLst>
            <pc:docMk/>
            <pc:sldMk cId="3153331727" sldId="294"/>
            <ac:spMk id="2" creationId="{E127FC78-80AA-BA0C-39EA-1815C728DB86}"/>
          </ac:spMkLst>
        </pc:spChg>
        <pc:spChg chg="mod ord">
          <ac:chgData name="Laura Donaghy" userId="44c0ea4a7173295d" providerId="LiveId" clId="{7D363FE5-F25D-4E0D-B4D6-F80B781EC544}" dt="2024-11-04T11:51:35.752" v="2609" actId="700"/>
          <ac:spMkLst>
            <pc:docMk/>
            <pc:sldMk cId="3153331727" sldId="294"/>
            <ac:spMk id="3" creationId="{6DABD1D6-F92E-1477-76CF-EC44E248EF04}"/>
          </ac:spMkLst>
        </pc:spChg>
        <pc:spChg chg="add mod">
          <ac:chgData name="Laura Donaghy" userId="44c0ea4a7173295d" providerId="LiveId" clId="{7D363FE5-F25D-4E0D-B4D6-F80B781EC544}" dt="2024-11-04T11:51:53.719" v="2613" actId="2711"/>
          <ac:spMkLst>
            <pc:docMk/>
            <pc:sldMk cId="3153331727" sldId="294"/>
            <ac:spMk id="7" creationId="{C4BD49E6-8029-A289-DDD0-C8ED15E363DA}"/>
          </ac:spMkLst>
        </pc:spChg>
        <pc:spChg chg="add mod">
          <ac:chgData name="Laura Donaghy" userId="44c0ea4a7173295d" providerId="LiveId" clId="{7D363FE5-F25D-4E0D-B4D6-F80B781EC544}" dt="2024-11-04T11:52:31.087" v="2634" actId="20577"/>
          <ac:spMkLst>
            <pc:docMk/>
            <pc:sldMk cId="3153331727" sldId="294"/>
            <ac:spMk id="8" creationId="{85C00F3D-3D4D-DCFE-9E16-21D9211CF952}"/>
          </ac:spMkLst>
        </pc:spChg>
        <pc:spChg chg="del mod ord">
          <ac:chgData name="Laura Donaghy" userId="44c0ea4a7173295d" providerId="LiveId" clId="{7D363FE5-F25D-4E0D-B4D6-F80B781EC544}" dt="2024-11-04T11:51:35.752" v="2609" actId="700"/>
          <ac:spMkLst>
            <pc:docMk/>
            <pc:sldMk cId="3153331727" sldId="294"/>
            <ac:spMk id="20" creationId="{30432A0A-A991-76C4-CDAC-1748158774D1}"/>
          </ac:spMkLst>
        </pc:spChg>
        <pc:spChg chg="mod">
          <ac:chgData name="Laura Donaghy" userId="44c0ea4a7173295d" providerId="LiveId" clId="{7D363FE5-F25D-4E0D-B4D6-F80B781EC544}" dt="2024-11-04T11:52:49.995" v="2636" actId="14100"/>
          <ac:spMkLst>
            <pc:docMk/>
            <pc:sldMk cId="3153331727" sldId="294"/>
            <ac:spMk id="22" creationId="{AEE27657-693D-0F07-BE42-469F9144B447}"/>
          </ac:spMkLst>
        </pc:spChg>
        <pc:graphicFrameChg chg="add mod">
          <ac:chgData name="Laura Donaghy" userId="44c0ea4a7173295d" providerId="LiveId" clId="{7D363FE5-F25D-4E0D-B4D6-F80B781EC544}" dt="2024-11-04T11:51:40.985" v="2610" actId="1076"/>
          <ac:graphicFrameMkLst>
            <pc:docMk/>
            <pc:sldMk cId="3153331727" sldId="294"/>
            <ac:graphicFrameMk id="5" creationId="{688CF625-D86A-57CA-BEA9-EEEE62561178}"/>
          </ac:graphicFrameMkLst>
        </pc:graphicFrameChg>
        <pc:picChg chg="add mod">
          <ac:chgData name="Laura Donaghy" userId="44c0ea4a7173295d" providerId="LiveId" clId="{7D363FE5-F25D-4E0D-B4D6-F80B781EC544}" dt="2024-11-04T11:51:40.985" v="2610" actId="1076"/>
          <ac:picMkLst>
            <pc:docMk/>
            <pc:sldMk cId="3153331727" sldId="294"/>
            <ac:picMk id="4" creationId="{D462D0CC-7F05-F8FD-8B3F-21D8E8045726}"/>
          </ac:picMkLst>
        </pc:picChg>
        <pc:picChg chg="add mod">
          <ac:chgData name="Laura Donaghy" userId="44c0ea4a7173295d" providerId="LiveId" clId="{7D363FE5-F25D-4E0D-B4D6-F80B781EC544}" dt="2024-11-04T11:51:40.985" v="2610" actId="1076"/>
          <ac:picMkLst>
            <pc:docMk/>
            <pc:sldMk cId="3153331727" sldId="294"/>
            <ac:picMk id="6" creationId="{9995C3C0-9A8A-4B3C-5B4A-FE48FE18D151}"/>
          </ac:picMkLst>
        </pc:picChg>
        <pc:picChg chg="mod">
          <ac:chgData name="Laura Donaghy" userId="44c0ea4a7173295d" providerId="LiveId" clId="{7D363FE5-F25D-4E0D-B4D6-F80B781EC544}" dt="2024-11-04T11:52:48.191" v="2635" actId="1076"/>
          <ac:picMkLst>
            <pc:docMk/>
            <pc:sldMk cId="3153331727" sldId="294"/>
            <ac:picMk id="23" creationId="{664A9EDA-1FBC-616F-4EAA-63F001797A65}"/>
          </ac:picMkLst>
        </pc:picChg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  <pc:spChg chg="mod">
          <ac:chgData name="Laura Donaghy" userId="44c0ea4a7173295d" providerId="LiveId" clId="{7D363FE5-F25D-4E0D-B4D6-F80B781EC544}" dt="2024-11-04T11:53:30.180" v="2657" actId="20577"/>
          <ac:spMkLst>
            <pc:docMk/>
            <pc:sldMk cId="2309200315" sldId="295"/>
            <ac:spMk id="3" creationId="{0E866291-A7B9-5330-7682-6145B82E30F6}"/>
          </ac:spMkLst>
        </pc:spChg>
        <pc:spChg chg="del">
          <ac:chgData name="Laura Donaghy" userId="44c0ea4a7173295d" providerId="LiveId" clId="{7D363FE5-F25D-4E0D-B4D6-F80B781EC544}" dt="2024-11-04T11:53:44.428" v="2659" actId="478"/>
          <ac:spMkLst>
            <pc:docMk/>
            <pc:sldMk cId="2309200315" sldId="295"/>
            <ac:spMk id="7" creationId="{FF05E6D4-C069-C222-057E-5C600F2E9180}"/>
          </ac:spMkLst>
        </pc:spChg>
        <pc:spChg chg="del">
          <ac:chgData name="Laura Donaghy" userId="44c0ea4a7173295d" providerId="LiveId" clId="{7D363FE5-F25D-4E0D-B4D6-F80B781EC544}" dt="2024-11-04T11:53:38.280" v="2658" actId="478"/>
          <ac:spMkLst>
            <pc:docMk/>
            <pc:sldMk cId="2309200315" sldId="295"/>
            <ac:spMk id="8" creationId="{6E20F57A-ED21-E5EB-65A1-44941C9B78CF}"/>
          </ac:spMkLst>
        </pc:spChg>
        <pc:spChg chg="add mod">
          <ac:chgData name="Laura Donaghy" userId="44c0ea4a7173295d" providerId="LiveId" clId="{7D363FE5-F25D-4E0D-B4D6-F80B781EC544}" dt="2024-11-04T11:54:42.934" v="2668" actId="1076"/>
          <ac:spMkLst>
            <pc:docMk/>
            <pc:sldMk cId="2309200315" sldId="295"/>
            <ac:spMk id="12" creationId="{FCB9F541-4E74-191E-4A5C-65C150B2BF79}"/>
          </ac:spMkLst>
        </pc:spChg>
        <pc:spChg chg="mod">
          <ac:chgData name="Laura Donaghy" userId="44c0ea4a7173295d" providerId="LiveId" clId="{7D363FE5-F25D-4E0D-B4D6-F80B781EC544}" dt="2024-11-04T11:54:55.079" v="2670" actId="14100"/>
          <ac:spMkLst>
            <pc:docMk/>
            <pc:sldMk cId="2309200315" sldId="295"/>
            <ac:spMk id="22" creationId="{DFCDB695-FC2F-AC50-A240-E4820BC2FC66}"/>
          </ac:spMkLst>
        </pc:spChg>
        <pc:graphicFrameChg chg="add mod">
          <ac:chgData name="Laura Donaghy" userId="44c0ea4a7173295d" providerId="LiveId" clId="{7D363FE5-F25D-4E0D-B4D6-F80B781EC544}" dt="2024-11-04T11:54:07.494" v="2661" actId="1076"/>
          <ac:graphicFrameMkLst>
            <pc:docMk/>
            <pc:sldMk cId="2309200315" sldId="295"/>
            <ac:graphicFrameMk id="2" creationId="{F5C4D917-424F-42F3-0EAB-1AE4AF539256}"/>
          </ac:graphicFrameMkLst>
        </pc:graphicFrameChg>
        <pc:graphicFrameChg chg="del">
          <ac:chgData name="Laura Donaghy" userId="44c0ea4a7173295d" providerId="LiveId" clId="{7D363FE5-F25D-4E0D-B4D6-F80B781EC544}" dt="2024-11-04T11:53:44.428" v="2659" actId="478"/>
          <ac:graphicFrameMkLst>
            <pc:docMk/>
            <pc:sldMk cId="2309200315" sldId="295"/>
            <ac:graphicFrameMk id="5" creationId="{85D09708-8B99-D76B-EAD6-096C78A3FA8F}"/>
          </ac:graphicFrameMkLst>
        </pc:graphicFrameChg>
        <pc:picChg chg="del">
          <ac:chgData name="Laura Donaghy" userId="44c0ea4a7173295d" providerId="LiveId" clId="{7D363FE5-F25D-4E0D-B4D6-F80B781EC544}" dt="2024-11-04T11:53:44.428" v="2659" actId="478"/>
          <ac:picMkLst>
            <pc:docMk/>
            <pc:sldMk cId="2309200315" sldId="295"/>
            <ac:picMk id="4" creationId="{F749BA35-CD73-F719-7949-66B8476D654A}"/>
          </ac:picMkLst>
        </pc:picChg>
        <pc:picChg chg="del">
          <ac:chgData name="Laura Donaghy" userId="44c0ea4a7173295d" providerId="LiveId" clId="{7D363FE5-F25D-4E0D-B4D6-F80B781EC544}" dt="2024-11-04T11:53:44.428" v="2659" actId="478"/>
          <ac:picMkLst>
            <pc:docMk/>
            <pc:sldMk cId="2309200315" sldId="295"/>
            <ac:picMk id="6" creationId="{B7119155-E7B9-BF46-C217-8477A63EAF14}"/>
          </ac:picMkLst>
        </pc:picChg>
        <pc:picChg chg="add mod">
          <ac:chgData name="Laura Donaghy" userId="44c0ea4a7173295d" providerId="LiveId" clId="{7D363FE5-F25D-4E0D-B4D6-F80B781EC544}" dt="2024-11-04T11:54:07.494" v="2661" actId="1076"/>
          <ac:picMkLst>
            <pc:docMk/>
            <pc:sldMk cId="2309200315" sldId="295"/>
            <ac:picMk id="9" creationId="{1F9AA91F-8CB4-50A2-E385-8506E7CDE2D6}"/>
          </ac:picMkLst>
        </pc:picChg>
        <pc:picChg chg="add mod">
          <ac:chgData name="Laura Donaghy" userId="44c0ea4a7173295d" providerId="LiveId" clId="{7D363FE5-F25D-4E0D-B4D6-F80B781EC544}" dt="2024-11-04T11:54:07.494" v="2661" actId="1076"/>
          <ac:picMkLst>
            <pc:docMk/>
            <pc:sldMk cId="2309200315" sldId="295"/>
            <ac:picMk id="10" creationId="{5174DEAA-9936-DB9F-346F-FBDD71B8B02C}"/>
          </ac:picMkLst>
        </pc:picChg>
        <pc:picChg chg="add mod">
          <ac:chgData name="Laura Donaghy" userId="44c0ea4a7173295d" providerId="LiveId" clId="{7D363FE5-F25D-4E0D-B4D6-F80B781EC544}" dt="2024-11-04T11:54:07.494" v="2661" actId="1076"/>
          <ac:picMkLst>
            <pc:docMk/>
            <pc:sldMk cId="2309200315" sldId="295"/>
            <ac:picMk id="11" creationId="{37249986-420D-A0CF-F132-3F32E0C24AFB}"/>
          </ac:picMkLst>
        </pc:picChg>
        <pc:picChg chg="mod">
          <ac:chgData name="Laura Donaghy" userId="44c0ea4a7173295d" providerId="LiveId" clId="{7D363FE5-F25D-4E0D-B4D6-F80B781EC544}" dt="2024-11-04T11:54:53.259" v="2669" actId="1076"/>
          <ac:picMkLst>
            <pc:docMk/>
            <pc:sldMk cId="2309200315" sldId="295"/>
            <ac:picMk id="23" creationId="{F751D5F0-6111-2D9E-60F3-7698EEDCDAAD}"/>
          </ac:picMkLst>
        </pc:picChg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  <pc:spChg chg="mod ord">
          <ac:chgData name="Laura Donaghy" userId="44c0ea4a7173295d" providerId="LiveId" clId="{7D363FE5-F25D-4E0D-B4D6-F80B781EC544}" dt="2024-11-04T11:57:40.521" v="2867" actId="242"/>
          <ac:spMkLst>
            <pc:docMk/>
            <pc:sldMk cId="522670982" sldId="296"/>
            <ac:spMk id="3" creationId="{64FD965E-37B8-C431-4FF2-B951888C1F3D}"/>
          </ac:spMkLst>
        </pc:spChg>
        <pc:spChg chg="add del mod">
          <ac:chgData name="Laura Donaghy" userId="44c0ea4a7173295d" providerId="LiveId" clId="{7D363FE5-F25D-4E0D-B4D6-F80B781EC544}" dt="2024-11-04T11:56:23.560" v="2696" actId="478"/>
          <ac:spMkLst>
            <pc:docMk/>
            <pc:sldMk cId="522670982" sldId="296"/>
            <ac:spMk id="8" creationId="{217544FC-D642-6E5F-6213-186D3BFC168B}"/>
          </ac:spMkLst>
        </pc:spChg>
        <pc:spChg chg="del">
          <ac:chgData name="Laura Donaghy" userId="44c0ea4a7173295d" providerId="LiveId" clId="{7D363FE5-F25D-4E0D-B4D6-F80B781EC544}" dt="2024-11-04T11:55:35.600" v="2685" actId="478"/>
          <ac:spMkLst>
            <pc:docMk/>
            <pc:sldMk cId="522670982" sldId="296"/>
            <ac:spMk id="12" creationId="{6A1162AA-2A86-6D6F-35A5-373B39E56201}"/>
          </ac:spMkLst>
        </pc:spChg>
        <pc:spChg chg="add del mod ord">
          <ac:chgData name="Laura Donaghy" userId="44c0ea4a7173295d" providerId="LiveId" clId="{7D363FE5-F25D-4E0D-B4D6-F80B781EC544}" dt="2024-11-04T11:56:21.713" v="2695" actId="700"/>
          <ac:spMkLst>
            <pc:docMk/>
            <pc:sldMk cId="522670982" sldId="296"/>
            <ac:spMk id="13" creationId="{EDE69BDF-4386-B146-C8D9-572D144E4CAF}"/>
          </ac:spMkLst>
        </pc:spChg>
        <pc:spChg chg="add del mod ord">
          <ac:chgData name="Laura Donaghy" userId="44c0ea4a7173295d" providerId="LiveId" clId="{7D363FE5-F25D-4E0D-B4D6-F80B781EC544}" dt="2024-11-04T11:56:21.713" v="2695" actId="700"/>
          <ac:spMkLst>
            <pc:docMk/>
            <pc:sldMk cId="522670982" sldId="296"/>
            <ac:spMk id="14" creationId="{35F40C76-DAC1-F10E-375D-349EB1CE7189}"/>
          </ac:spMkLst>
        </pc:spChg>
        <pc:spChg chg="add mod ord">
          <ac:chgData name="Laura Donaghy" userId="44c0ea4a7173295d" providerId="LiveId" clId="{7D363FE5-F25D-4E0D-B4D6-F80B781EC544}" dt="2024-11-04T11:58:22.046" v="2941" actId="20577"/>
          <ac:spMkLst>
            <pc:docMk/>
            <pc:sldMk cId="522670982" sldId="296"/>
            <ac:spMk id="16" creationId="{68E39404-9492-FE44-E6BA-656C46100493}"/>
          </ac:spMkLst>
        </pc:spChg>
        <pc:graphicFrameChg chg="del">
          <ac:chgData name="Laura Donaghy" userId="44c0ea4a7173295d" providerId="LiveId" clId="{7D363FE5-F25D-4E0D-B4D6-F80B781EC544}" dt="2024-11-04T11:55:37.595" v="2686" actId="478"/>
          <ac:graphicFrameMkLst>
            <pc:docMk/>
            <pc:sldMk cId="522670982" sldId="296"/>
            <ac:graphicFrameMk id="2" creationId="{92EFC3CF-4BA8-D93C-F79E-ABDB146DA615}"/>
          </ac:graphicFrameMkLst>
        </pc:graphicFrameChg>
        <pc:graphicFrameChg chg="add del mod">
          <ac:chgData name="Laura Donaghy" userId="44c0ea4a7173295d" providerId="LiveId" clId="{7D363FE5-F25D-4E0D-B4D6-F80B781EC544}" dt="2024-11-04T11:56:25.605" v="2697" actId="478"/>
          <ac:graphicFrameMkLst>
            <pc:docMk/>
            <pc:sldMk cId="522670982" sldId="296"/>
            <ac:graphicFrameMk id="4" creationId="{DA38BD1C-25F2-5D16-701D-B4DFBEDB7173}"/>
          </ac:graphicFrameMkLst>
        </pc:graphicFrameChg>
        <pc:picChg chg="add del mod">
          <ac:chgData name="Laura Donaghy" userId="44c0ea4a7173295d" providerId="LiveId" clId="{7D363FE5-F25D-4E0D-B4D6-F80B781EC544}" dt="2024-11-04T11:56:25.605" v="2697" actId="478"/>
          <ac:picMkLst>
            <pc:docMk/>
            <pc:sldMk cId="522670982" sldId="296"/>
            <ac:picMk id="5" creationId="{5D2D3720-469D-2153-B734-3ED8963FC415}"/>
          </ac:picMkLst>
        </pc:picChg>
        <pc:picChg chg="add del mod">
          <ac:chgData name="Laura Donaghy" userId="44c0ea4a7173295d" providerId="LiveId" clId="{7D363FE5-F25D-4E0D-B4D6-F80B781EC544}" dt="2024-11-04T11:56:25.605" v="2697" actId="478"/>
          <ac:picMkLst>
            <pc:docMk/>
            <pc:sldMk cId="522670982" sldId="296"/>
            <ac:picMk id="6" creationId="{70E44602-79A4-3725-0382-8944E509C436}"/>
          </ac:picMkLst>
        </pc:picChg>
        <pc:picChg chg="add del mod">
          <ac:chgData name="Laura Donaghy" userId="44c0ea4a7173295d" providerId="LiveId" clId="{7D363FE5-F25D-4E0D-B4D6-F80B781EC544}" dt="2024-11-04T11:56:25.605" v="2697" actId="478"/>
          <ac:picMkLst>
            <pc:docMk/>
            <pc:sldMk cId="522670982" sldId="296"/>
            <ac:picMk id="7" creationId="{5732088E-D3A1-7DEE-FCC1-29F5A68D4B27}"/>
          </ac:picMkLst>
        </pc:picChg>
        <pc:picChg chg="del">
          <ac:chgData name="Laura Donaghy" userId="44c0ea4a7173295d" providerId="LiveId" clId="{7D363FE5-F25D-4E0D-B4D6-F80B781EC544}" dt="2024-11-04T11:55:37.595" v="2686" actId="478"/>
          <ac:picMkLst>
            <pc:docMk/>
            <pc:sldMk cId="522670982" sldId="296"/>
            <ac:picMk id="9" creationId="{777807BC-2923-FB2D-973F-95FCCDD3DD6A}"/>
          </ac:picMkLst>
        </pc:picChg>
        <pc:picChg chg="del">
          <ac:chgData name="Laura Donaghy" userId="44c0ea4a7173295d" providerId="LiveId" clId="{7D363FE5-F25D-4E0D-B4D6-F80B781EC544}" dt="2024-11-04T11:55:37.595" v="2686" actId="478"/>
          <ac:picMkLst>
            <pc:docMk/>
            <pc:sldMk cId="522670982" sldId="296"/>
            <ac:picMk id="10" creationId="{AB8A66FF-4D6C-A393-7706-BE3DA78CC04A}"/>
          </ac:picMkLst>
        </pc:picChg>
        <pc:picChg chg="del">
          <ac:chgData name="Laura Donaghy" userId="44c0ea4a7173295d" providerId="LiveId" clId="{7D363FE5-F25D-4E0D-B4D6-F80B781EC544}" dt="2024-11-04T11:55:37.595" v="2686" actId="478"/>
          <ac:picMkLst>
            <pc:docMk/>
            <pc:sldMk cId="522670982" sldId="296"/>
            <ac:picMk id="11" creationId="{A5235858-9783-3579-9382-52CE0D5BE03D}"/>
          </ac:picMkLst>
        </pc:picChg>
        <pc:picChg chg="mod">
          <ac:chgData name="Laura Donaghy" userId="44c0ea4a7173295d" providerId="LiveId" clId="{7D363FE5-F25D-4E0D-B4D6-F80B781EC544}" dt="2024-11-04T11:56:01.526" v="2692" actId="1076"/>
          <ac:picMkLst>
            <pc:docMk/>
            <pc:sldMk cId="522670982" sldId="296"/>
            <ac:picMk id="23" creationId="{56840FB0-2E3A-36A7-2C6B-974B0FFEDE4B}"/>
          </ac:picMkLst>
        </pc:picChg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  <pc:spChg chg="mod">
          <ac:chgData name="Laura Donaghy" userId="44c0ea4a7173295d" providerId="LiveId" clId="{7D363FE5-F25D-4E0D-B4D6-F80B781EC544}" dt="2024-11-04T12:01:18.679" v="3178" actId="20577"/>
          <ac:spMkLst>
            <pc:docMk/>
            <pc:sldMk cId="3660752248" sldId="297"/>
            <ac:spMk id="3" creationId="{C5D75B1D-D7C7-6C21-A8D8-881B789EA340}"/>
          </ac:spMkLst>
        </pc:spChg>
        <pc:spChg chg="del">
          <ac:chgData name="Laura Donaghy" userId="44c0ea4a7173295d" providerId="LiveId" clId="{7D363FE5-F25D-4E0D-B4D6-F80B781EC544}" dt="2024-11-04T11:59:05.189" v="2981" actId="478"/>
          <ac:spMkLst>
            <pc:docMk/>
            <pc:sldMk cId="3660752248" sldId="297"/>
            <ac:spMk id="12" creationId="{DE5404A1-5506-BCBC-7AE3-63A9E739583D}"/>
          </ac:spMkLst>
        </pc:spChg>
        <pc:spChg chg="add del mod">
          <ac:chgData name="Laura Donaghy" userId="44c0ea4a7173295d" providerId="LiveId" clId="{7D363FE5-F25D-4E0D-B4D6-F80B781EC544}" dt="2024-11-04T12:00:26.010" v="3131" actId="478"/>
          <ac:spMkLst>
            <pc:docMk/>
            <pc:sldMk cId="3660752248" sldId="297"/>
            <ac:spMk id="13" creationId="{E3A4ABCC-7D81-2182-0E36-8517A73C6406}"/>
          </ac:spMkLst>
        </pc:spChg>
        <pc:spChg chg="add mod">
          <ac:chgData name="Laura Donaghy" userId="44c0ea4a7173295d" providerId="LiveId" clId="{7D363FE5-F25D-4E0D-B4D6-F80B781EC544}" dt="2024-11-04T12:00:46.751" v="3138" actId="1076"/>
          <ac:spMkLst>
            <pc:docMk/>
            <pc:sldMk cId="3660752248" sldId="297"/>
            <ac:spMk id="14" creationId="{00B5F556-9A4B-9E3C-7969-D95A101102FA}"/>
          </ac:spMkLst>
        </pc:spChg>
        <pc:spChg chg="mod">
          <ac:chgData name="Laura Donaghy" userId="44c0ea4a7173295d" providerId="LiveId" clId="{7D363FE5-F25D-4E0D-B4D6-F80B781EC544}" dt="2024-11-04T12:10:00.520" v="3669" actId="14100"/>
          <ac:spMkLst>
            <pc:docMk/>
            <pc:sldMk cId="3660752248" sldId="297"/>
            <ac:spMk id="22" creationId="{C24B41B5-5989-B0E6-381F-762F997D330D}"/>
          </ac:spMkLst>
        </pc:spChg>
        <pc:graphicFrameChg chg="del">
          <ac:chgData name="Laura Donaghy" userId="44c0ea4a7173295d" providerId="LiveId" clId="{7D363FE5-F25D-4E0D-B4D6-F80B781EC544}" dt="2024-11-04T11:59:07.077" v="2982" actId="478"/>
          <ac:graphicFrameMkLst>
            <pc:docMk/>
            <pc:sldMk cId="3660752248" sldId="297"/>
            <ac:graphicFrameMk id="2" creationId="{6BDB6F4E-48D5-B61C-19A1-1E8FB6BBA33A}"/>
          </ac:graphicFrameMkLst>
        </pc:graphicFrameChg>
        <pc:graphicFrameChg chg="add mod">
          <ac:chgData name="Laura Donaghy" userId="44c0ea4a7173295d" providerId="LiveId" clId="{7D363FE5-F25D-4E0D-B4D6-F80B781EC544}" dt="2024-11-04T11:59:20.441" v="2984" actId="1076"/>
          <ac:graphicFrameMkLst>
            <pc:docMk/>
            <pc:sldMk cId="3660752248" sldId="297"/>
            <ac:graphicFrameMk id="4" creationId="{6BDEB744-E3C4-F53C-7F33-EE8B9FF0DAA0}"/>
          </ac:graphicFrameMkLst>
        </pc:graphicFrameChg>
        <pc:picChg chg="add mod">
          <ac:chgData name="Laura Donaghy" userId="44c0ea4a7173295d" providerId="LiveId" clId="{7D363FE5-F25D-4E0D-B4D6-F80B781EC544}" dt="2024-11-04T11:59:20.441" v="2984" actId="1076"/>
          <ac:picMkLst>
            <pc:docMk/>
            <pc:sldMk cId="3660752248" sldId="297"/>
            <ac:picMk id="5" creationId="{61F760D7-9034-0961-54FC-174367647242}"/>
          </ac:picMkLst>
        </pc:picChg>
        <pc:picChg chg="add mod">
          <ac:chgData name="Laura Donaghy" userId="44c0ea4a7173295d" providerId="LiveId" clId="{7D363FE5-F25D-4E0D-B4D6-F80B781EC544}" dt="2024-11-04T11:59:20.441" v="2984" actId="1076"/>
          <ac:picMkLst>
            <pc:docMk/>
            <pc:sldMk cId="3660752248" sldId="297"/>
            <ac:picMk id="6" creationId="{DF06844B-48F5-B2FC-AE6F-F6F7AD69D5DD}"/>
          </ac:picMkLst>
        </pc:picChg>
        <pc:picChg chg="add mod">
          <ac:chgData name="Laura Donaghy" userId="44c0ea4a7173295d" providerId="LiveId" clId="{7D363FE5-F25D-4E0D-B4D6-F80B781EC544}" dt="2024-11-04T11:59:20.441" v="2984" actId="1076"/>
          <ac:picMkLst>
            <pc:docMk/>
            <pc:sldMk cId="3660752248" sldId="297"/>
            <ac:picMk id="7" creationId="{1475ECA5-57F4-F41D-3E03-8A59CEC22DB9}"/>
          </ac:picMkLst>
        </pc:picChg>
        <pc:picChg chg="add mod">
          <ac:chgData name="Laura Donaghy" userId="44c0ea4a7173295d" providerId="LiveId" clId="{7D363FE5-F25D-4E0D-B4D6-F80B781EC544}" dt="2024-11-04T11:59:20.441" v="2984" actId="1076"/>
          <ac:picMkLst>
            <pc:docMk/>
            <pc:sldMk cId="3660752248" sldId="297"/>
            <ac:picMk id="8" creationId="{D14EBD60-CBEF-29E6-2CBD-F651ADCD6F20}"/>
          </ac:picMkLst>
        </pc:picChg>
        <pc:picChg chg="del">
          <ac:chgData name="Laura Donaghy" userId="44c0ea4a7173295d" providerId="LiveId" clId="{7D363FE5-F25D-4E0D-B4D6-F80B781EC544}" dt="2024-11-04T11:59:07.077" v="2982" actId="478"/>
          <ac:picMkLst>
            <pc:docMk/>
            <pc:sldMk cId="3660752248" sldId="297"/>
            <ac:picMk id="9" creationId="{079436A3-203C-E7BB-47EF-AF2CD136BA8F}"/>
          </ac:picMkLst>
        </pc:picChg>
        <pc:picChg chg="del">
          <ac:chgData name="Laura Donaghy" userId="44c0ea4a7173295d" providerId="LiveId" clId="{7D363FE5-F25D-4E0D-B4D6-F80B781EC544}" dt="2024-11-04T11:59:07.077" v="2982" actId="478"/>
          <ac:picMkLst>
            <pc:docMk/>
            <pc:sldMk cId="3660752248" sldId="297"/>
            <ac:picMk id="10" creationId="{50A60C19-43E1-9D28-FD95-65875B6D9876}"/>
          </ac:picMkLst>
        </pc:picChg>
        <pc:picChg chg="del">
          <ac:chgData name="Laura Donaghy" userId="44c0ea4a7173295d" providerId="LiveId" clId="{7D363FE5-F25D-4E0D-B4D6-F80B781EC544}" dt="2024-11-04T11:59:07.077" v="2982" actId="478"/>
          <ac:picMkLst>
            <pc:docMk/>
            <pc:sldMk cId="3660752248" sldId="297"/>
            <ac:picMk id="11" creationId="{CC51834E-DCB2-D9C9-899E-9DBFFA794AC4}"/>
          </ac:picMkLst>
        </pc:picChg>
        <pc:picChg chg="mod">
          <ac:chgData name="Laura Donaghy" userId="44c0ea4a7173295d" providerId="LiveId" clId="{7D363FE5-F25D-4E0D-B4D6-F80B781EC544}" dt="2024-11-04T12:09:58.567" v="3668" actId="1076"/>
          <ac:picMkLst>
            <pc:docMk/>
            <pc:sldMk cId="3660752248" sldId="297"/>
            <ac:picMk id="23" creationId="{7001F88D-5B29-6F8E-9FFC-089872703078}"/>
          </ac:picMkLst>
        </pc:picChg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  <pc:spChg chg="add del mod">
          <ac:chgData name="Laura Donaghy" userId="44c0ea4a7173295d" providerId="LiveId" clId="{7D363FE5-F25D-4E0D-B4D6-F80B781EC544}" dt="2024-11-04T12:07:22.297" v="3432" actId="478"/>
          <ac:spMkLst>
            <pc:docMk/>
            <pc:sldMk cId="3306825124" sldId="298"/>
            <ac:spMk id="2" creationId="{E23FD680-04BB-6A83-5F98-40537AB5AF3C}"/>
          </ac:spMkLst>
        </pc:spChg>
        <pc:spChg chg="mod">
          <ac:chgData name="Laura Donaghy" userId="44c0ea4a7173295d" providerId="LiveId" clId="{7D363FE5-F25D-4E0D-B4D6-F80B781EC544}" dt="2024-11-04T12:03:16.285" v="3196" actId="20577"/>
          <ac:spMkLst>
            <pc:docMk/>
            <pc:sldMk cId="3306825124" sldId="298"/>
            <ac:spMk id="3" creationId="{807BF416-348B-7E2C-B5E8-1D30A4051B5A}"/>
          </ac:spMkLst>
        </pc:spChg>
        <pc:spChg chg="add mod">
          <ac:chgData name="Laura Donaghy" userId="44c0ea4a7173295d" providerId="LiveId" clId="{7D363FE5-F25D-4E0D-B4D6-F80B781EC544}" dt="2024-11-04T12:09:46.622" v="3667" actId="1076"/>
          <ac:spMkLst>
            <pc:docMk/>
            <pc:sldMk cId="3306825124" sldId="298"/>
            <ac:spMk id="9" creationId="{7FAA25AA-4C74-EC23-3E3B-CAC333EA5141}"/>
          </ac:spMkLst>
        </pc:spChg>
        <pc:spChg chg="add mod">
          <ac:chgData name="Laura Donaghy" userId="44c0ea4a7173295d" providerId="LiveId" clId="{7D363FE5-F25D-4E0D-B4D6-F80B781EC544}" dt="2024-11-04T12:09:46.622" v="3667" actId="1076"/>
          <ac:spMkLst>
            <pc:docMk/>
            <pc:sldMk cId="3306825124" sldId="298"/>
            <ac:spMk id="10" creationId="{9A89B5F3-CF28-6D49-023D-17DD67177264}"/>
          </ac:spMkLst>
        </pc:spChg>
        <pc:spChg chg="add mod">
          <ac:chgData name="Laura Donaghy" userId="44c0ea4a7173295d" providerId="LiveId" clId="{7D363FE5-F25D-4E0D-B4D6-F80B781EC544}" dt="2024-11-04T12:09:46.622" v="3667" actId="1076"/>
          <ac:spMkLst>
            <pc:docMk/>
            <pc:sldMk cId="3306825124" sldId="298"/>
            <ac:spMk id="11" creationId="{DD7364BD-0617-02F9-E906-20950357D47F}"/>
          </ac:spMkLst>
        </pc:spChg>
        <pc:spChg chg="add mod">
          <ac:chgData name="Laura Donaghy" userId="44c0ea4a7173295d" providerId="LiveId" clId="{7D363FE5-F25D-4E0D-B4D6-F80B781EC544}" dt="2024-11-04T12:09:46.622" v="3667" actId="1076"/>
          <ac:spMkLst>
            <pc:docMk/>
            <pc:sldMk cId="3306825124" sldId="298"/>
            <ac:spMk id="12" creationId="{D7011B93-3486-1A26-5CEA-06ADCB61AD6E}"/>
          </ac:spMkLst>
        </pc:spChg>
        <pc:spChg chg="del mod">
          <ac:chgData name="Laura Donaghy" userId="44c0ea4a7173295d" providerId="LiveId" clId="{7D363FE5-F25D-4E0D-B4D6-F80B781EC544}" dt="2024-11-04T12:03:02.814" v="3182" actId="478"/>
          <ac:spMkLst>
            <pc:docMk/>
            <pc:sldMk cId="3306825124" sldId="298"/>
            <ac:spMk id="14" creationId="{471A71AC-0486-B293-FFED-3D4C0F8FAB63}"/>
          </ac:spMkLst>
        </pc:spChg>
        <pc:spChg chg="mod">
          <ac:chgData name="Laura Donaghy" userId="44c0ea4a7173295d" providerId="LiveId" clId="{7D363FE5-F25D-4E0D-B4D6-F80B781EC544}" dt="2024-11-04T12:18:11.127" v="3857" actId="14100"/>
          <ac:spMkLst>
            <pc:docMk/>
            <pc:sldMk cId="3306825124" sldId="298"/>
            <ac:spMk id="22" creationId="{36A1CF69-CEA6-CC57-C69B-4666FA3789A0}"/>
          </ac:spMkLst>
        </pc:spChg>
        <pc:graphicFrameChg chg="del">
          <ac:chgData name="Laura Donaghy" userId="44c0ea4a7173295d" providerId="LiveId" clId="{7D363FE5-F25D-4E0D-B4D6-F80B781EC544}" dt="2024-11-04T12:03:05.111" v="3183" actId="478"/>
          <ac:graphicFrameMkLst>
            <pc:docMk/>
            <pc:sldMk cId="3306825124" sldId="298"/>
            <ac:graphicFrameMk id="4" creationId="{2FA1CBD3-A5B7-D7E8-B70E-7396FACB4E86}"/>
          </ac:graphicFrameMkLst>
        </pc:graphicFrameChg>
        <pc:picChg chg="del">
          <ac:chgData name="Laura Donaghy" userId="44c0ea4a7173295d" providerId="LiveId" clId="{7D363FE5-F25D-4E0D-B4D6-F80B781EC544}" dt="2024-11-04T12:03:05.111" v="3183" actId="478"/>
          <ac:picMkLst>
            <pc:docMk/>
            <pc:sldMk cId="3306825124" sldId="298"/>
            <ac:picMk id="5" creationId="{DAD88AD7-BF99-E5A3-2B8E-57EAF131BEE6}"/>
          </ac:picMkLst>
        </pc:picChg>
        <pc:picChg chg="del">
          <ac:chgData name="Laura Donaghy" userId="44c0ea4a7173295d" providerId="LiveId" clId="{7D363FE5-F25D-4E0D-B4D6-F80B781EC544}" dt="2024-11-04T12:03:05.111" v="3183" actId="478"/>
          <ac:picMkLst>
            <pc:docMk/>
            <pc:sldMk cId="3306825124" sldId="298"/>
            <ac:picMk id="6" creationId="{7C451E3B-D1B6-CACB-B4C6-9726C0B25B69}"/>
          </ac:picMkLst>
        </pc:picChg>
        <pc:picChg chg="del">
          <ac:chgData name="Laura Donaghy" userId="44c0ea4a7173295d" providerId="LiveId" clId="{7D363FE5-F25D-4E0D-B4D6-F80B781EC544}" dt="2024-11-04T12:03:05.111" v="3183" actId="478"/>
          <ac:picMkLst>
            <pc:docMk/>
            <pc:sldMk cId="3306825124" sldId="298"/>
            <ac:picMk id="7" creationId="{D9ED99B5-BAD7-AC9F-6A9D-8DE921B0554B}"/>
          </ac:picMkLst>
        </pc:picChg>
        <pc:picChg chg="del">
          <ac:chgData name="Laura Donaghy" userId="44c0ea4a7173295d" providerId="LiveId" clId="{7D363FE5-F25D-4E0D-B4D6-F80B781EC544}" dt="2024-11-04T12:03:05.111" v="3183" actId="478"/>
          <ac:picMkLst>
            <pc:docMk/>
            <pc:sldMk cId="3306825124" sldId="298"/>
            <ac:picMk id="8" creationId="{CDD35E3A-C8E6-E774-0444-39310D933E25}"/>
          </ac:picMkLst>
        </pc:picChg>
        <pc:picChg chg="mod">
          <ac:chgData name="Laura Donaghy" userId="44c0ea4a7173295d" providerId="LiveId" clId="{7D363FE5-F25D-4E0D-B4D6-F80B781EC544}" dt="2024-11-04T12:18:09.432" v="3856" actId="1076"/>
          <ac:picMkLst>
            <pc:docMk/>
            <pc:sldMk cId="3306825124" sldId="298"/>
            <ac:picMk id="23" creationId="{D80C6A7F-D544-BECE-52E7-BEF276A001DF}"/>
          </ac:picMkLst>
        </pc:picChg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  <pc:spChg chg="mod">
          <ac:chgData name="Laura Donaghy" userId="44c0ea4a7173295d" providerId="LiveId" clId="{7D363FE5-F25D-4E0D-B4D6-F80B781EC544}" dt="2024-11-04T12:04:18.453" v="3215" actId="20577"/>
          <ac:spMkLst>
            <pc:docMk/>
            <pc:sldMk cId="786260167" sldId="299"/>
            <ac:spMk id="3" creationId="{848E83F4-AC25-E819-DCC0-6C9523F6F3C2}"/>
          </ac:spMkLst>
        </pc:spChg>
        <pc:spChg chg="add mod">
          <ac:chgData name="Laura Donaghy" userId="44c0ea4a7173295d" providerId="LiveId" clId="{7D363FE5-F25D-4E0D-B4D6-F80B781EC544}" dt="2024-11-04T12:04:11.657" v="3203" actId="2711"/>
          <ac:spMkLst>
            <pc:docMk/>
            <pc:sldMk cId="786260167" sldId="299"/>
            <ac:spMk id="8" creationId="{7D65C670-58B6-AF82-A5D9-A8C0CAC3EC16}"/>
          </ac:spMkLst>
        </pc:spChg>
        <pc:spChg chg="del">
          <ac:chgData name="Laura Donaghy" userId="44c0ea4a7173295d" providerId="LiveId" clId="{7D363FE5-F25D-4E0D-B4D6-F80B781EC544}" dt="2024-11-04T12:03:50.630" v="3198" actId="478"/>
          <ac:spMkLst>
            <pc:docMk/>
            <pc:sldMk cId="786260167" sldId="299"/>
            <ac:spMk id="12" creationId="{2181DD2B-32E1-98D7-54BF-4DED45416BAF}"/>
          </ac:spMkLst>
        </pc:spChg>
        <pc:graphicFrameChg chg="del">
          <ac:chgData name="Laura Donaghy" userId="44c0ea4a7173295d" providerId="LiveId" clId="{7D363FE5-F25D-4E0D-B4D6-F80B781EC544}" dt="2024-11-04T12:03:52.700" v="3199" actId="478"/>
          <ac:graphicFrameMkLst>
            <pc:docMk/>
            <pc:sldMk cId="786260167" sldId="299"/>
            <ac:graphicFrameMk id="2" creationId="{CF0AB74B-9654-38B5-8667-38B37634157A}"/>
          </ac:graphicFrameMkLst>
        </pc:graphicFrameChg>
        <pc:graphicFrameChg chg="add mod">
          <ac:chgData name="Laura Donaghy" userId="44c0ea4a7173295d" providerId="LiveId" clId="{7D363FE5-F25D-4E0D-B4D6-F80B781EC544}" dt="2024-11-04T12:04:04.185" v="3201" actId="1076"/>
          <ac:graphicFrameMkLst>
            <pc:docMk/>
            <pc:sldMk cId="786260167" sldId="299"/>
            <ac:graphicFrameMk id="4" creationId="{CB6B7AFE-4C67-5E2D-F7B9-8F1D52E40656}"/>
          </ac:graphicFrameMkLst>
        </pc:graphicFrameChg>
        <pc:picChg chg="add mod">
          <ac:chgData name="Laura Donaghy" userId="44c0ea4a7173295d" providerId="LiveId" clId="{7D363FE5-F25D-4E0D-B4D6-F80B781EC544}" dt="2024-11-04T12:04:04.185" v="3201" actId="1076"/>
          <ac:picMkLst>
            <pc:docMk/>
            <pc:sldMk cId="786260167" sldId="299"/>
            <ac:picMk id="5" creationId="{2199F3C5-055C-1E9F-DEC4-64280F2B7A68}"/>
          </ac:picMkLst>
        </pc:picChg>
        <pc:picChg chg="add mod">
          <ac:chgData name="Laura Donaghy" userId="44c0ea4a7173295d" providerId="LiveId" clId="{7D363FE5-F25D-4E0D-B4D6-F80B781EC544}" dt="2024-11-04T12:04:04.185" v="3201" actId="1076"/>
          <ac:picMkLst>
            <pc:docMk/>
            <pc:sldMk cId="786260167" sldId="299"/>
            <ac:picMk id="6" creationId="{6385FA92-A620-C6E7-69D0-A7DA619A4133}"/>
          </ac:picMkLst>
        </pc:picChg>
        <pc:picChg chg="add mod">
          <ac:chgData name="Laura Donaghy" userId="44c0ea4a7173295d" providerId="LiveId" clId="{7D363FE5-F25D-4E0D-B4D6-F80B781EC544}" dt="2024-11-04T12:04:04.185" v="3201" actId="1076"/>
          <ac:picMkLst>
            <pc:docMk/>
            <pc:sldMk cId="786260167" sldId="299"/>
            <ac:picMk id="7" creationId="{13DCD608-0E55-5B3B-422D-179E36F557B2}"/>
          </ac:picMkLst>
        </pc:picChg>
        <pc:picChg chg="del">
          <ac:chgData name="Laura Donaghy" userId="44c0ea4a7173295d" providerId="LiveId" clId="{7D363FE5-F25D-4E0D-B4D6-F80B781EC544}" dt="2024-11-04T12:03:52.700" v="3199" actId="478"/>
          <ac:picMkLst>
            <pc:docMk/>
            <pc:sldMk cId="786260167" sldId="299"/>
            <ac:picMk id="9" creationId="{64BFA908-807C-58CE-58B1-0250A91DFF55}"/>
          </ac:picMkLst>
        </pc:picChg>
        <pc:picChg chg="del">
          <ac:chgData name="Laura Donaghy" userId="44c0ea4a7173295d" providerId="LiveId" clId="{7D363FE5-F25D-4E0D-B4D6-F80B781EC544}" dt="2024-11-04T12:03:52.700" v="3199" actId="478"/>
          <ac:picMkLst>
            <pc:docMk/>
            <pc:sldMk cId="786260167" sldId="299"/>
            <ac:picMk id="10" creationId="{88238D37-2581-D9DF-A7A6-483E838121AD}"/>
          </ac:picMkLst>
        </pc:picChg>
        <pc:picChg chg="del">
          <ac:chgData name="Laura Donaghy" userId="44c0ea4a7173295d" providerId="LiveId" clId="{7D363FE5-F25D-4E0D-B4D6-F80B781EC544}" dt="2024-11-04T12:03:52.700" v="3199" actId="478"/>
          <ac:picMkLst>
            <pc:docMk/>
            <pc:sldMk cId="786260167" sldId="299"/>
            <ac:picMk id="11" creationId="{AB0FE923-86A0-4257-340C-0A2D780248FB}"/>
          </ac:picMkLst>
        </pc:picChg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  <pc:spChg chg="mod">
          <ac:chgData name="Laura Donaghy" userId="44c0ea4a7173295d" providerId="LiveId" clId="{7D363FE5-F25D-4E0D-B4D6-F80B781EC544}" dt="2024-11-04T12:10:59.473" v="3697" actId="20577"/>
          <ac:spMkLst>
            <pc:docMk/>
            <pc:sldMk cId="4204443419" sldId="300"/>
            <ac:spMk id="3" creationId="{926E89EE-E00C-ABB3-EB28-C7846CEA48D9}"/>
          </ac:spMkLst>
        </pc:spChg>
        <pc:spChg chg="add mod">
          <ac:chgData name="Laura Donaghy" userId="44c0ea4a7173295d" providerId="LiveId" clId="{7D363FE5-F25D-4E0D-B4D6-F80B781EC544}" dt="2024-11-04T12:16:29.010" v="3841" actId="14100"/>
          <ac:spMkLst>
            <pc:docMk/>
            <pc:sldMk cId="4204443419" sldId="300"/>
            <ac:spMk id="6" creationId="{A4002038-76C9-B68E-5B37-085442BA7E50}"/>
          </ac:spMkLst>
        </pc:spChg>
        <pc:spChg chg="add mod">
          <ac:chgData name="Laura Donaghy" userId="44c0ea4a7173295d" providerId="LiveId" clId="{7D363FE5-F25D-4E0D-B4D6-F80B781EC544}" dt="2024-11-04T12:16:29.010" v="3841" actId="14100"/>
          <ac:spMkLst>
            <pc:docMk/>
            <pc:sldMk cId="4204443419" sldId="300"/>
            <ac:spMk id="7" creationId="{5A0A6370-B43D-BB45-7B10-73568CA7B9F7}"/>
          </ac:spMkLst>
        </pc:spChg>
        <pc:spChg chg="add mod">
          <ac:chgData name="Laura Donaghy" userId="44c0ea4a7173295d" providerId="LiveId" clId="{7D363FE5-F25D-4E0D-B4D6-F80B781EC544}" dt="2024-11-04T12:16:29.010" v="3841" actId="14100"/>
          <ac:spMkLst>
            <pc:docMk/>
            <pc:sldMk cId="4204443419" sldId="300"/>
            <ac:spMk id="8" creationId="{7294B11B-4B37-ECDB-18F1-8D58543B5AAF}"/>
          </ac:spMkLst>
        </pc:spChg>
        <pc:spChg chg="del">
          <ac:chgData name="Laura Donaghy" userId="44c0ea4a7173295d" providerId="LiveId" clId="{7D363FE5-F25D-4E0D-B4D6-F80B781EC544}" dt="2024-11-04T12:11:04.143" v="3698" actId="478"/>
          <ac:spMkLst>
            <pc:docMk/>
            <pc:sldMk cId="4204443419" sldId="300"/>
            <ac:spMk id="9" creationId="{6617CC2D-6844-90B2-D405-DBF335D5B7A1}"/>
          </ac:spMkLst>
        </pc:spChg>
        <pc:spChg chg="del">
          <ac:chgData name="Laura Donaghy" userId="44c0ea4a7173295d" providerId="LiveId" clId="{7D363FE5-F25D-4E0D-B4D6-F80B781EC544}" dt="2024-11-04T12:11:05.024" v="3699" actId="478"/>
          <ac:spMkLst>
            <pc:docMk/>
            <pc:sldMk cId="4204443419" sldId="300"/>
            <ac:spMk id="10" creationId="{C62CD7B0-C09A-1F11-5692-1DABCB2DCFC0}"/>
          </ac:spMkLst>
        </pc:spChg>
        <pc:spChg chg="del">
          <ac:chgData name="Laura Donaghy" userId="44c0ea4a7173295d" providerId="LiveId" clId="{7D363FE5-F25D-4E0D-B4D6-F80B781EC544}" dt="2024-11-04T12:11:06.356" v="3700" actId="478"/>
          <ac:spMkLst>
            <pc:docMk/>
            <pc:sldMk cId="4204443419" sldId="300"/>
            <ac:spMk id="11" creationId="{C1D30A11-DC64-AB23-3EE3-56D3997AC477}"/>
          </ac:spMkLst>
        </pc:spChg>
        <pc:spChg chg="del">
          <ac:chgData name="Laura Donaghy" userId="44c0ea4a7173295d" providerId="LiveId" clId="{7D363FE5-F25D-4E0D-B4D6-F80B781EC544}" dt="2024-11-04T12:11:07.465" v="3701" actId="478"/>
          <ac:spMkLst>
            <pc:docMk/>
            <pc:sldMk cId="4204443419" sldId="300"/>
            <ac:spMk id="12" creationId="{CB73E98D-9EEC-E394-00A3-3CFDB8FC7FC0}"/>
          </ac:spMkLst>
        </pc:spChg>
        <pc:spChg chg="add mod">
          <ac:chgData name="Laura Donaghy" userId="44c0ea4a7173295d" providerId="LiveId" clId="{7D363FE5-F25D-4E0D-B4D6-F80B781EC544}" dt="2024-11-04T12:16:29.010" v="3841" actId="14100"/>
          <ac:spMkLst>
            <pc:docMk/>
            <pc:sldMk cId="4204443419" sldId="300"/>
            <ac:spMk id="13" creationId="{A949DFF0-1075-043E-302B-379CC122F32D}"/>
          </ac:spMkLst>
        </pc:spChg>
        <pc:spChg chg="add mod">
          <ac:chgData name="Laura Donaghy" userId="44c0ea4a7173295d" providerId="LiveId" clId="{7D363FE5-F25D-4E0D-B4D6-F80B781EC544}" dt="2024-11-04T12:16:29.010" v="3841" actId="14100"/>
          <ac:spMkLst>
            <pc:docMk/>
            <pc:sldMk cId="4204443419" sldId="300"/>
            <ac:spMk id="14" creationId="{46B9C568-A1D5-00BF-11EF-0D569BBAB519}"/>
          </ac:spMkLst>
        </pc:spChg>
        <pc:spChg chg="mod">
          <ac:chgData name="Laura Donaghy" userId="44c0ea4a7173295d" providerId="LiveId" clId="{7D363FE5-F25D-4E0D-B4D6-F80B781EC544}" dt="2024-11-04T12:10:46.049" v="3682" actId="1076"/>
          <ac:spMkLst>
            <pc:docMk/>
            <pc:sldMk cId="4204443419" sldId="300"/>
            <ac:spMk id="15" creationId="{F1489D0D-FA79-0BC9-FBE0-7C9F8F60DA75}"/>
          </ac:spMkLst>
        </pc:spChg>
        <pc:spChg chg="add mod">
          <ac:chgData name="Laura Donaghy" userId="44c0ea4a7173295d" providerId="LiveId" clId="{7D363FE5-F25D-4E0D-B4D6-F80B781EC544}" dt="2024-11-04T12:17:11.884" v="3847" actId="1076"/>
          <ac:spMkLst>
            <pc:docMk/>
            <pc:sldMk cId="4204443419" sldId="300"/>
            <ac:spMk id="16" creationId="{AE62134D-D38C-13FC-66D7-B39FAB0A695B}"/>
          </ac:spMkLst>
        </pc:spChg>
        <pc:spChg chg="mod">
          <ac:chgData name="Laura Donaghy" userId="44c0ea4a7173295d" providerId="LiveId" clId="{7D363FE5-F25D-4E0D-B4D6-F80B781EC544}" dt="2024-11-04T12:18:05.088" v="3855" actId="14100"/>
          <ac:spMkLst>
            <pc:docMk/>
            <pc:sldMk cId="4204443419" sldId="300"/>
            <ac:spMk id="22" creationId="{DE4BF9E2-2D06-940D-D7DC-697A6B579A9F}"/>
          </ac:spMkLst>
        </pc:spChg>
        <pc:graphicFrameChg chg="add del mod modGraphic">
          <ac:chgData name="Laura Donaghy" userId="44c0ea4a7173295d" providerId="LiveId" clId="{7D363FE5-F25D-4E0D-B4D6-F80B781EC544}" dt="2024-11-04T12:11:45.129" v="3710" actId="1032"/>
          <ac:graphicFrameMkLst>
            <pc:docMk/>
            <pc:sldMk cId="4204443419" sldId="300"/>
            <ac:graphicFrameMk id="2" creationId="{8CA093F0-50C2-5A6C-DFE9-893E7FED03CC}"/>
          </ac:graphicFrameMkLst>
        </pc:graphicFrameChg>
        <pc:graphicFrameChg chg="add del mod modGraphic">
          <ac:chgData name="Laura Donaghy" userId="44c0ea4a7173295d" providerId="LiveId" clId="{7D363FE5-F25D-4E0D-B4D6-F80B781EC544}" dt="2024-11-04T12:12:28.044" v="3720" actId="1032"/>
          <ac:graphicFrameMkLst>
            <pc:docMk/>
            <pc:sldMk cId="4204443419" sldId="300"/>
            <ac:graphicFrameMk id="4" creationId="{58F14740-6D3D-56E4-718B-303F52533E3F}"/>
          </ac:graphicFrameMkLst>
        </pc:graphicFrameChg>
        <pc:graphicFrameChg chg="add del mod modGraphic">
          <ac:chgData name="Laura Donaghy" userId="44c0ea4a7173295d" providerId="LiveId" clId="{7D363FE5-F25D-4E0D-B4D6-F80B781EC544}" dt="2024-11-04T12:14:02.991" v="3777" actId="478"/>
          <ac:graphicFrameMkLst>
            <pc:docMk/>
            <pc:sldMk cId="4204443419" sldId="300"/>
            <ac:graphicFrameMk id="5" creationId="{1DB0B14D-9095-976D-F010-3EB0C07562C3}"/>
          </ac:graphicFrameMkLst>
        </pc:graphicFrameChg>
        <pc:picChg chg="add mod">
          <ac:chgData name="Laura Donaghy" userId="44c0ea4a7173295d" providerId="LiveId" clId="{7D363FE5-F25D-4E0D-B4D6-F80B781EC544}" dt="2024-11-04T12:17:11.884" v="3847" actId="1076"/>
          <ac:picMkLst>
            <pc:docMk/>
            <pc:sldMk cId="4204443419" sldId="300"/>
            <ac:picMk id="18" creationId="{5F584348-3571-DBEE-739F-86F296F6A429}"/>
          </ac:picMkLst>
        </pc:picChg>
        <pc:picChg chg="mod">
          <ac:chgData name="Laura Donaghy" userId="44c0ea4a7173295d" providerId="LiveId" clId="{7D363FE5-F25D-4E0D-B4D6-F80B781EC544}" dt="2024-11-04T12:18:03.284" v="3854" actId="1076"/>
          <ac:picMkLst>
            <pc:docMk/>
            <pc:sldMk cId="4204443419" sldId="300"/>
            <ac:picMk id="23" creationId="{6B031BD7-9112-9ACF-3D5C-2BAF26104D63}"/>
          </ac:picMkLst>
        </pc:picChg>
        <pc:cxnChg chg="add mod">
          <ac:chgData name="Laura Donaghy" userId="44c0ea4a7173295d" providerId="LiveId" clId="{7D363FE5-F25D-4E0D-B4D6-F80B781EC544}" dt="2024-11-04T12:17:35.234" v="3851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  <pc:spChg chg="add mod">
          <ac:chgData name="Laura Donaghy" userId="44c0ea4a7173295d" providerId="LiveId" clId="{7D363FE5-F25D-4E0D-B4D6-F80B781EC544}" dt="2024-11-04T12:18:49.328" v="3868"/>
          <ac:spMkLst>
            <pc:docMk/>
            <pc:sldMk cId="543195847" sldId="301"/>
            <ac:spMk id="3" creationId="{4EA6B653-817D-D39A-5C28-AE5179FE624A}"/>
          </ac:spMkLst>
        </pc:spChg>
        <pc:spChg chg="add mod">
          <ac:chgData name="Laura Donaghy" userId="44c0ea4a7173295d" providerId="LiveId" clId="{7D363FE5-F25D-4E0D-B4D6-F80B781EC544}" dt="2024-11-04T12:19:03.755" v="3873"/>
          <ac:spMkLst>
            <pc:docMk/>
            <pc:sldMk cId="543195847" sldId="301"/>
            <ac:spMk id="5" creationId="{FFCBA745-B401-8849-D078-2290358B6A97}"/>
          </ac:spMkLst>
        </pc:spChg>
        <pc:spChg chg="del">
          <ac:chgData name="Laura Donaghy" userId="44c0ea4a7173295d" providerId="LiveId" clId="{7D363FE5-F25D-4E0D-B4D6-F80B781EC544}" dt="2024-11-04T12:18:56.160" v="3871" actId="478"/>
          <ac:spMkLst>
            <pc:docMk/>
            <pc:sldMk cId="543195847" sldId="301"/>
            <ac:spMk id="6" creationId="{AAE01D18-61CC-8E99-9858-58E55C1252DB}"/>
          </ac:spMkLst>
        </pc:spChg>
        <pc:spChg chg="del">
          <ac:chgData name="Laura Donaghy" userId="44c0ea4a7173295d" providerId="LiveId" clId="{7D363FE5-F25D-4E0D-B4D6-F80B781EC544}" dt="2024-11-04T12:18:56.793" v="3872" actId="478"/>
          <ac:spMkLst>
            <pc:docMk/>
            <pc:sldMk cId="543195847" sldId="301"/>
            <ac:spMk id="7" creationId="{FD2EB344-CDF8-8BA9-CCCB-A65991B2F814}"/>
          </ac:spMkLst>
        </pc:spChg>
        <pc:spChg chg="del mod">
          <ac:chgData name="Laura Donaghy" userId="44c0ea4a7173295d" providerId="LiveId" clId="{7D363FE5-F25D-4E0D-B4D6-F80B781EC544}" dt="2024-11-04T12:18:45.724" v="3867" actId="478"/>
          <ac:spMkLst>
            <pc:docMk/>
            <pc:sldMk cId="543195847" sldId="301"/>
            <ac:spMk id="9" creationId="{D43DF006-23FB-2718-BB7D-FEA92A2EEB24}"/>
          </ac:spMkLst>
        </pc:spChg>
        <pc:spChg chg="add mod">
          <ac:chgData name="Laura Donaghy" userId="44c0ea4a7173295d" providerId="LiveId" clId="{7D363FE5-F25D-4E0D-B4D6-F80B781EC544}" dt="2024-11-04T12:19:03.755" v="3873"/>
          <ac:spMkLst>
            <pc:docMk/>
            <pc:sldMk cId="543195847" sldId="301"/>
            <ac:spMk id="10" creationId="{473CCE55-B368-0A92-C06D-4D417D5355C5}"/>
          </ac:spMkLst>
        </pc:spChg>
        <pc:picChg chg="del mod">
          <ac:chgData name="Laura Donaghy" userId="44c0ea4a7173295d" providerId="LiveId" clId="{7D363FE5-F25D-4E0D-B4D6-F80B781EC544}" dt="2024-11-04T12:18:55.581" v="3870" actId="478"/>
          <ac:picMkLst>
            <pc:docMk/>
            <pc:sldMk cId="543195847" sldId="301"/>
            <ac:picMk id="8" creationId="{0A55BDE4-B7F4-C36B-C0B7-8A92F1E539DF}"/>
          </ac:picMkLst>
        </pc:picChg>
        <pc:picChg chg="add mod">
          <ac:chgData name="Laura Donaghy" userId="44c0ea4a7173295d" providerId="LiveId" clId="{7D363FE5-F25D-4E0D-B4D6-F80B781EC544}" dt="2024-11-04T12:19:08.190" v="3874"/>
          <ac:picMkLst>
            <pc:docMk/>
            <pc:sldMk cId="543195847" sldId="301"/>
            <ac:picMk id="11" creationId="{CBD7E261-2C08-15FB-39C8-A495654B8217}"/>
          </ac:picMkLst>
        </pc:picChg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  <pc:spChg chg="add mod">
            <ac:chgData name="Laura Donaghy" userId="44c0ea4a7173295d" providerId="LiveId" clId="{7D363FE5-F25D-4E0D-B4D6-F80B781EC544}" dt="2024-11-04T09:45:38.852" v="24" actId="20577"/>
            <ac:spMkLst>
              <pc:docMk/>
              <pc:sldMasterMk cId="0" sldId="2147483659"/>
              <pc:sldLayoutMk cId="0" sldId="2147483649"/>
              <ac:spMk id="2" creationId="{D5FD69B7-A55E-4DAC-4074-4464B1FEF3FF}"/>
            </ac:spMkLst>
          </pc:spChg>
          <pc:picChg chg="add mod">
            <ac:chgData name="Laura Donaghy" userId="44c0ea4a7173295d" providerId="LiveId" clId="{7D363FE5-F25D-4E0D-B4D6-F80B781EC544}" dt="2024-11-04T09:45:31.604" v="4" actId="1076"/>
            <ac:picMkLst>
              <pc:docMk/>
              <pc:sldMasterMk cId="0" sldId="2147483659"/>
              <pc:sldLayoutMk cId="0" sldId="2147483649"/>
              <ac:picMk id="3" creationId="{1E89A385-273B-42FF-F148-C11DCE76529A}"/>
            </ac:picMkLst>
          </pc:picChg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  <pc:spChg chg="mod">
            <ac:chgData name="Laura Donaghy" userId="44c0ea4a7173295d" providerId="LiveId" clId="{7D363FE5-F25D-4E0D-B4D6-F80B781EC544}" dt="2024-11-04T10:01:01.889" v="30" actId="1076"/>
            <ac:spMkLst>
              <pc:docMk/>
              <pc:sldMasterMk cId="0" sldId="2147483659"/>
              <pc:sldLayoutMk cId="0" sldId="2147483655"/>
              <ac:spMk id="3" creationId="{9B66806B-0D9B-2313-13CA-612E0B941D6C}"/>
            </ac:spMkLst>
          </pc:spChg>
          <pc:grpChg chg="add del mod">
            <ac:chgData name="Laura Donaghy" userId="44c0ea4a7173295d" providerId="LiveId" clId="{7D363FE5-F25D-4E0D-B4D6-F80B781EC544}" dt="2024-11-04T10:01:05.770" v="31" actId="478"/>
            <ac:grpSpMkLst>
              <pc:docMk/>
              <pc:sldMasterMk cId="0" sldId="2147483659"/>
              <pc:sldLayoutMk cId="0" sldId="2147483655"/>
              <ac:grpSpMk id="2" creationId="{A2C31123-8B65-DD3C-6BA3-169375C0CE96}"/>
            </ac:grpSpMkLst>
          </pc:grpChg>
          <pc:picChg chg="mod">
            <ac:chgData name="Laura Donaghy" userId="44c0ea4a7173295d" providerId="LiveId" clId="{7D363FE5-F25D-4E0D-B4D6-F80B781EC544}" dt="2024-11-04T09:46:46.717" v="27"/>
            <ac:picMkLst>
              <pc:docMk/>
              <pc:sldMasterMk cId="0" sldId="2147483659"/>
              <pc:sldLayoutMk cId="0" sldId="2147483655"/>
              <ac:picMk id="4" creationId="{D35F8FB5-51D3-FBF1-C64D-D431CA716C2C}"/>
            </ac:picMkLst>
          </pc:picChg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  <pc:spChg chg="mod">
            <ac:chgData name="Laura Donaghy" userId="44c0ea4a7173295d" providerId="LiveId" clId="{7D363FE5-F25D-4E0D-B4D6-F80B781EC544}" dt="2024-11-04T10:34:54.795" v="594" actId="255"/>
            <ac:spMkLst>
              <pc:docMk/>
              <pc:sldMasterMk cId="663032954" sldId="2147484000"/>
              <pc:sldLayoutMk cId="2888440528" sldId="2147484001"/>
              <ac:spMk id="2" creationId="{00000000-0000-0000-0000-000000000000}"/>
            </ac:spMkLst>
          </pc:spChg>
          <pc:spChg chg="del mod topLvl">
            <ac:chgData name="Laura Donaghy" userId="44c0ea4a7173295d" providerId="LiveId" clId="{7D363FE5-F25D-4E0D-B4D6-F80B781EC544}" dt="2024-11-04T10:32:30.403" v="495" actId="478"/>
            <ac:spMkLst>
              <pc:docMk/>
              <pc:sldMasterMk cId="663032954" sldId="2147484000"/>
              <pc:sldLayoutMk cId="2888440528" sldId="2147484001"/>
              <ac:spMk id="8" creationId="{C7A4B62A-C08E-6ECA-54EB-53F114230CAD}"/>
            </ac:spMkLst>
          </pc:spChg>
          <pc:spChg chg="mod">
            <ac:chgData name="Laura Donaghy" userId="44c0ea4a7173295d" providerId="LiveId" clId="{7D363FE5-F25D-4E0D-B4D6-F80B781EC544}" dt="2024-11-04T10:18:02.119" v="163" actId="207"/>
            <ac:spMkLst>
              <pc:docMk/>
              <pc:sldMasterMk cId="663032954" sldId="2147484000"/>
              <pc:sldLayoutMk cId="2888440528" sldId="2147484001"/>
              <ac:spMk id="11" creationId="{00000000-0000-0000-0000-000000000000}"/>
            </ac:spMkLst>
          </pc:spChg>
          <pc:grpChg chg="add del mod">
            <ac:chgData name="Laura Donaghy" userId="44c0ea4a7173295d" providerId="LiveId" clId="{7D363FE5-F25D-4E0D-B4D6-F80B781EC544}" dt="2024-11-04T10:07:40.212" v="35" actId="165"/>
            <ac:grpSpMkLst>
              <pc:docMk/>
              <pc:sldMasterMk cId="663032954" sldId="2147484000"/>
              <pc:sldLayoutMk cId="2888440528" sldId="2147484001"/>
              <ac:grpSpMk id="7" creationId="{4E03FD65-B838-9729-836B-4AA5256EFCCB}"/>
            </ac:grpSpMkLst>
          </pc:grpChg>
          <pc:grpChg chg="add del mod">
            <ac:chgData name="Laura Donaghy" userId="44c0ea4a7173295d" providerId="LiveId" clId="{7D363FE5-F25D-4E0D-B4D6-F80B781EC544}" dt="2024-11-04T10:10:23.352" v="81" actId="165"/>
            <ac:grpSpMkLst>
              <pc:docMk/>
              <pc:sldMasterMk cId="663032954" sldId="2147484000"/>
              <pc:sldLayoutMk cId="2888440528" sldId="2147484001"/>
              <ac:grpSpMk id="13" creationId="{13448CCA-FFD2-16BB-B26D-E52802E6C06C}"/>
            </ac:grpSpMkLst>
          </pc:grpChg>
          <pc:grpChg chg="add del mod">
            <ac:chgData name="Laura Donaghy" userId="44c0ea4a7173295d" providerId="LiveId" clId="{7D363FE5-F25D-4E0D-B4D6-F80B781EC544}" dt="2024-11-04T10:14:07.043" v="98" actId="165"/>
            <ac:grpSpMkLst>
              <pc:docMk/>
              <pc:sldMasterMk cId="663032954" sldId="2147484000"/>
              <pc:sldLayoutMk cId="2888440528" sldId="2147484001"/>
              <ac:grpSpMk id="16" creationId="{8DF4E180-33DA-9EAF-17B8-E1BB9E083E73}"/>
            </ac:grpSpMkLst>
          </pc:grpChg>
          <pc:picChg chg="del mod topLvl">
            <ac:chgData name="Laura Donaghy" userId="44c0ea4a7173295d" providerId="LiveId" clId="{7D363FE5-F25D-4E0D-B4D6-F80B781EC544}" dt="2024-11-04T10:07:42.761" v="36" actId="478"/>
            <ac:picMkLst>
              <pc:docMk/>
              <pc:sldMasterMk cId="663032954" sldId="2147484000"/>
              <pc:sldLayoutMk cId="2888440528" sldId="2147484001"/>
              <ac:picMk id="9" creationId="{37BD3D94-5098-1F06-8668-81DFFC4D402E}"/>
            </ac:picMkLst>
          </pc:picChg>
          <pc:picChg chg="add del mod topLvl">
            <ac:chgData name="Laura Donaghy" userId="44c0ea4a7173295d" providerId="LiveId" clId="{7D363FE5-F25D-4E0D-B4D6-F80B781EC544}" dt="2024-11-04T10:10:25.561" v="82" actId="478"/>
            <ac:picMkLst>
              <pc:docMk/>
              <pc:sldMasterMk cId="663032954" sldId="2147484000"/>
              <pc:sldLayoutMk cId="2888440528" sldId="2147484001"/>
              <ac:picMk id="12" creationId="{CCBDE9B3-4A94-CCA2-6CAD-7A768C2547AB}"/>
            </ac:picMkLst>
          </pc:picChg>
          <pc:picChg chg="add del mod topLvl">
            <ac:chgData name="Laura Donaghy" userId="44c0ea4a7173295d" providerId="LiveId" clId="{7D363FE5-F25D-4E0D-B4D6-F80B781EC544}" dt="2024-11-04T10:18:08.630" v="164" actId="478"/>
            <ac:picMkLst>
              <pc:docMk/>
              <pc:sldMasterMk cId="663032954" sldId="2147484000"/>
              <pc:sldLayoutMk cId="2888440528" sldId="2147484001"/>
              <ac:picMk id="15" creationId="{7AE08A0B-406B-4FE3-70B0-108DC0E823C5}"/>
            </ac:picMkLst>
          </pc:picChg>
          <pc:picChg chg="add del mod">
            <ac:chgData name="Laura Donaghy" userId="44c0ea4a7173295d" providerId="LiveId" clId="{7D363FE5-F25D-4E0D-B4D6-F80B781EC544}" dt="2024-11-04T10:32:29.691" v="494" actId="478"/>
            <ac:picMkLst>
              <pc:docMk/>
              <pc:sldMasterMk cId="663032954" sldId="2147484000"/>
              <pc:sldLayoutMk cId="2888440528" sldId="2147484001"/>
              <ac:picMk id="18" creationId="{E7574EE5-31AB-0A40-AE3B-87E7136C3D74}"/>
            </ac:picMkLst>
          </pc:picChg>
          <pc:picChg chg="add mod">
            <ac:chgData name="Laura Donaghy" userId="44c0ea4a7173295d" providerId="LiveId" clId="{7D363FE5-F25D-4E0D-B4D6-F80B781EC544}" dt="2024-11-04T10:34:29.315" v="593" actId="1076"/>
            <ac:picMkLst>
              <pc:docMk/>
              <pc:sldMasterMk cId="663032954" sldId="2147484000"/>
              <pc:sldLayoutMk cId="2888440528" sldId="2147484001"/>
              <ac:picMk id="20" creationId="{540C709A-8A18-B645-0268-CEFD8EF93211}"/>
            </ac:picMkLst>
          </pc:picChg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  <pc:spChg chg="add del mod">
            <ac:chgData name="Laura Donaghy" userId="44c0ea4a7173295d" providerId="LiveId" clId="{7D363FE5-F25D-4E0D-B4D6-F80B781EC544}" dt="2024-11-04T10:21:43.029" v="196" actId="14100"/>
            <ac:spMkLst>
              <pc:docMk/>
              <pc:sldMasterMk cId="663032954" sldId="2147484000"/>
              <pc:sldLayoutMk cId="985079109" sldId="2147484002"/>
              <ac:spMk id="7" creationId="{1CC8E41A-57B4-E68A-8673-5E69D9DDE86A}"/>
            </ac:spMkLst>
          </pc:spChg>
          <pc:spChg chg="add mod">
            <ac:chgData name="Laura Donaghy" userId="44c0ea4a7173295d" providerId="LiveId" clId="{7D363FE5-F25D-4E0D-B4D6-F80B781EC544}" dt="2024-11-04T10:20:58.583" v="184"/>
            <ac:spMkLst>
              <pc:docMk/>
              <pc:sldMasterMk cId="663032954" sldId="2147484000"/>
              <pc:sldLayoutMk cId="985079109" sldId="2147484002"/>
              <ac:spMk id="8" creationId="{1CC8E41A-57B4-E68A-8673-5E69D9DDE86A}"/>
            </ac:spMkLst>
          </pc:spChg>
          <pc:spChg chg="mod">
            <ac:chgData name="Laura Donaghy" userId="44c0ea4a7173295d" providerId="LiveId" clId="{7D363FE5-F25D-4E0D-B4D6-F80B781EC544}" dt="2024-11-04T10:35:43.302" v="596" actId="6549"/>
            <ac:spMkLst>
              <pc:docMk/>
              <pc:sldMasterMk cId="663032954" sldId="2147484000"/>
              <pc:sldLayoutMk cId="985079109" sldId="2147484002"/>
              <ac:spMk id="10" creationId="{6A8BFEFF-37FF-0EC0-E62A-21379D4470A2}"/>
            </ac:spMkLst>
          </pc:spChg>
          <pc:spChg chg="add del mod">
            <ac:chgData name="Laura Donaghy" userId="44c0ea4a7173295d" providerId="LiveId" clId="{7D363FE5-F25D-4E0D-B4D6-F80B781EC544}" dt="2024-11-04T10:22:11.450" v="203" actId="207"/>
            <ac:spMkLst>
              <pc:docMk/>
              <pc:sldMasterMk cId="663032954" sldId="2147484000"/>
              <pc:sldLayoutMk cId="985079109" sldId="2147484002"/>
              <ac:spMk id="11" creationId="{00000000-0000-0000-0000-000000000000}"/>
            </ac:spMkLst>
          </pc:spChg>
          <pc:grpChg chg="add mod">
            <ac:chgData name="Laura Donaghy" userId="44c0ea4a7173295d" providerId="LiveId" clId="{7D363FE5-F25D-4E0D-B4D6-F80B781EC544}" dt="2024-11-04T10:26:03.905" v="241"/>
            <ac:grpSpMkLst>
              <pc:docMk/>
              <pc:sldMasterMk cId="663032954" sldId="2147484000"/>
              <pc:sldLayoutMk cId="985079109" sldId="2147484002"/>
              <ac:grpSpMk id="9" creationId="{978792FC-2A35-FFCF-7372-C1DFD9EA5B94}"/>
            </ac:grpSpMkLst>
          </pc:grpChg>
          <pc:picChg chg="mod">
            <ac:chgData name="Laura Donaghy" userId="44c0ea4a7173295d" providerId="LiveId" clId="{7D363FE5-F25D-4E0D-B4D6-F80B781EC544}" dt="2024-11-04T10:26:03.905" v="241"/>
            <ac:picMkLst>
              <pc:docMk/>
              <pc:sldMasterMk cId="663032954" sldId="2147484000"/>
              <pc:sldLayoutMk cId="985079109" sldId="2147484002"/>
              <ac:picMk id="12" creationId="{C8F28ADF-2817-6098-C541-2DFB6D62ABEA}"/>
            </ac:picMkLst>
          </pc:picChg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  <pc:spChg chg="mod">
            <ac:chgData name="Laura Donaghy" userId="44c0ea4a7173295d" providerId="LiveId" clId="{7D363FE5-F25D-4E0D-B4D6-F80B781EC544}" dt="2024-11-04T10:22:17.431" v="206" actId="207"/>
            <ac:spMkLst>
              <pc:docMk/>
              <pc:sldMasterMk cId="663032954" sldId="2147484000"/>
              <pc:sldLayoutMk cId="3106536555" sldId="2147484003"/>
              <ac:spMk id="10" creationId="{00000000-0000-0000-0000-000000000000}"/>
            </ac:spMkLst>
          </pc:spChg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  <pc:spChg chg="mod">
            <ac:chgData name="Laura Donaghy" userId="44c0ea4a7173295d" providerId="LiveId" clId="{7D363FE5-F25D-4E0D-B4D6-F80B781EC544}" dt="2024-11-04T10:22:20.314" v="207" actId="207"/>
            <ac:spMkLst>
              <pc:docMk/>
              <pc:sldMasterMk cId="663032954" sldId="2147484000"/>
              <pc:sldLayoutMk cId="3547432358" sldId="2147484004"/>
              <ac:spMk id="8" creationId="{00000000-0000-0000-0000-000000000000}"/>
            </ac:spMkLst>
          </pc:spChg>
          <pc:spChg chg="mod">
            <ac:chgData name="Laura Donaghy" userId="44c0ea4a7173295d" providerId="LiveId" clId="{7D363FE5-F25D-4E0D-B4D6-F80B781EC544}" dt="2024-11-04T10:42:53.683" v="791"/>
            <ac:spMkLst>
              <pc:docMk/>
              <pc:sldMasterMk cId="663032954" sldId="2147484000"/>
              <pc:sldLayoutMk cId="3547432358" sldId="2147484004"/>
              <ac:spMk id="10" creationId="{76AD7A8F-56F4-CD89-5304-1D3209878E6E}"/>
            </ac:spMkLst>
          </pc:spChg>
          <pc:grpChg chg="add mod">
            <ac:chgData name="Laura Donaghy" userId="44c0ea4a7173295d" providerId="LiveId" clId="{7D363FE5-F25D-4E0D-B4D6-F80B781EC544}" dt="2024-11-04T10:42:53.683" v="791"/>
            <ac:grpSpMkLst>
              <pc:docMk/>
              <pc:sldMasterMk cId="663032954" sldId="2147484000"/>
              <pc:sldLayoutMk cId="3547432358" sldId="2147484004"/>
              <ac:grpSpMk id="9" creationId="{A85DFE1E-E00D-F72B-6335-6FD5E965D7C7}"/>
            </ac:grpSpMkLst>
          </pc:grpChg>
          <pc:picChg chg="mod">
            <ac:chgData name="Laura Donaghy" userId="44c0ea4a7173295d" providerId="LiveId" clId="{7D363FE5-F25D-4E0D-B4D6-F80B781EC544}" dt="2024-11-04T10:42:53.683" v="791"/>
            <ac:picMkLst>
              <pc:docMk/>
              <pc:sldMasterMk cId="663032954" sldId="2147484000"/>
              <pc:sldLayoutMk cId="3547432358" sldId="2147484004"/>
              <ac:picMk id="11" creationId="{92119307-BF84-D83C-7E25-102A26E256B2}"/>
            </ac:picMkLst>
          </pc:picChg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  <pc:spChg chg="mod">
            <ac:chgData name="Laura Donaghy" userId="44c0ea4a7173295d" providerId="LiveId" clId="{7D363FE5-F25D-4E0D-B4D6-F80B781EC544}" dt="2024-11-04T10:22:22.860" v="208" actId="207"/>
            <ac:spMkLst>
              <pc:docMk/>
              <pc:sldMasterMk cId="663032954" sldId="2147484000"/>
              <pc:sldLayoutMk cId="2996450148" sldId="2147484005"/>
              <ac:spMk id="10" creationId="{00000000-0000-0000-0000-000000000000}"/>
            </ac:spMkLst>
          </pc:spChg>
          <pc:spChg chg="mod">
            <ac:chgData name="Laura Donaghy" userId="44c0ea4a7173295d" providerId="LiveId" clId="{7D363FE5-F25D-4E0D-B4D6-F80B781EC544}" dt="2024-11-04T10:43:38.954" v="892"/>
            <ac:spMkLst>
              <pc:docMk/>
              <pc:sldMasterMk cId="663032954" sldId="2147484000"/>
              <pc:sldLayoutMk cId="2996450148" sldId="2147484005"/>
              <ac:spMk id="12" creationId="{D35DE944-1EBF-DC91-1117-E11A6B8B1951}"/>
            </ac:spMkLst>
          </pc:spChg>
          <pc:grpChg chg="add mod">
            <ac:chgData name="Laura Donaghy" userId="44c0ea4a7173295d" providerId="LiveId" clId="{7D363FE5-F25D-4E0D-B4D6-F80B781EC544}" dt="2024-11-04T10:43:38.954" v="892"/>
            <ac:grpSpMkLst>
              <pc:docMk/>
              <pc:sldMasterMk cId="663032954" sldId="2147484000"/>
              <pc:sldLayoutMk cId="2996450148" sldId="2147484005"/>
              <ac:grpSpMk id="11" creationId="{56D611F9-769D-2A80-0D93-F504A54A102F}"/>
            </ac:grpSpMkLst>
          </pc:grpChg>
          <pc:picChg chg="mod">
            <ac:chgData name="Laura Donaghy" userId="44c0ea4a7173295d" providerId="LiveId" clId="{7D363FE5-F25D-4E0D-B4D6-F80B781EC544}" dt="2024-11-04T10:43:38.954" v="892"/>
            <ac:picMkLst>
              <pc:docMk/>
              <pc:sldMasterMk cId="663032954" sldId="2147484000"/>
              <pc:sldLayoutMk cId="2996450148" sldId="2147484005"/>
              <ac:picMk id="13" creationId="{0164F9E8-48D5-2FBD-283D-A8020498A1BA}"/>
            </ac:picMkLst>
          </pc:picChg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  <pc:spChg chg="mod">
            <ac:chgData name="Laura Donaghy" userId="44c0ea4a7173295d" providerId="LiveId" clId="{7D363FE5-F25D-4E0D-B4D6-F80B781EC544}" dt="2024-11-04T10:22:25.189" v="209" actId="207"/>
            <ac:spMkLst>
              <pc:docMk/>
              <pc:sldMasterMk cId="663032954" sldId="2147484000"/>
              <pc:sldLayoutMk cId="1934417681" sldId="2147484006"/>
              <ac:spMk id="6" creationId="{00000000-0000-0000-0000-000000000000}"/>
            </ac:spMkLst>
          </pc:spChg>
          <pc:spChg chg="mod topLvl">
            <ac:chgData name="Laura Donaghy" userId="44c0ea4a7173295d" providerId="LiveId" clId="{7D363FE5-F25D-4E0D-B4D6-F80B781EC544}" dt="2024-11-04T10:36:04.281" v="597" actId="20577"/>
            <ac:spMkLst>
              <pc:docMk/>
              <pc:sldMasterMk cId="663032954" sldId="2147484000"/>
              <pc:sldLayoutMk cId="1934417681" sldId="2147484006"/>
              <ac:spMk id="8" creationId="{E8AC9A0C-B210-65A7-D862-9C3C207C4072}"/>
            </ac:spMkLst>
          </pc:spChg>
          <pc:grpChg chg="add del mod">
            <ac:chgData name="Laura Donaghy" userId="44c0ea4a7173295d" providerId="LiveId" clId="{7D363FE5-F25D-4E0D-B4D6-F80B781EC544}" dt="2024-11-04T10:23:21.539" v="219" actId="165"/>
            <ac:grpSpMkLst>
              <pc:docMk/>
              <pc:sldMasterMk cId="663032954" sldId="2147484000"/>
              <pc:sldLayoutMk cId="1934417681" sldId="2147484006"/>
              <ac:grpSpMk id="7" creationId="{491716C8-F60B-93A9-10F3-DA541B6CE4DD}"/>
            </ac:grpSpMkLst>
          </pc:grpChg>
          <pc:grpChg chg="add mod">
            <ac:chgData name="Laura Donaghy" userId="44c0ea4a7173295d" providerId="LiveId" clId="{7D363FE5-F25D-4E0D-B4D6-F80B781EC544}" dt="2024-11-04T10:25:58.604" v="240" actId="164"/>
            <ac:grpSpMkLst>
              <pc:docMk/>
              <pc:sldMasterMk cId="663032954" sldId="2147484000"/>
              <pc:sldLayoutMk cId="1934417681" sldId="2147484006"/>
              <ac:grpSpMk id="10" creationId="{7AC6381C-E8B3-75E6-DD68-C2B7D260F500}"/>
            </ac:grpSpMkLst>
          </pc:grpChg>
          <pc:picChg chg="mod topLvl">
            <ac:chgData name="Laura Donaghy" userId="44c0ea4a7173295d" providerId="LiveId" clId="{7D363FE5-F25D-4E0D-B4D6-F80B781EC544}" dt="2024-11-04T10:25:58.604" v="240" actId="164"/>
            <ac:picMkLst>
              <pc:docMk/>
              <pc:sldMasterMk cId="663032954" sldId="2147484000"/>
              <pc:sldLayoutMk cId="1934417681" sldId="2147484006"/>
              <ac:picMk id="9" creationId="{1558019D-62D3-11A9-915F-F333A7C45370}"/>
            </ac:picMkLst>
          </pc:picChg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  <pc:spChg chg="mod">
            <ac:chgData name="Laura Donaghy" userId="44c0ea4a7173295d" providerId="LiveId" clId="{7D363FE5-F25D-4E0D-B4D6-F80B781EC544}" dt="2024-11-04T10:22:28.399" v="210" actId="207"/>
            <ac:spMkLst>
              <pc:docMk/>
              <pc:sldMasterMk cId="663032954" sldId="2147484000"/>
              <pc:sldLayoutMk cId="1664365025" sldId="2147484008"/>
              <ac:spMk id="12" creationId="{00000000-0000-0000-0000-000000000000}"/>
            </ac:spMkLst>
          </pc:spChg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  <pc:spChg chg="mod">
            <ac:chgData name="Laura Donaghy" userId="44c0ea4a7173295d" providerId="LiveId" clId="{7D363FE5-F25D-4E0D-B4D6-F80B781EC544}" dt="2024-11-04T10:22:31.475" v="211" actId="207"/>
            <ac:spMkLst>
              <pc:docMk/>
              <pc:sldMasterMk cId="663032954" sldId="2147484000"/>
              <pc:sldLayoutMk cId="316971419" sldId="2147484011"/>
              <ac:spMk id="8" creationId="{00000000-0000-0000-0000-000000000000}"/>
            </ac:spMkLst>
          </pc:spChg>
          <pc:spChg chg="mod">
            <ac:chgData name="Laura Donaghy" userId="44c0ea4a7173295d" providerId="LiveId" clId="{7D363FE5-F25D-4E0D-B4D6-F80B781EC544}" dt="2024-11-04T11:56:37.198" v="2698"/>
            <ac:spMkLst>
              <pc:docMk/>
              <pc:sldMasterMk cId="663032954" sldId="2147484000"/>
              <pc:sldLayoutMk cId="316971419" sldId="2147484011"/>
              <ac:spMk id="10" creationId="{3A854317-8D2E-62CB-CA42-BA9B7E77041B}"/>
            </ac:spMkLst>
          </pc:spChg>
          <pc:grpChg chg="add mod">
            <ac:chgData name="Laura Donaghy" userId="44c0ea4a7173295d" providerId="LiveId" clId="{7D363FE5-F25D-4E0D-B4D6-F80B781EC544}" dt="2024-11-04T11:56:37.198" v="2698"/>
            <ac:grpSpMkLst>
              <pc:docMk/>
              <pc:sldMasterMk cId="663032954" sldId="2147484000"/>
              <pc:sldLayoutMk cId="316971419" sldId="2147484011"/>
              <ac:grpSpMk id="7" creationId="{BFBAF5BE-A77C-5904-8BDF-626418081411}"/>
            </ac:grpSpMkLst>
          </pc:grpChg>
          <pc:picChg chg="mod">
            <ac:chgData name="Laura Donaghy" userId="44c0ea4a7173295d" providerId="LiveId" clId="{7D363FE5-F25D-4E0D-B4D6-F80B781EC544}" dt="2024-11-04T11:56:37.198" v="2698"/>
            <ac:picMkLst>
              <pc:docMk/>
              <pc:sldMasterMk cId="663032954" sldId="2147484000"/>
              <pc:sldLayoutMk cId="316971419" sldId="2147484011"/>
              <ac:picMk id="11" creationId="{DA21FA17-9D9E-EE0C-7FE2-822811F005AE}"/>
            </ac:picMkLst>
          </pc:picChg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  <pc:spChg chg="mod">
            <ac:chgData name="Laura Donaghy" userId="44c0ea4a7173295d" providerId="LiveId" clId="{7D363FE5-F25D-4E0D-B4D6-F80B781EC544}" dt="2024-11-04T11:56:40.020" v="2699"/>
            <ac:spMkLst>
              <pc:docMk/>
              <pc:sldMasterMk cId="663032954" sldId="2147484000"/>
              <pc:sldLayoutMk cId="1605735849" sldId="2147484012"/>
              <ac:spMk id="7" creationId="{71C36421-AE03-4281-3248-881CE5CB5312}"/>
            </ac:spMkLst>
          </pc:spChg>
          <pc:spChg chg="mod">
            <ac:chgData name="Laura Donaghy" userId="44c0ea4a7173295d" providerId="LiveId" clId="{7D363FE5-F25D-4E0D-B4D6-F80B781EC544}" dt="2024-11-04T10:22:34.625" v="212" actId="207"/>
            <ac:spMkLst>
              <pc:docMk/>
              <pc:sldMasterMk cId="663032954" sldId="2147484000"/>
              <pc:sldLayoutMk cId="1605735849" sldId="2147484012"/>
              <ac:spMk id="9" creationId="{00000000-0000-0000-0000-000000000000}"/>
            </ac:spMkLst>
          </pc:spChg>
          <pc:grpChg chg="add mod">
            <ac:chgData name="Laura Donaghy" userId="44c0ea4a7173295d" providerId="LiveId" clId="{7D363FE5-F25D-4E0D-B4D6-F80B781EC544}" dt="2024-11-04T11:56:40.020" v="2699"/>
            <ac:grpSpMkLst>
              <pc:docMk/>
              <pc:sldMasterMk cId="663032954" sldId="2147484000"/>
              <pc:sldLayoutMk cId="1605735849" sldId="2147484012"/>
              <ac:grpSpMk id="5" creationId="{BECBF7DC-862A-2CEF-FDCE-BFD06935E097}"/>
            </ac:grpSpMkLst>
          </pc:grpChg>
          <pc:picChg chg="mod">
            <ac:chgData name="Laura Donaghy" userId="44c0ea4a7173295d" providerId="LiveId" clId="{7D363FE5-F25D-4E0D-B4D6-F80B781EC544}" dt="2024-11-04T11:56:40.020" v="2699"/>
            <ac:picMkLst>
              <pc:docMk/>
              <pc:sldMasterMk cId="663032954" sldId="2147484000"/>
              <pc:sldLayoutMk cId="1605735849" sldId="2147484012"/>
              <ac:picMk id="8" creationId="{3B116807-8092-0DC4-6B1C-9863C9BA83A2}"/>
            </ac:picMkLst>
          </pc:picChg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  <pc:spChg chg="mod">
            <ac:chgData name="Laura Donaghy" userId="44c0ea4a7173295d" providerId="LiveId" clId="{7D363FE5-F25D-4E0D-B4D6-F80B781EC544}" dt="2024-11-04T10:22:37.573" v="213" actId="207"/>
            <ac:spMkLst>
              <pc:docMk/>
              <pc:sldMasterMk cId="663032954" sldId="2147484000"/>
              <pc:sldLayoutMk cId="1768627623" sldId="2147484013"/>
              <ac:spMk id="7" creationId="{00000000-0000-0000-0000-000000000000}"/>
            </ac:spMkLst>
          </pc:spChg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  <pc:spChg chg="mod">
            <ac:chgData name="Laura Donaghy" userId="44c0ea4a7173295d" providerId="LiveId" clId="{7D363FE5-F25D-4E0D-B4D6-F80B781EC544}" dt="2024-11-04T10:22:40.085" v="214" actId="207"/>
            <ac:spMkLst>
              <pc:docMk/>
              <pc:sldMasterMk cId="663032954" sldId="2147484000"/>
              <pc:sldLayoutMk cId="2721616836" sldId="2147484014"/>
              <ac:spMk id="12" creationId="{00000000-0000-0000-0000-000000000000}"/>
            </ac:spMkLst>
          </pc:spChg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  <pc:spChg chg="add mod">
            <ac:chgData name="Laura Donaghy" userId="44c0ea4a7173295d" providerId="LiveId" clId="{7D363FE5-F25D-4E0D-B4D6-F80B781EC544}" dt="2024-11-04T10:26:30.005" v="243" actId="164"/>
            <ac:spMkLst>
              <pc:docMk/>
              <pc:sldMasterMk cId="663032954" sldId="2147484000"/>
              <pc:sldLayoutMk cId="2490197381" sldId="2147484016"/>
              <ac:spMk id="7" creationId="{D5566656-EFEE-C14C-73A4-A7C70C6C54C4}"/>
            </ac:spMkLst>
          </pc:spChg>
          <pc:spChg chg="add mod">
            <ac:chgData name="Laura Donaghy" userId="44c0ea4a7173295d" providerId="LiveId" clId="{7D363FE5-F25D-4E0D-B4D6-F80B781EC544}" dt="2024-11-04T10:26:30.005" v="243" actId="164"/>
            <ac:spMkLst>
              <pc:docMk/>
              <pc:sldMasterMk cId="663032954" sldId="2147484000"/>
              <pc:sldLayoutMk cId="2490197381" sldId="2147484016"/>
              <ac:spMk id="10" creationId="{EC6810DD-85DC-1D81-17E9-0CC401483318}"/>
            </ac:spMkLst>
          </pc:spChg>
          <pc:grpChg chg="add mod">
            <ac:chgData name="Laura Donaghy" userId="44c0ea4a7173295d" providerId="LiveId" clId="{7D363FE5-F25D-4E0D-B4D6-F80B781EC544}" dt="2024-11-04T10:26:30.005" v="243" actId="164"/>
            <ac:grpSpMkLst>
              <pc:docMk/>
              <pc:sldMasterMk cId="663032954" sldId="2147484000"/>
              <pc:sldLayoutMk cId="2490197381" sldId="2147484016"/>
              <ac:grpSpMk id="14" creationId="{1242B71D-19B8-C0F6-35B5-3B8651D797A0}"/>
            </ac:grpSpMkLst>
          </pc:grpChg>
          <pc:picChg chg="add del mod">
            <ac:chgData name="Laura Donaghy" userId="44c0ea4a7173295d" providerId="LiveId" clId="{7D363FE5-F25D-4E0D-B4D6-F80B781EC544}" dt="2024-11-04T10:24:46.909" v="228" actId="478"/>
            <ac:picMkLst>
              <pc:docMk/>
              <pc:sldMasterMk cId="663032954" sldId="2147484000"/>
              <pc:sldLayoutMk cId="2490197381" sldId="2147484016"/>
              <ac:picMk id="11" creationId="{8DF46FB6-F8BD-AC8A-EEA8-FB149413E140}"/>
            </ac:picMkLst>
          </pc:picChg>
          <pc:picChg chg="add mod modCrop">
            <ac:chgData name="Laura Donaghy" userId="44c0ea4a7173295d" providerId="LiveId" clId="{7D363FE5-F25D-4E0D-B4D6-F80B781EC544}" dt="2024-11-04T10:26:30.005" v="243" actId="164"/>
            <ac:picMkLst>
              <pc:docMk/>
              <pc:sldMasterMk cId="663032954" sldId="2147484000"/>
              <pc:sldLayoutMk cId="2490197381" sldId="2147484016"/>
              <ac:picMk id="13" creationId="{C46C2BB7-4A04-F13B-C4D8-42D56836900E}"/>
            </ac:picMkLst>
          </pc:picChg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  <pc:spChg chg="mod">
            <ac:chgData name="Laura Donaghy" userId="44c0ea4a7173295d" providerId="LiveId" clId="{7D363FE5-F25D-4E0D-B4D6-F80B781EC544}" dt="2024-11-04T10:26:34.799" v="244"/>
            <ac:spMkLst>
              <pc:docMk/>
              <pc:sldMasterMk cId="663032954" sldId="2147484000"/>
              <pc:sldLayoutMk cId="946138080" sldId="2147484017"/>
              <ac:spMk id="8" creationId="{7557EBFA-4835-2C72-F1EC-7597FC741636}"/>
            </ac:spMkLst>
          </pc:spChg>
          <pc:spChg chg="mod">
            <ac:chgData name="Laura Donaghy" userId="44c0ea4a7173295d" providerId="LiveId" clId="{7D363FE5-F25D-4E0D-B4D6-F80B781EC544}" dt="2024-11-04T10:26:34.799" v="244"/>
            <ac:spMkLst>
              <pc:docMk/>
              <pc:sldMasterMk cId="663032954" sldId="2147484000"/>
              <pc:sldLayoutMk cId="946138080" sldId="2147484017"/>
              <ac:spMk id="13" creationId="{F9254D7B-A75D-D278-4F05-C39AB015672A}"/>
            </ac:spMkLst>
          </pc:spChg>
          <pc:grpChg chg="add mod">
            <ac:chgData name="Laura Donaghy" userId="44c0ea4a7173295d" providerId="LiveId" clId="{7D363FE5-F25D-4E0D-B4D6-F80B781EC544}" dt="2024-11-04T10:26:34.799" v="244"/>
            <ac:grpSpMkLst>
              <pc:docMk/>
              <pc:sldMasterMk cId="663032954" sldId="2147484000"/>
              <pc:sldLayoutMk cId="946138080" sldId="2147484017"/>
              <ac:grpSpMk id="7" creationId="{3FA8D5AC-E829-7CF9-6EFC-624DB94B2076}"/>
            </ac:grpSpMkLst>
          </pc:grpChg>
          <pc:picChg chg="mod">
            <ac:chgData name="Laura Donaghy" userId="44c0ea4a7173295d" providerId="LiveId" clId="{7D363FE5-F25D-4E0D-B4D6-F80B781EC544}" dt="2024-11-04T10:26:34.799" v="244"/>
            <ac:picMkLst>
              <pc:docMk/>
              <pc:sldMasterMk cId="663032954" sldId="2147484000"/>
              <pc:sldLayoutMk cId="946138080" sldId="2147484017"/>
              <ac:picMk id="14" creationId="{23075DB2-136B-656D-6BB9-9B2ABF1B74F5}"/>
            </ac:picMkLst>
          </pc:picChg>
        </pc:sldLayoutChg>
      </pc:sldMaster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  <pc:spChg chg="add mod">
          <ac:chgData name="Laura Donaghy" userId="44c0ea4a7173295d" providerId="LiveId" clId="{A13EE492-F69A-45E3-8399-2929A131C61A}" dt="2024-10-31T10:02:34.917" v="162" actId="113"/>
          <ac:spMkLst>
            <pc:docMk/>
            <pc:sldMk cId="0" sldId="259"/>
            <ac:spMk id="4" creationId="{3E5236E9-49DF-E381-8B7D-075C946D3A5F}"/>
          </ac:spMkLst>
        </pc:spChg>
        <pc:spChg chg="del mod">
          <ac:chgData name="Laura Donaghy" userId="44c0ea4a7173295d" providerId="LiveId" clId="{A13EE492-F69A-45E3-8399-2929A131C61A}" dt="2024-10-31T09:59:08.790" v="16" actId="478"/>
          <ac:spMkLst>
            <pc:docMk/>
            <pc:sldMk cId="0" sldId="259"/>
            <ac:spMk id="104" creationId="{00000000-0000-0000-0000-000000000000}"/>
          </ac:spMkLst>
        </pc:spChg>
        <pc:spChg chg="mod">
          <ac:chgData name="Laura Donaghy" userId="44c0ea4a7173295d" providerId="LiveId" clId="{A13EE492-F69A-45E3-8399-2929A131C61A}" dt="2024-10-31T10:03:29.787" v="192" actId="1076"/>
          <ac:spMkLst>
            <pc:docMk/>
            <pc:sldMk cId="0" sldId="259"/>
            <ac:spMk id="105" creationId="{00000000-0000-0000-0000-000000000000}"/>
          </ac:spMkLst>
        </pc:spChg>
        <pc:picChg chg="add del mod modCrop">
          <ac:chgData name="Laura Donaghy" userId="44c0ea4a7173295d" providerId="LiveId" clId="{A13EE492-F69A-45E3-8399-2929A131C61A}" dt="2024-10-31T09:59:20.410" v="18" actId="1076"/>
          <ac:picMkLst>
            <pc:docMk/>
            <pc:sldMk cId="0" sldId="259"/>
            <ac:picMk id="3" creationId="{D3D24741-F64E-41F6-8F53-88A58E73801A}"/>
          </ac:picMkLst>
        </pc:picChg>
        <pc:picChg chg="add del">
          <ac:chgData name="Laura Donaghy" userId="44c0ea4a7173295d" providerId="LiveId" clId="{A13EE492-F69A-45E3-8399-2929A131C61A}" dt="2024-10-31T10:02:32.696" v="161" actId="22"/>
          <ac:picMkLst>
            <pc:docMk/>
            <pc:sldMk cId="0" sldId="259"/>
            <ac:picMk id="10" creationId="{F96A2D68-3EDD-A721-C0FC-3372E3E30024}"/>
          </ac:picMkLst>
        </pc:picChg>
        <pc:picChg chg="del">
          <ac:chgData name="Laura Donaghy" userId="44c0ea4a7173295d" providerId="LiveId" clId="{A13EE492-F69A-45E3-8399-2929A131C61A}" dt="2024-10-31T09:58:29.079" v="5" actId="478"/>
          <ac:picMkLst>
            <pc:docMk/>
            <pc:sldMk cId="0" sldId="259"/>
            <ac:picMk id="106" creationId="{00000000-0000-0000-0000-000000000000}"/>
          </ac:picMkLst>
        </pc:picChg>
        <pc:cxnChg chg="add mod">
          <ac:chgData name="Laura Donaghy" userId="44c0ea4a7173295d" providerId="LiveId" clId="{A13EE492-F69A-45E3-8399-2929A131C61A}" dt="2024-10-31T10:01:07.313" v="93" actId="14100"/>
          <ac:cxnSpMkLst>
            <pc:docMk/>
            <pc:sldMk cId="0" sldId="259"/>
            <ac:cxnSpMk id="6" creationId="{55A2FDCF-356D-CE0A-87E3-21DDE4B2E28D}"/>
          </ac:cxnSpMkLst>
        </pc:cxnChg>
        <pc:cxnChg chg="del mod">
          <ac:chgData name="Laura Donaghy" userId="44c0ea4a7173295d" providerId="LiveId" clId="{A13EE492-F69A-45E3-8399-2929A131C61A}" dt="2024-10-31T09:59:12.704" v="17" actId="478"/>
          <ac:cxnSpMkLst>
            <pc:docMk/>
            <pc:sldMk cId="0" sldId="259"/>
            <ac:cxnSpMk id="107" creationId="{00000000-0000-0000-0000-000000000000}"/>
          </ac:cxnSpMkLst>
        </pc:cxnChg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  <pc:picChg chg="add mod modCrop">
          <ac:chgData name="Laura Donaghy" userId="44c0ea4a7173295d" providerId="LiveId" clId="{A13EE492-F69A-45E3-8399-2929A131C61A}" dt="2024-10-31T10:06:10.624" v="308" actId="1076"/>
          <ac:picMkLst>
            <pc:docMk/>
            <pc:sldMk cId="0" sldId="261"/>
            <ac:picMk id="3" creationId="{FEEF1B8D-2917-82B9-AD86-36824A856F6F}"/>
          </ac:picMkLst>
        </pc:picChg>
        <pc:picChg chg="del">
          <ac:chgData name="Laura Donaghy" userId="44c0ea4a7173295d" providerId="LiveId" clId="{A13EE492-F69A-45E3-8399-2929A131C61A}" dt="2024-10-31T10:05:57.826" v="302" actId="478"/>
          <ac:picMkLst>
            <pc:docMk/>
            <pc:sldMk cId="0" sldId="261"/>
            <ac:picMk id="130" creationId="{00000000-0000-0000-0000-000000000000}"/>
          </ac:picMkLst>
        </pc:picChg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  <pc:spChg chg="add mod">
          <ac:chgData name="Laura Donaghy" userId="44c0ea4a7173295d" providerId="LiveId" clId="{A13EE492-F69A-45E3-8399-2929A131C61A}" dt="2024-10-31T10:07:33.046" v="374" actId="1076"/>
          <ac:spMkLst>
            <pc:docMk/>
            <pc:sldMk cId="0" sldId="262"/>
            <ac:spMk id="4" creationId="{E03F7601-35CE-9675-770B-4DFA38ED13F8}"/>
          </ac:spMkLst>
        </pc:spChg>
        <pc:spChg chg="del mod">
          <ac:chgData name="Laura Donaghy" userId="44c0ea4a7173295d" providerId="LiveId" clId="{A13EE492-F69A-45E3-8399-2929A131C61A}" dt="2024-10-31T10:06:43.200" v="323" actId="478"/>
          <ac:spMkLst>
            <pc:docMk/>
            <pc:sldMk cId="0" sldId="262"/>
            <ac:spMk id="142" creationId="{00000000-0000-0000-0000-000000000000}"/>
          </ac:spMkLst>
        </pc:spChg>
        <pc:picChg chg="add mod modCrop">
          <ac:chgData name="Laura Donaghy" userId="44c0ea4a7173295d" providerId="LiveId" clId="{A13EE492-F69A-45E3-8399-2929A131C61A}" dt="2024-10-31T10:07:25.655" v="372" actId="1076"/>
          <ac:picMkLst>
            <pc:docMk/>
            <pc:sldMk cId="0" sldId="262"/>
            <ac:picMk id="3" creationId="{52F71C15-4BFB-A52E-9BE2-5E9E85579FF4}"/>
          </ac:picMkLst>
        </pc:picChg>
        <pc:picChg chg="del">
          <ac:chgData name="Laura Donaghy" userId="44c0ea4a7173295d" providerId="LiveId" clId="{A13EE492-F69A-45E3-8399-2929A131C61A}" dt="2024-10-31T10:06:16.293" v="309" actId="478"/>
          <ac:picMkLst>
            <pc:docMk/>
            <pc:sldMk cId="0" sldId="262"/>
            <ac:picMk id="141" creationId="{00000000-0000-0000-0000-000000000000}"/>
          </ac:picMkLst>
        </pc:picChg>
        <pc:cxnChg chg="add mod">
          <ac:chgData name="Laura Donaghy" userId="44c0ea4a7173295d" providerId="LiveId" clId="{A13EE492-F69A-45E3-8399-2929A131C61A}" dt="2024-10-31T10:07:33.046" v="374" actId="1076"/>
          <ac:cxnSpMkLst>
            <pc:docMk/>
            <pc:sldMk cId="0" sldId="262"/>
            <ac:cxnSpMk id="5" creationId="{7933ACF5-38B2-60E7-D519-CF55E31DE068}"/>
          </ac:cxnSpMkLst>
        </pc:cxnChg>
        <pc:cxnChg chg="del">
          <ac:chgData name="Laura Donaghy" userId="44c0ea4a7173295d" providerId="LiveId" clId="{A13EE492-F69A-45E3-8399-2929A131C61A}" dt="2024-10-31T10:06:41.932" v="321" actId="478"/>
          <ac:cxnSpMkLst>
            <pc:docMk/>
            <pc:sldMk cId="0" sldId="262"/>
            <ac:cxnSpMk id="143" creationId="{00000000-0000-0000-0000-000000000000}"/>
          </ac:cxnSpMkLst>
        </pc:cxnChg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  <pc:picChg chg="add mod">
          <ac:chgData name="Laura Donaghy" userId="44c0ea4a7173295d" providerId="LiveId" clId="{A13EE492-F69A-45E3-8399-2929A131C61A}" dt="2024-10-31T10:07:48.060" v="380" actId="1076"/>
          <ac:picMkLst>
            <pc:docMk/>
            <pc:sldMk cId="0" sldId="263"/>
            <ac:picMk id="3" creationId="{D84B6524-7EBB-71BF-F9A4-128994801ADF}"/>
          </ac:picMkLst>
        </pc:picChg>
        <pc:picChg chg="del">
          <ac:chgData name="Laura Donaghy" userId="44c0ea4a7173295d" providerId="LiveId" clId="{A13EE492-F69A-45E3-8399-2929A131C61A}" dt="2024-10-31T10:07:37.409" v="375" actId="478"/>
          <ac:picMkLst>
            <pc:docMk/>
            <pc:sldMk cId="0" sldId="263"/>
            <ac:picMk id="154" creationId="{00000000-0000-0000-0000-000000000000}"/>
          </ac:picMkLst>
        </pc:picChg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  <pc:spChg chg="mod">
          <ac:chgData name="Laura Donaghy" userId="44c0ea4a7173295d" providerId="LiveId" clId="{A13EE492-F69A-45E3-8399-2929A131C61A}" dt="2024-10-31T09:43:07.761" v="4" actId="20577"/>
          <ac:spMkLst>
            <pc:docMk/>
            <pc:sldMk cId="0" sldId="264"/>
            <ac:spMk id="168" creationId="{00000000-0000-0000-0000-000000000000}"/>
          </ac:spMkLst>
        </pc:spChg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  <pc:spChg chg="mod">
          <ac:chgData name="Laura Donaghy" userId="44c0ea4a7173295d" providerId="LiveId" clId="{A13EE492-F69A-45E3-8399-2929A131C61A}" dt="2024-10-31T10:02:27.151" v="159" actId="113"/>
          <ac:spMkLst>
            <pc:docMk/>
            <pc:sldMk cId="2405660239" sldId="277"/>
            <ac:spMk id="4" creationId="{CE2B8EA6-431B-2E52-7AC7-A2EB70793EC9}"/>
          </ac:spMkLst>
        </pc:spChg>
        <pc:spChg chg="mod">
          <ac:chgData name="Laura Donaghy" userId="44c0ea4a7173295d" providerId="LiveId" clId="{A13EE492-F69A-45E3-8399-2929A131C61A}" dt="2024-10-31T10:03:38.162" v="193" actId="1076"/>
          <ac:spMkLst>
            <pc:docMk/>
            <pc:sldMk cId="2405660239" sldId="277"/>
            <ac:spMk id="105" creationId="{969B8936-66B1-A2CF-721D-2974EBF209BD}"/>
          </ac:spMkLst>
        </pc:spChg>
        <pc:picChg chg="del">
          <ac:chgData name="Laura Donaghy" userId="44c0ea4a7173295d" providerId="LiveId" clId="{A13EE492-F69A-45E3-8399-2929A131C61A}" dt="2024-10-31T10:01:24.519" v="95" actId="478"/>
          <ac:picMkLst>
            <pc:docMk/>
            <pc:sldMk cId="2405660239" sldId="277"/>
            <ac:picMk id="3" creationId="{E51089F7-209A-44EA-CC1E-4CBC9E684CC6}"/>
          </ac:picMkLst>
        </pc:picChg>
        <pc:picChg chg="add mod ord modCrop">
          <ac:chgData name="Laura Donaghy" userId="44c0ea4a7173295d" providerId="LiveId" clId="{A13EE492-F69A-45E3-8399-2929A131C61A}" dt="2024-10-31T10:02:00.729" v="107" actId="167"/>
          <ac:picMkLst>
            <pc:docMk/>
            <pc:sldMk cId="2405660239" sldId="277"/>
            <ac:picMk id="5" creationId="{F46F5372-2FAC-51F0-81C3-45544A6B0B3E}"/>
          </ac:picMkLst>
        </pc:picChg>
        <pc:cxnChg chg="mod">
          <ac:chgData name="Laura Donaghy" userId="44c0ea4a7173295d" providerId="LiveId" clId="{A13EE492-F69A-45E3-8399-2929A131C61A}" dt="2024-10-31T10:02:21.735" v="138" actId="20577"/>
          <ac:cxnSpMkLst>
            <pc:docMk/>
            <pc:sldMk cId="2405660239" sldId="277"/>
            <ac:cxnSpMk id="6" creationId="{7B15FB95-8E04-2FB0-F1FA-ED22D08E7398}"/>
          </ac:cxnSpMkLst>
        </pc:cxnChg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  <pc:spChg chg="mod">
          <ac:chgData name="Laura Donaghy" userId="44c0ea4a7173295d" providerId="LiveId" clId="{A13EE492-F69A-45E3-8399-2929A131C61A}" dt="2024-10-31T10:04:58.215" v="272" actId="113"/>
          <ac:spMkLst>
            <pc:docMk/>
            <pc:sldMk cId="3409936848" sldId="278"/>
            <ac:spMk id="4" creationId="{9942A03D-AE19-C2B3-D264-ED9EA0C59153}"/>
          </ac:spMkLst>
        </pc:spChg>
        <pc:spChg chg="add mod">
          <ac:chgData name="Laura Donaghy" userId="44c0ea4a7173295d" providerId="LiveId" clId="{A13EE492-F69A-45E3-8399-2929A131C61A}" dt="2024-10-31T10:05:46.753" v="300" actId="1076"/>
          <ac:spMkLst>
            <pc:docMk/>
            <pc:sldMk cId="3409936848" sldId="278"/>
            <ac:spMk id="7" creationId="{5FE2D3FE-2F20-F56A-E15A-4DE6BF857D78}"/>
          </ac:spMkLst>
        </pc:spChg>
        <pc:spChg chg="mod">
          <ac:chgData name="Laura Donaghy" userId="44c0ea4a7173295d" providerId="LiveId" clId="{A13EE492-F69A-45E3-8399-2929A131C61A}" dt="2024-10-31T10:04:20.097" v="238" actId="120"/>
          <ac:spMkLst>
            <pc:docMk/>
            <pc:sldMk cId="3409936848" sldId="278"/>
            <ac:spMk id="105" creationId="{94ED6C95-C53A-3A67-5042-DBF2095D9B3D}"/>
          </ac:spMkLst>
        </pc:spChg>
        <pc:picChg chg="add mod modCrop">
          <ac:chgData name="Laura Donaghy" userId="44c0ea4a7173295d" providerId="LiveId" clId="{A13EE492-F69A-45E3-8399-2929A131C61A}" dt="2024-10-31T10:05:21.414" v="278" actId="1076"/>
          <ac:picMkLst>
            <pc:docMk/>
            <pc:sldMk cId="3409936848" sldId="278"/>
            <ac:picMk id="3" creationId="{1069FB48-9863-0726-DB1A-0AB1261220C2}"/>
          </ac:picMkLst>
        </pc:picChg>
        <pc:picChg chg="mod modCrop">
          <ac:chgData name="Laura Donaghy" userId="44c0ea4a7173295d" providerId="LiveId" clId="{A13EE492-F69A-45E3-8399-2929A131C61A}" dt="2024-10-31T10:04:45.130" v="243" actId="1076"/>
          <ac:picMkLst>
            <pc:docMk/>
            <pc:sldMk cId="3409936848" sldId="278"/>
            <ac:picMk id="5" creationId="{CA3105AE-4E21-72D8-AFCB-1AE98095E70C}"/>
          </ac:picMkLst>
        </pc:picChg>
        <pc:picChg chg="mod">
          <ac:chgData name="Laura Donaghy" userId="44c0ea4a7173295d" providerId="LiveId" clId="{A13EE492-F69A-45E3-8399-2929A131C61A}" dt="2024-10-31T10:04:06.297" v="220" actId="1035"/>
          <ac:picMkLst>
            <pc:docMk/>
            <pc:sldMk cId="3409936848" sldId="278"/>
            <ac:picMk id="103" creationId="{308DCF3B-F122-76F1-A572-EC4B154AB3BF}"/>
          </ac:picMkLst>
        </pc:picChg>
        <pc:cxnChg chg="mod">
          <ac:chgData name="Laura Donaghy" userId="44c0ea4a7173295d" providerId="LiveId" clId="{A13EE492-F69A-45E3-8399-2929A131C61A}" dt="2024-10-31T10:04:58.215" v="272" actId="113"/>
          <ac:cxnSpMkLst>
            <pc:docMk/>
            <pc:sldMk cId="3409936848" sldId="278"/>
            <ac:cxnSpMk id="6" creationId="{0623042E-E240-8D32-B712-2BBA433AAF95}"/>
          </ac:cxnSpMkLst>
        </pc:cxnChg>
        <pc:cxnChg chg="add mod">
          <ac:chgData name="Laura Donaghy" userId="44c0ea4a7173295d" providerId="LiveId" clId="{A13EE492-F69A-45E3-8399-2929A131C61A}" dt="2024-10-31T10:05:50.358" v="301" actId="14100"/>
          <ac:cxnSpMkLst>
            <pc:docMk/>
            <pc:sldMk cId="3409936848" sldId="278"/>
            <ac:cxnSpMk id="8" creationId="{6221F2F3-660D-DE3B-7D36-8BDCC0AFE324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10A92-6CFF-B002-8FF2-CA1365CF6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FAB422-6519-A83A-EAF7-9AE000A4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AED225-85F3-3085-BF0E-A2C890804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500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D6249B-25BC-9931-BB16-8D97E4167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5563C1-1362-C601-1753-02DF41BEA4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A19E2A-E279-C24D-75E0-DEF298848F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106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A67D-EA0D-511B-0E16-B7BCA6BC5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3F95BA-E0F5-70D8-A938-80900995D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BD8919-3765-9F58-5615-2C8663BFB7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107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B153F-36CB-CF48-213D-9187A9D51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56A664-5E70-DF4F-DFD4-BD1DAFB43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41FCFC-53EE-7404-9074-BAF3FD114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402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9EB18-2073-CDA7-8EE4-B99D784B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FCC625-1B43-D479-47BF-A8A2A5C1A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282310-FDBE-D522-581B-7F3158FA4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4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61DF8E-9C41-5B5B-EE44-EB1414ECE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82DAD-F429-5B88-FDC8-83189B1E4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E88D59-5F1E-31D6-26EA-C864E4983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806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DD4E8-0BB1-914C-1152-F22ED3DA1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6A440-7164-8FF2-C4A0-96A322B7DE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600AA6-30BD-59C4-1274-099EFB5FE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2003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04EC7-DDC0-DC48-B3C4-79BBE8DBC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49A13D-48C2-F4BA-98CE-8E94037941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F7B4C7-6448-445E-4FC0-9652EEBB7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5892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7D75B-03DB-B6F4-73FA-849E09A44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C08198-C000-0D23-1994-B4134307B0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48B871-07A0-DAAE-BD52-4965DF158A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28532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5F4A4-E7FF-2A66-AF94-ABE1A171A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86FED2-EFA2-6D65-8039-40E3C515BD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44D405-80EA-3FAE-7B2E-C063E263A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6208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8831E-892A-5923-63D8-F2A50BFFF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BDC364-4D45-D530-12BA-2F26D5F823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05D623-050D-9BC7-84CE-320B93926B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197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0796F0-C17A-3F20-C878-B774C3B66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857DB2-595E-F7D7-98EE-19E20C132C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52D2-690A-A5B1-9F33-0A52A1F72C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4644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96BAF-A34D-D18C-CC78-4CBC8C4AE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827A1A-4ED4-8616-418C-91A7F0C3B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8D4EA-4F96-B30B-3B4D-D483AE81F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124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3216-FE1C-1613-BB90-BB8374E7B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67D3FD-984E-5FF4-1C90-C35A9E42F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A5F5F8-8034-5630-A878-1891AABEE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180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11/6/2024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Investigating a Simple Game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Using Construct 3 to open and examine a small video game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BD22-45E2-EA41-8C89-C52F78D57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F9A44E-B983-FB98-39E5-CF82E7959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Example Game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38C2E3-2C24-5849-747F-A8059A345FF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game will open in a pop-up window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What happens when you move the mouse?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DE120F-0C41-05D8-B3F8-F5A3AF9558B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1FD3963D-EFD3-5ED3-80D0-D266FD5010FD}"/>
              </a:ext>
            </a:extLst>
          </p:cNvPr>
          <p:cNvSpPr/>
          <p:nvPr/>
        </p:nvSpPr>
        <p:spPr>
          <a:xfrm>
            <a:off x="267900" y="194561"/>
            <a:ext cx="225000" cy="2121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7F59DAD-6E44-BF47-538A-D6B479455D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004798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7E228A-CB5A-CCA0-A68A-9DB2EBAC7875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03A76E2-1458-E97C-B86D-0B643995217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 descr="A screenshot of a game&#10;&#10;Description automatically generated">
            <a:extLst>
              <a:ext uri="{FF2B5EF4-FFF2-40B4-BE49-F238E27FC236}">
                <a16:creationId xmlns:a16="http://schemas.microsoft.com/office/drawing/2014/main" id="{FD58D2DD-5DFB-6341-30A0-CF0E1C0C82D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986697" y="1666875"/>
            <a:ext cx="3202856" cy="272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48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73EAE-52D3-178B-B821-4CBEBA232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86D9C1-D832-35D6-6976-1C53FDE64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decomposition?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3F1D8D-4F95-03F5-4AEA-68DAC812B84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832EE49-3E73-17DE-2974-38713E5D9107}"/>
              </a:ext>
            </a:extLst>
          </p:cNvPr>
          <p:cNvSpPr/>
          <p:nvPr/>
        </p:nvSpPr>
        <p:spPr>
          <a:xfrm>
            <a:off x="267900" y="194561"/>
            <a:ext cx="225000" cy="23200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19C8BF1-2F5C-E72B-50CB-D6BDFA4966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214995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C78D14-5C61-707C-BBDF-577EEC875C46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B370DAB-02E9-D94E-F83B-909D2AEC514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0" name="Google Shape;168;p21">
            <a:extLst>
              <a:ext uri="{FF2B5EF4-FFF2-40B4-BE49-F238E27FC236}">
                <a16:creationId xmlns:a16="http://schemas.microsoft.com/office/drawing/2014/main" id="{E5D4E6FF-2D30-8A43-229B-937AC74D4994}"/>
              </a:ext>
            </a:extLst>
          </p:cNvPr>
          <p:cNvSpPr/>
          <p:nvPr/>
        </p:nvSpPr>
        <p:spPr>
          <a:xfrm>
            <a:off x="1341120" y="3129494"/>
            <a:ext cx="6238875" cy="1564487"/>
          </a:xfrm>
          <a:prstGeom prst="roundRect">
            <a:avLst>
              <a:gd name="adj" fmla="val 16067"/>
            </a:avLst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ea typeface="Montserrat"/>
                <a:cs typeface="Montserrat"/>
                <a:sym typeface="Montserrat"/>
              </a:rPr>
              <a:t>Breaking down how a game is played will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ea typeface="Montserrat"/>
                <a:cs typeface="Montserrat"/>
                <a:sym typeface="Montserrat"/>
              </a:rPr>
              <a:t>help you understand what goes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ea typeface="Montserrat"/>
                <a:cs typeface="Montserrat"/>
                <a:sym typeface="Montserrat"/>
              </a:rPr>
              <a:t>into creating a video game.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CA28EE-9E35-D8FD-7BA7-5D7C0BB8F2E4}"/>
              </a:ext>
            </a:extLst>
          </p:cNvPr>
          <p:cNvSpPr txBox="1"/>
          <p:nvPr/>
        </p:nvSpPr>
        <p:spPr>
          <a:xfrm>
            <a:off x="1520892" y="2027401"/>
            <a:ext cx="6102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Decomposition is the ability to break down a larger task into smaller, more manageable parts.</a:t>
            </a:r>
          </a:p>
        </p:txBody>
      </p:sp>
      <p:pic>
        <p:nvPicPr>
          <p:cNvPr id="17" name="Picture 16" descr="A cartoon of a red monster&#10;&#10;Description automatically generated">
            <a:extLst>
              <a:ext uri="{FF2B5EF4-FFF2-40B4-BE49-F238E27FC236}">
                <a16:creationId xmlns:a16="http://schemas.microsoft.com/office/drawing/2014/main" id="{8B7AE192-7A10-C437-235A-404CCB98A2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585" t="13264" r="14104" b="6521"/>
          <a:stretch/>
        </p:blipFill>
        <p:spPr>
          <a:xfrm flipH="1">
            <a:off x="6353367" y="2458022"/>
            <a:ext cx="2522732" cy="247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6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610E-C2CB-FC5B-9219-F712AC0F9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24EEB5E-9887-F119-2FD1-C76021792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 Investigation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D9EC5F3-A065-B33E-8017-7E200CE9F78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43A52D9-500B-10BE-6818-F50B64AED867}"/>
              </a:ext>
            </a:extLst>
          </p:cNvPr>
          <p:cNvSpPr/>
          <p:nvPr/>
        </p:nvSpPr>
        <p:spPr>
          <a:xfrm>
            <a:off x="267900" y="194560"/>
            <a:ext cx="225000" cy="28000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A3E72C2-F92F-4898-E2D5-991A94A12DA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417920"/>
            <a:ext cx="627448" cy="71351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12B078A-F0FB-7AE5-8940-20E50C9831BF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A98482A-BB70-CBFB-1316-39C6BE32F2D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Google Shape;179;p22">
            <a:extLst>
              <a:ext uri="{FF2B5EF4-FFF2-40B4-BE49-F238E27FC236}">
                <a16:creationId xmlns:a16="http://schemas.microsoft.com/office/drawing/2014/main" id="{D6E8418B-6A13-5C3C-E7FA-A1510601EE2D}"/>
              </a:ext>
            </a:extLst>
          </p:cNvPr>
          <p:cNvSpPr/>
          <p:nvPr/>
        </p:nvSpPr>
        <p:spPr>
          <a:xfrm>
            <a:off x="1246109" y="2533184"/>
            <a:ext cx="7290390" cy="2274925"/>
          </a:xfrm>
          <a:prstGeom prst="roundRect">
            <a:avLst>
              <a:gd name="adj" fmla="val 6593"/>
            </a:avLst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How do you score points?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What </a:t>
            </a:r>
            <a:r>
              <a:rPr lang="en-GB" sz="1600" dirty="0" err="1">
                <a:ea typeface="Montserrat"/>
                <a:cs typeface="Montserrat"/>
                <a:sym typeface="Montserrat"/>
              </a:rPr>
              <a:t>behaviors</a:t>
            </a:r>
            <a:r>
              <a:rPr lang="en-GB" sz="1600" dirty="0">
                <a:ea typeface="Montserrat"/>
                <a:cs typeface="Montserrat"/>
                <a:sym typeface="Montserrat"/>
              </a:rPr>
              <a:t> do the goblins have?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What is the purpose in the game?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How do you cast spells?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How many times do you need to shoot a goblin to destroy it?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How does the user control the wizard?</a:t>
            </a:r>
            <a:endParaRPr sz="1600" dirty="0">
              <a:ea typeface="Montserrat"/>
              <a:cs typeface="Montserrat"/>
              <a:sym typeface="Montserrat"/>
            </a:endParaRPr>
          </a:p>
        </p:txBody>
      </p:sp>
      <p:pic>
        <p:nvPicPr>
          <p:cNvPr id="9" name="Picture 8" descr="A cartoon of a octopus holding a stick&#10;&#10;Description automatically generated">
            <a:extLst>
              <a:ext uri="{FF2B5EF4-FFF2-40B4-BE49-F238E27FC236}">
                <a16:creationId xmlns:a16="http://schemas.microsoft.com/office/drawing/2014/main" id="{DCF223A7-781B-611E-F57D-8BABFB2ECF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072428" y="1584960"/>
            <a:ext cx="3397456" cy="36804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F56BFF-1BE6-D6D3-38EE-ACE89F700A98}"/>
              </a:ext>
            </a:extLst>
          </p:cNvPr>
          <p:cNvSpPr txBox="1"/>
          <p:nvPr/>
        </p:nvSpPr>
        <p:spPr>
          <a:xfrm>
            <a:off x="1520892" y="1825526"/>
            <a:ext cx="6102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While investigating our example game, answer the following questions on Worksheet 1.2</a:t>
            </a:r>
          </a:p>
        </p:txBody>
      </p:sp>
    </p:spTree>
    <p:extLst>
      <p:ext uri="{BB962C8B-B14F-4D97-AF65-F5344CB8AC3E}">
        <p14:creationId xmlns:p14="http://schemas.microsoft.com/office/powerpoint/2010/main" val="10652617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C9292-DD9A-3945-9CD2-F981BB5D1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578D15-EAF5-65F6-C02D-1DCF2B438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 Investigation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A4ABAF-206A-2303-A57B-E37608C52A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How would you improve the example game?</a:t>
            </a:r>
          </a:p>
          <a:p>
            <a:pPr marL="0" indent="0" algn="ctr">
              <a:buNone/>
            </a:pPr>
            <a:endParaRPr lang="en-GB" sz="2000" dirty="0"/>
          </a:p>
          <a:p>
            <a:pPr marL="0" indent="0" algn="ctr">
              <a:buNone/>
            </a:pPr>
            <a:r>
              <a:rPr lang="en-GB" sz="2000" dirty="0"/>
              <a:t>How would you plan those improvements?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98D1DAE-D73E-EAF1-AF96-95E5966D136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0B801D4-3933-3FDF-3701-9D2B21011D23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D9DAE8D-6AFA-A109-FE25-CA0D7EC714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651474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7378DD-FC12-6DC6-ACB2-C8E8C17297B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3" name="Google Shape;193;p23">
            <a:extLst>
              <a:ext uri="{FF2B5EF4-FFF2-40B4-BE49-F238E27FC236}">
                <a16:creationId xmlns:a16="http://schemas.microsoft.com/office/drawing/2014/main" id="{7A91A2B6-2160-8E50-9D81-BB28D6C9670D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89098" y="1666875"/>
            <a:ext cx="2198054" cy="2728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414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02C1D-BB87-4E6B-509A-786F0CD1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8F3E0F-B2B6-C39C-9327-A08A86C11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you plan a game?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EA07E03-EF60-2894-32A6-45B1E36354D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A84629F-F4DC-82A5-4780-BADA5ED1AF85}"/>
              </a:ext>
            </a:extLst>
          </p:cNvPr>
          <p:cNvSpPr/>
          <p:nvPr/>
        </p:nvSpPr>
        <p:spPr>
          <a:xfrm>
            <a:off x="267900" y="194560"/>
            <a:ext cx="225000" cy="286868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F80380-8F7D-9AC2-6E15-AE15FBFF2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857502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09037E-17F1-64E7-3B64-E4FFC5827F19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" name="Google Shape;205;p24">
            <a:extLst>
              <a:ext uri="{FF2B5EF4-FFF2-40B4-BE49-F238E27FC236}">
                <a16:creationId xmlns:a16="http://schemas.microsoft.com/office/drawing/2014/main" id="{F375F51A-00AC-4F98-07A8-CE6FB2E1213A}"/>
              </a:ext>
            </a:extLst>
          </p:cNvPr>
          <p:cNvSpPr txBox="1"/>
          <p:nvPr/>
        </p:nvSpPr>
        <p:spPr>
          <a:xfrm>
            <a:off x="3010464" y="1778516"/>
            <a:ext cx="395631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All games start with an idea</a:t>
            </a:r>
            <a:endParaRPr sz="2400" dirty="0">
              <a:solidFill>
                <a:schemeClr val="accent4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7" name="Google Shape;206;p24">
            <a:extLst>
              <a:ext uri="{FF2B5EF4-FFF2-40B4-BE49-F238E27FC236}">
                <a16:creationId xmlns:a16="http://schemas.microsoft.com/office/drawing/2014/main" id="{0CBDC336-B3CD-722A-0923-34ADC3022493}"/>
              </a:ext>
            </a:extLst>
          </p:cNvPr>
          <p:cNvSpPr txBox="1"/>
          <p:nvPr/>
        </p:nvSpPr>
        <p:spPr>
          <a:xfrm>
            <a:off x="1440744" y="2792284"/>
            <a:ext cx="709575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The idea is broken down into smaller parts through decomposition</a:t>
            </a:r>
            <a:endParaRPr sz="2400" dirty="0">
              <a:solidFill>
                <a:schemeClr val="accent4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9" name="Google Shape;207;p24">
            <a:extLst>
              <a:ext uri="{FF2B5EF4-FFF2-40B4-BE49-F238E27FC236}">
                <a16:creationId xmlns:a16="http://schemas.microsoft.com/office/drawing/2014/main" id="{5C99FC32-9FC2-490F-7493-343645C4B145}"/>
              </a:ext>
            </a:extLst>
          </p:cNvPr>
          <p:cNvSpPr txBox="1"/>
          <p:nvPr/>
        </p:nvSpPr>
        <p:spPr>
          <a:xfrm>
            <a:off x="1810314" y="4147888"/>
            <a:ext cx="6356615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Each part is planned before creating the code</a:t>
            </a:r>
            <a:endParaRPr sz="2400" dirty="0">
              <a:solidFill>
                <a:schemeClr val="accent4"/>
              </a:solidFill>
              <a:ea typeface="Montserrat"/>
              <a:cs typeface="Montserrat"/>
              <a:sym typeface="Montserrat"/>
            </a:endParaRPr>
          </a:p>
        </p:txBody>
      </p:sp>
      <p:sp>
        <p:nvSpPr>
          <p:cNvPr id="10" name="Google Shape;208;p24">
            <a:extLst>
              <a:ext uri="{FF2B5EF4-FFF2-40B4-BE49-F238E27FC236}">
                <a16:creationId xmlns:a16="http://schemas.microsoft.com/office/drawing/2014/main" id="{54A97825-74CE-7D6D-3B5D-C261B7D69610}"/>
              </a:ext>
            </a:extLst>
          </p:cNvPr>
          <p:cNvSpPr/>
          <p:nvPr/>
        </p:nvSpPr>
        <p:spPr>
          <a:xfrm>
            <a:off x="4744421" y="2362800"/>
            <a:ext cx="488400" cy="417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rgbClr val="FBE90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209;p24">
            <a:extLst>
              <a:ext uri="{FF2B5EF4-FFF2-40B4-BE49-F238E27FC236}">
                <a16:creationId xmlns:a16="http://schemas.microsoft.com/office/drawing/2014/main" id="{E6D08260-8BA8-EEA1-2BBA-128FFFE8B272}"/>
              </a:ext>
            </a:extLst>
          </p:cNvPr>
          <p:cNvSpPr/>
          <p:nvPr/>
        </p:nvSpPr>
        <p:spPr>
          <a:xfrm>
            <a:off x="4744421" y="3729988"/>
            <a:ext cx="488400" cy="417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rgbClr val="FBE90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5106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A3AFD-9F72-7599-03B6-F1311ABA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0A9D5B-B1CF-92F3-073D-16CCB1395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you plan code?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E91704F-B60C-EC23-E833-6228C0097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7500" y="2139552"/>
            <a:ext cx="3892393" cy="432197"/>
          </a:xfrm>
        </p:spPr>
        <p:txBody>
          <a:bodyPr/>
          <a:lstStyle/>
          <a:p>
            <a:r>
              <a:rPr lang="en-GB" dirty="0"/>
              <a:t>Pseudocode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9EBA55F-F1B4-7940-A202-F87714D78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7501" y="2571750"/>
            <a:ext cx="3892392" cy="2332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Pseudocode is a simple way of describing a set of instructions that does not have to use specific programming language.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Pseudocode is usually written as a list of steps.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BFAE7C-8352-AE3C-1638-5E3BA5CD35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37016" y="2139552"/>
            <a:ext cx="3895937" cy="432197"/>
          </a:xfrm>
        </p:spPr>
        <p:txBody>
          <a:bodyPr/>
          <a:lstStyle/>
          <a:p>
            <a:r>
              <a:rPr lang="en-GB" dirty="0"/>
              <a:t>Flowcharts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27D1452-F59C-187A-C9EF-2A83845A2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37016" y="2571750"/>
            <a:ext cx="3895937" cy="2332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flowchart (also known as a flow diagram) is a diagram that represents a set of instructions.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Flowcharts normally use standard symbols to represent the different types of instructions. These symbols are used to construct the flowchart and show the step-by-step solution to the problem.</a:t>
            </a: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63F7FD-A733-1171-75FF-B72B39493B2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59FDC1-7661-7ACB-E03B-D39AE0027511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AA454BD-245D-CB1D-1E3E-389E3F919E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1AC6F7-EFE3-CB45-54A6-BCB45D92812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9FBB0C-3677-62DF-FFC0-6F0AA7CB75BB}"/>
              </a:ext>
            </a:extLst>
          </p:cNvPr>
          <p:cNvSpPr txBox="1"/>
          <p:nvPr/>
        </p:nvSpPr>
        <p:spPr>
          <a:xfrm>
            <a:off x="607500" y="1669133"/>
            <a:ext cx="7925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There are several ways you can plan code before you write it. Two examples are:</a:t>
            </a:r>
          </a:p>
        </p:txBody>
      </p:sp>
    </p:spTree>
    <p:extLst>
      <p:ext uri="{BB962C8B-B14F-4D97-AF65-F5344CB8AC3E}">
        <p14:creationId xmlns:p14="http://schemas.microsoft.com/office/powerpoint/2010/main" val="1765224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BB178-4B26-85C7-D7E0-4613BA149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ED3FD4A-2657-DEAD-CEED-08B0C5B0B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you plan code?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053884E1-712E-9FAB-E2D7-4F32C3D44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dirty="0"/>
              <a:t>For this lesson, we’re going to focus on </a:t>
            </a:r>
            <a:r>
              <a:rPr lang="en-GB" sz="2400" b="1" dirty="0"/>
              <a:t>Pseudocode</a:t>
            </a:r>
            <a:endParaRPr lang="en-GB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96822B-A18C-49D3-1206-06EDC53ADB3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FA6E8F8-BC09-5C15-7898-1FF2BB19396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B8A0F32-CDC9-9DEB-4CE5-272DB8E78367}"/>
              </a:ext>
            </a:extLst>
          </p:cNvPr>
          <p:cNvSpPr/>
          <p:nvPr/>
        </p:nvSpPr>
        <p:spPr>
          <a:xfrm>
            <a:off x="267900" y="194560"/>
            <a:ext cx="225000" cy="306680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37E3363-733F-5B19-600B-3ECED179D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06324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39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49D71-40BF-11D9-2D91-8C9AC2E84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ABD1D6-F92E-1477-76CF-EC44E248E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 started with Pseudocode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9ABDA2-4FBC-4420-41F1-E0C3B1E89B9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BDB598E7-D078-11CD-5E0F-0D9EDAB30B3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AEE27657-693D-0F07-BE42-469F9144B447}"/>
              </a:ext>
            </a:extLst>
          </p:cNvPr>
          <p:cNvSpPr/>
          <p:nvPr/>
        </p:nvSpPr>
        <p:spPr>
          <a:xfrm>
            <a:off x="267900" y="194560"/>
            <a:ext cx="225000" cy="315824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64A9EDA-1FBC-616F-4EAA-63F001797A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90351" y="3182120"/>
            <a:ext cx="627448" cy="713510"/>
          </a:xfrm>
          <a:prstGeom prst="rect">
            <a:avLst/>
          </a:prstGeom>
        </p:spPr>
      </p:pic>
      <p:pic>
        <p:nvPicPr>
          <p:cNvPr id="4" name="Google Shape;230;p26">
            <a:extLst>
              <a:ext uri="{FF2B5EF4-FFF2-40B4-BE49-F238E27FC236}">
                <a16:creationId xmlns:a16="http://schemas.microsoft.com/office/drawing/2014/main" id="{D462D0CC-7F05-F8FD-8B3F-21D8E804572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3908995" y="4109475"/>
            <a:ext cx="495088" cy="5125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Google Shape;231;p26">
            <a:extLst>
              <a:ext uri="{FF2B5EF4-FFF2-40B4-BE49-F238E27FC236}">
                <a16:creationId xmlns:a16="http://schemas.microsoft.com/office/drawing/2014/main" id="{688CF625-D86A-57CA-BEA9-EEEE625611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5074862"/>
              </p:ext>
            </p:extLst>
          </p:nvPr>
        </p:nvGraphicFramePr>
        <p:xfrm>
          <a:off x="1011500" y="2571750"/>
          <a:ext cx="3560500" cy="20503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89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0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0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Google Shape;232;p26">
            <a:extLst>
              <a:ext uri="{FF2B5EF4-FFF2-40B4-BE49-F238E27FC236}">
                <a16:creationId xmlns:a16="http://schemas.microsoft.com/office/drawing/2014/main" id="{9995C3C0-9A8A-4B3C-5B4A-FE48FE18D15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4150" y="3148700"/>
            <a:ext cx="574051" cy="3901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33;p26">
            <a:extLst>
              <a:ext uri="{FF2B5EF4-FFF2-40B4-BE49-F238E27FC236}">
                <a16:creationId xmlns:a16="http://schemas.microsoft.com/office/drawing/2014/main" id="{C4BD49E6-8029-A289-DDD0-C8ED15E363DA}"/>
              </a:ext>
            </a:extLst>
          </p:cNvPr>
          <p:cNvSpPr/>
          <p:nvPr/>
        </p:nvSpPr>
        <p:spPr>
          <a:xfrm>
            <a:off x="5208899" y="2571850"/>
            <a:ext cx="3327600" cy="2050200"/>
          </a:xfrm>
          <a:prstGeom prst="roundRect">
            <a:avLst>
              <a:gd name="adj" fmla="val 10338"/>
            </a:avLst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 dirty="0">
                <a:ea typeface="Montserrat"/>
                <a:cs typeface="Montserrat"/>
                <a:sym typeface="Montserrat"/>
              </a:rPr>
              <a:t>Move forward 2</a:t>
            </a:r>
            <a:endParaRPr sz="18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 dirty="0">
                <a:ea typeface="Montserrat"/>
                <a:cs typeface="Montserrat"/>
                <a:sym typeface="Montserrat"/>
              </a:rPr>
              <a:t>Turn right</a:t>
            </a:r>
            <a:endParaRPr sz="18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 dirty="0">
                <a:ea typeface="Montserrat"/>
                <a:cs typeface="Montserrat"/>
                <a:sym typeface="Montserrat"/>
              </a:rPr>
              <a:t>Move forward 2</a:t>
            </a:r>
            <a:endParaRPr sz="1800" dirty="0"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 dirty="0">
                <a:ea typeface="Montserrat"/>
                <a:cs typeface="Montserrat"/>
                <a:sym typeface="Montserrat"/>
              </a:rPr>
              <a:t>Eat the apples</a:t>
            </a:r>
            <a:endParaRPr sz="1800" dirty="0">
              <a:ea typeface="Montserrat"/>
              <a:cs typeface="Montserrat"/>
              <a:sym typeface="Montserrat"/>
            </a:endParaRPr>
          </a:p>
        </p:txBody>
      </p:sp>
      <p:sp>
        <p:nvSpPr>
          <p:cNvPr id="8" name="Google Shape;229;p26">
            <a:extLst>
              <a:ext uri="{FF2B5EF4-FFF2-40B4-BE49-F238E27FC236}">
                <a16:creationId xmlns:a16="http://schemas.microsoft.com/office/drawing/2014/main" id="{85C00F3D-3D4D-DCFE-9E16-21D9211CF952}"/>
              </a:ext>
            </a:extLst>
          </p:cNvPr>
          <p:cNvSpPr txBox="1"/>
          <p:nvPr/>
        </p:nvSpPr>
        <p:spPr>
          <a:xfrm>
            <a:off x="976823" y="1640179"/>
            <a:ext cx="7937100" cy="10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How would you write pseudocode to move the red monster to the apples?</a:t>
            </a:r>
            <a:endParaRPr sz="20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153331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11EBE-A617-1841-4A7B-1F450C146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866291-A7B9-5330-7682-6145B82E3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Now it’s your turn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CF4C38-4821-97A3-564A-2C6DD10BB1F1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04210E2-2421-6C77-9C46-C1EEA7A29BE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FCDB695-FC2F-AC50-A240-E4820BC2FC66}"/>
              </a:ext>
            </a:extLst>
          </p:cNvPr>
          <p:cNvSpPr/>
          <p:nvPr/>
        </p:nvSpPr>
        <p:spPr>
          <a:xfrm>
            <a:off x="267900" y="194559"/>
            <a:ext cx="225000" cy="334091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751D5F0-6111-2D9E-60F3-7698EEDCDA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289165"/>
            <a:ext cx="627448" cy="713510"/>
          </a:xfrm>
          <a:prstGeom prst="rect">
            <a:avLst/>
          </a:prstGeom>
        </p:spPr>
      </p:pic>
      <p:graphicFrame>
        <p:nvGraphicFramePr>
          <p:cNvPr id="2" name="Google Shape;245;p27">
            <a:extLst>
              <a:ext uri="{FF2B5EF4-FFF2-40B4-BE49-F238E27FC236}">
                <a16:creationId xmlns:a16="http://schemas.microsoft.com/office/drawing/2014/main" id="{F5C4D917-424F-42F3-0EAB-1AE4AF5392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3641499"/>
              </p:ext>
            </p:extLst>
          </p:nvPr>
        </p:nvGraphicFramePr>
        <p:xfrm>
          <a:off x="2197865" y="2259272"/>
          <a:ext cx="5114400" cy="26513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127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8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2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Google Shape;246;p27">
            <a:extLst>
              <a:ext uri="{FF2B5EF4-FFF2-40B4-BE49-F238E27FC236}">
                <a16:creationId xmlns:a16="http://schemas.microsoft.com/office/drawing/2014/main" id="{1F9AA91F-8CB4-50A2-E385-8506E7CDE2D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7815" y="2962772"/>
            <a:ext cx="842598" cy="572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47;p27">
            <a:extLst>
              <a:ext uri="{FF2B5EF4-FFF2-40B4-BE49-F238E27FC236}">
                <a16:creationId xmlns:a16="http://schemas.microsoft.com/office/drawing/2014/main" id="{5174DEAA-9936-DB9F-346F-FBDD71B8B02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8696" y="2962772"/>
            <a:ext cx="842592" cy="57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48;p27">
            <a:extLst>
              <a:ext uri="{FF2B5EF4-FFF2-40B4-BE49-F238E27FC236}">
                <a16:creationId xmlns:a16="http://schemas.microsoft.com/office/drawing/2014/main" id="{37249986-420D-A0CF-F132-3F32E0C24AF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5062917" y="4209382"/>
            <a:ext cx="677250" cy="70119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44;p27">
            <a:extLst>
              <a:ext uri="{FF2B5EF4-FFF2-40B4-BE49-F238E27FC236}">
                <a16:creationId xmlns:a16="http://schemas.microsoft.com/office/drawing/2014/main" id="{FCB9F541-4E74-191E-4A5C-65C150B2BF79}"/>
              </a:ext>
            </a:extLst>
          </p:cNvPr>
          <p:cNvSpPr txBox="1"/>
          <p:nvPr/>
        </p:nvSpPr>
        <p:spPr>
          <a:xfrm>
            <a:off x="1094367" y="1711899"/>
            <a:ext cx="7937100" cy="10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would the pseudocode be to move the red monster to collect all the apples?</a:t>
            </a:r>
            <a:endParaRPr sz="16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309200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BC1C1-73BD-11AA-1706-4FD43BDAB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8E83F4-AC25-E819-DCC0-6C9523F6F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One Solution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B1595A-830B-047E-742F-385888B889A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90F58DE3-591E-4FEF-29A4-D2B2845E866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671C4797-89DD-71D7-418C-7AD75603E6DC}"/>
              </a:ext>
            </a:extLst>
          </p:cNvPr>
          <p:cNvSpPr/>
          <p:nvPr/>
        </p:nvSpPr>
        <p:spPr>
          <a:xfrm>
            <a:off x="267900" y="194559"/>
            <a:ext cx="225000" cy="334091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8384E32D-4B92-F003-50FA-B77B25B7FAF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289165"/>
            <a:ext cx="627448" cy="713510"/>
          </a:xfrm>
          <a:prstGeom prst="rect">
            <a:avLst/>
          </a:prstGeom>
        </p:spPr>
      </p:pic>
      <p:graphicFrame>
        <p:nvGraphicFramePr>
          <p:cNvPr id="4" name="Google Shape;259;p28">
            <a:extLst>
              <a:ext uri="{FF2B5EF4-FFF2-40B4-BE49-F238E27FC236}">
                <a16:creationId xmlns:a16="http://schemas.microsoft.com/office/drawing/2014/main" id="{CB6B7AFE-4C67-5E2D-F7B9-8F1D52E406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3841789"/>
              </p:ext>
            </p:extLst>
          </p:nvPr>
        </p:nvGraphicFramePr>
        <p:xfrm>
          <a:off x="1160100" y="2170420"/>
          <a:ext cx="3470400" cy="20708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86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Google Shape;260;p28">
            <a:extLst>
              <a:ext uri="{FF2B5EF4-FFF2-40B4-BE49-F238E27FC236}">
                <a16:creationId xmlns:a16="http://schemas.microsoft.com/office/drawing/2014/main" id="{2199F3C5-055C-1E9F-DEC4-64280F2B7A6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9175" y="2732845"/>
            <a:ext cx="605750" cy="41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61;p28">
            <a:extLst>
              <a:ext uri="{FF2B5EF4-FFF2-40B4-BE49-F238E27FC236}">
                <a16:creationId xmlns:a16="http://schemas.microsoft.com/office/drawing/2014/main" id="{6385FA92-A620-C6E7-69D0-A7DA619A413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7052" y="2732845"/>
            <a:ext cx="605750" cy="411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62;p28">
            <a:extLst>
              <a:ext uri="{FF2B5EF4-FFF2-40B4-BE49-F238E27FC236}">
                <a16:creationId xmlns:a16="http://schemas.microsoft.com/office/drawing/2014/main" id="{13DCD608-0E55-5B3B-422D-179E36F557B2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3065851" y="3723517"/>
            <a:ext cx="507250" cy="5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263;p28">
            <a:extLst>
              <a:ext uri="{FF2B5EF4-FFF2-40B4-BE49-F238E27FC236}">
                <a16:creationId xmlns:a16="http://schemas.microsoft.com/office/drawing/2014/main" id="{7D65C670-58B6-AF82-A5D9-A8C0CAC3EC16}"/>
              </a:ext>
            </a:extLst>
          </p:cNvPr>
          <p:cNvSpPr/>
          <p:nvPr/>
        </p:nvSpPr>
        <p:spPr>
          <a:xfrm>
            <a:off x="5208899" y="1822015"/>
            <a:ext cx="3327600" cy="2934300"/>
          </a:xfrm>
          <a:prstGeom prst="roundRect">
            <a:avLst>
              <a:gd name="adj" fmla="val 7749"/>
            </a:avLst>
          </a:prstGeom>
          <a:solidFill>
            <a:schemeClr val="lt2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Move forward 2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Turn right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Move forward 2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Eat the apples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Turn right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Move forward 2</a:t>
            </a:r>
            <a:endParaRPr sz="1600" dirty="0">
              <a:ea typeface="Montserrat"/>
              <a:cs typeface="Montserrat"/>
              <a:sym typeface="Montserrat"/>
            </a:endParaRPr>
          </a:p>
          <a:p>
            <a:pPr marL="457200" lvl="0" indent="-3302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Montserrat"/>
              <a:buAutoNum type="arabicPeriod"/>
            </a:pPr>
            <a:r>
              <a:rPr lang="en-GB" sz="1600" dirty="0">
                <a:ea typeface="Montserrat"/>
                <a:cs typeface="Montserrat"/>
                <a:sym typeface="Montserrat"/>
              </a:rPr>
              <a:t>Eat the apples</a:t>
            </a:r>
            <a:endParaRPr sz="1600" dirty="0"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786260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makes a good game and identify areas of improvement</a:t>
            </a:r>
          </a:p>
          <a:p>
            <a:r>
              <a:rPr lang="en-GB" sz="1800" dirty="0"/>
              <a:t>To apply </a:t>
            </a:r>
            <a:r>
              <a:rPr lang="en-GB" sz="1800" b="1" dirty="0"/>
              <a:t>Decomposition</a:t>
            </a:r>
            <a:r>
              <a:rPr lang="en-GB" sz="1800" dirty="0"/>
              <a:t> to game investigation</a:t>
            </a:r>
          </a:p>
          <a:p>
            <a:r>
              <a:rPr lang="en-GB" sz="1800" dirty="0"/>
              <a:t>To create </a:t>
            </a:r>
            <a:r>
              <a:rPr lang="en-GB" sz="1800" b="1" dirty="0"/>
              <a:t>Pseudocode</a:t>
            </a:r>
            <a:r>
              <a:rPr lang="en-GB" sz="1800" dirty="0"/>
              <a:t> for game aspects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68717-D5AA-D269-6C9F-3FFCDFA17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4FD965E-37B8-C431-4FF2-B951888C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GB" dirty="0"/>
              <a:t>That’s just one possibility!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8E39404-9492-FE44-E6BA-656C461004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anchor="ctr">
            <a:normAutofit/>
          </a:bodyPr>
          <a:lstStyle/>
          <a:p>
            <a:r>
              <a:rPr lang="en-GB" sz="1600" dirty="0"/>
              <a:t>When you’re trying to solve a problem with an algorithm, there can be more than one solution.</a:t>
            </a:r>
          </a:p>
          <a:p>
            <a:r>
              <a:rPr lang="en-GB" sz="1600" dirty="0"/>
              <a:t>Let’s try a more complex example.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23C7BF-D6D8-BAA6-9404-FAEC233329D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80E1FFD3-B8CA-5B3D-EA6C-F8DF5C2AFE69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846F440F-6F3C-BBF5-E0F6-1D622F9D317F}"/>
              </a:ext>
            </a:extLst>
          </p:cNvPr>
          <p:cNvSpPr/>
          <p:nvPr/>
        </p:nvSpPr>
        <p:spPr>
          <a:xfrm>
            <a:off x="267900" y="194559"/>
            <a:ext cx="225000" cy="334091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56840FB0-2E3A-36A7-2C6B-974B0FFEDE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424805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70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5B1D0-BCE0-F91B-8AF0-BE7C6E4BD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5D75B1D-D7C7-6C21-A8D8-881B789EA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Write your Pseudocode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B6B68C-5191-2F10-2149-5AA771B5E572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C605E3E5-51A7-C878-945B-4B65D6C48E6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C24B41B5-5989-B0E6-381F-762F997D330D}"/>
              </a:ext>
            </a:extLst>
          </p:cNvPr>
          <p:cNvSpPr/>
          <p:nvPr/>
        </p:nvSpPr>
        <p:spPr>
          <a:xfrm>
            <a:off x="267900" y="194559"/>
            <a:ext cx="225000" cy="360782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001F88D-5B29-6F8E-9FFC-0898727030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79977" y="3528693"/>
            <a:ext cx="627448" cy="713510"/>
          </a:xfrm>
          <a:prstGeom prst="rect">
            <a:avLst/>
          </a:prstGeom>
        </p:spPr>
      </p:pic>
      <p:graphicFrame>
        <p:nvGraphicFramePr>
          <p:cNvPr id="4" name="Google Shape;288;p30">
            <a:extLst>
              <a:ext uri="{FF2B5EF4-FFF2-40B4-BE49-F238E27FC236}">
                <a16:creationId xmlns:a16="http://schemas.microsoft.com/office/drawing/2014/main" id="{6BDEB744-E3C4-F53C-7F33-EE8B9FF0DA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5330381"/>
              </p:ext>
            </p:extLst>
          </p:nvPr>
        </p:nvGraphicFramePr>
        <p:xfrm>
          <a:off x="3335200" y="1633615"/>
          <a:ext cx="5540900" cy="33111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1385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5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5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7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7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7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Google Shape;289;p30">
            <a:extLst>
              <a:ext uri="{FF2B5EF4-FFF2-40B4-BE49-F238E27FC236}">
                <a16:creationId xmlns:a16="http://schemas.microsoft.com/office/drawing/2014/main" id="{61F760D7-9034-0961-54FC-17436764724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4900" y="1746015"/>
            <a:ext cx="923002" cy="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90;p30">
            <a:extLst>
              <a:ext uri="{FF2B5EF4-FFF2-40B4-BE49-F238E27FC236}">
                <a16:creationId xmlns:a16="http://schemas.microsoft.com/office/drawing/2014/main" id="{DF06844B-48F5-B2FC-AE6F-F6F7AD69D5D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4725" y="3395890"/>
            <a:ext cx="923002" cy="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91;p30">
            <a:extLst>
              <a:ext uri="{FF2B5EF4-FFF2-40B4-BE49-F238E27FC236}">
                <a16:creationId xmlns:a16="http://schemas.microsoft.com/office/drawing/2014/main" id="{1475ECA5-57F4-F41D-3E03-8A59CEC22DB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2950" y="3395890"/>
            <a:ext cx="923002" cy="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95;p30">
            <a:extLst>
              <a:ext uri="{FF2B5EF4-FFF2-40B4-BE49-F238E27FC236}">
                <a16:creationId xmlns:a16="http://schemas.microsoft.com/office/drawing/2014/main" id="{D14EBD60-CBEF-29E6-2CBD-F651ADCD6F2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1250" y="4116936"/>
            <a:ext cx="768725" cy="79667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B5F556-9A4B-9E3C-7969-D95A101102FA}"/>
              </a:ext>
            </a:extLst>
          </p:cNvPr>
          <p:cNvSpPr txBox="1"/>
          <p:nvPr/>
        </p:nvSpPr>
        <p:spPr>
          <a:xfrm>
            <a:off x="746417" y="2128847"/>
            <a:ext cx="2460569" cy="2320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1600" dirty="0">
                <a:ea typeface="Montserrat"/>
                <a:cs typeface="Montserrat"/>
                <a:sym typeface="Montserrat"/>
              </a:rPr>
              <a:t>What would be the pseudocode for collecting the red apples?</a:t>
            </a: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endParaRPr lang="en-US" sz="1600" dirty="0">
              <a:ea typeface="Montserrat"/>
              <a:cs typeface="Montserrat"/>
              <a:sym typeface="Montserrat"/>
            </a:endParaRPr>
          </a:p>
          <a:p>
            <a:pPr marL="11430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</a:pPr>
            <a:r>
              <a:rPr lang="en-US" sz="1600" dirty="0">
                <a:ea typeface="Montserrat"/>
                <a:cs typeface="Montserrat"/>
                <a:sym typeface="Montserrat"/>
              </a:rPr>
              <a:t>Fill in your instructions on Worksheet 1.3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60752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DF5D4-4042-941F-FB18-302810DCE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7BF416-348B-7E2C-B5E8-1D30A405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One Solution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92D01F-C537-0ED4-84D4-37CAA7F5C145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C69D92BD-0073-1F0B-2934-E1C502A56B4A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36A1CF69-CEA6-CC57-C69B-4666FA3789A0}"/>
              </a:ext>
            </a:extLst>
          </p:cNvPr>
          <p:cNvSpPr/>
          <p:nvPr/>
        </p:nvSpPr>
        <p:spPr>
          <a:xfrm>
            <a:off x="267900" y="194558"/>
            <a:ext cx="225000" cy="41183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80C6A7F-D544-BECE-52E7-BEF276A001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942310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AA25AA-4C74-EC23-3E3B-CAC333EA5141}"/>
              </a:ext>
            </a:extLst>
          </p:cNvPr>
          <p:cNvSpPr txBox="1"/>
          <p:nvPr/>
        </p:nvSpPr>
        <p:spPr>
          <a:xfrm>
            <a:off x="1895550" y="2394915"/>
            <a:ext cx="19607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1600" dirty="0"/>
              <a:t>Move forward 1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Turn left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Move forward 1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Pick up apples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Move forward 2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Turn left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89B5F3-CF28-6D49-023D-17DD67177264}"/>
              </a:ext>
            </a:extLst>
          </p:cNvPr>
          <p:cNvSpPr txBox="1"/>
          <p:nvPr/>
        </p:nvSpPr>
        <p:spPr>
          <a:xfrm>
            <a:off x="4653990" y="2394915"/>
            <a:ext cx="19607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Move forward 1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Turn left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Move forward 1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Pick up apples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Move forward 2</a:t>
            </a:r>
          </a:p>
          <a:p>
            <a:pPr marL="342900" indent="-342900">
              <a:buFont typeface="+mj-lt"/>
              <a:buAutoNum type="arabicPeriod" startAt="7"/>
            </a:pPr>
            <a:r>
              <a:rPr lang="en-GB" sz="1600" dirty="0"/>
              <a:t>Turn left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7364BD-0617-02F9-E906-20950357D47F}"/>
              </a:ext>
            </a:extLst>
          </p:cNvPr>
          <p:cNvSpPr txBox="1"/>
          <p:nvPr/>
        </p:nvSpPr>
        <p:spPr>
          <a:xfrm>
            <a:off x="1350605" y="1862371"/>
            <a:ext cx="6442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Remember there can be multiple solutions. This is one option: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011B93-3486-1A26-5CEA-06ADCB61AD6E}"/>
              </a:ext>
            </a:extLst>
          </p:cNvPr>
          <p:cNvSpPr txBox="1"/>
          <p:nvPr/>
        </p:nvSpPr>
        <p:spPr>
          <a:xfrm>
            <a:off x="1350604" y="4127787"/>
            <a:ext cx="4305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How does this differ from your solution?</a:t>
            </a:r>
          </a:p>
        </p:txBody>
      </p:sp>
    </p:spTree>
    <p:extLst>
      <p:ext uri="{BB962C8B-B14F-4D97-AF65-F5344CB8AC3E}">
        <p14:creationId xmlns:p14="http://schemas.microsoft.com/office/powerpoint/2010/main" val="3306825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rgbClr val="5A5F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3787525" y="2122883"/>
            <a:ext cx="37527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Think about the movement of the wizard in the Construct 3 example game.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would the pseudocode be?</a:t>
            </a:r>
          </a:p>
        </p:txBody>
      </p:sp>
      <p:pic>
        <p:nvPicPr>
          <p:cNvPr id="18" name="Picture 17" descr="A cartoon of a blue hat&#10;&#10;Description automatically generated">
            <a:extLst>
              <a:ext uri="{FF2B5EF4-FFF2-40B4-BE49-F238E27FC236}">
                <a16:creationId xmlns:a16="http://schemas.microsoft.com/office/drawing/2014/main" id="{5F584348-3571-DBEE-739F-86F296F6A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536" y="3713591"/>
            <a:ext cx="866775" cy="981075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</p:cNvCxnSpPr>
          <p:nvPr/>
        </p:nvCxnSpPr>
        <p:spPr>
          <a:xfrm flipV="1">
            <a:off x="2207950" y="3048000"/>
            <a:ext cx="1647770" cy="916575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what makes a good game and identify areas of improvement</a:t>
            </a:r>
          </a:p>
          <a:p>
            <a:r>
              <a:rPr lang="en-GB" sz="1800" dirty="0"/>
              <a:t>To apply </a:t>
            </a:r>
            <a:r>
              <a:rPr lang="en-GB" sz="1800" b="1" dirty="0"/>
              <a:t>Decomposition</a:t>
            </a:r>
            <a:r>
              <a:rPr lang="en-GB" sz="1800" dirty="0"/>
              <a:t> to game investigation</a:t>
            </a:r>
          </a:p>
          <a:p>
            <a:r>
              <a:rPr lang="en-GB" sz="1800" dirty="0"/>
              <a:t>To create </a:t>
            </a:r>
            <a:r>
              <a:rPr lang="en-GB" sz="1800" b="1" dirty="0"/>
              <a:t>Pseudocode</a:t>
            </a:r>
            <a:r>
              <a:rPr lang="en-GB" sz="1800" dirty="0"/>
              <a:t> for game aspects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– Game Analysis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FE2D79ED-5556-38C2-7CA8-163BB5A8F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849" y="2214554"/>
            <a:ext cx="3892393" cy="432197"/>
          </a:xfrm>
        </p:spPr>
        <p:txBody>
          <a:bodyPr/>
          <a:lstStyle/>
          <a:p>
            <a:r>
              <a:rPr lang="en-GB" sz="1800" dirty="0"/>
              <a:t>Think about a video game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85EA7D79-BC3A-D12D-CD50-F87851345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850" y="2646753"/>
            <a:ext cx="3892392" cy="18234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What did you like about it?</a:t>
            </a:r>
          </a:p>
          <a:p>
            <a:pPr marL="0" indent="0" algn="ctr">
              <a:buNone/>
            </a:pPr>
            <a:r>
              <a:rPr lang="en-GB" dirty="0"/>
              <a:t>What things could be better?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Fill in your answers on Worksheet 1.1</a:t>
            </a:r>
          </a:p>
        </p:txBody>
      </p:sp>
      <p:pic>
        <p:nvPicPr>
          <p:cNvPr id="29" name="Content Placeholder 28" descr="A screenshot of a video game&#10;&#10;Description automatically generated">
            <a:extLst>
              <a:ext uri="{FF2B5EF4-FFF2-40B4-BE49-F238E27FC236}">
                <a16:creationId xmlns:a16="http://schemas.microsoft.com/office/drawing/2014/main" id="{CDF1BCE3-105B-2DE9-507F-ED33CB99BC5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29671" y="1611979"/>
            <a:ext cx="2686930" cy="1637348"/>
          </a:xfrm>
          <a:ln w="57150">
            <a:solidFill>
              <a:schemeClr val="tx2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65871"/>
            <a:ext cx="627448" cy="713510"/>
          </a:xfrm>
          <a:prstGeom prst="rect">
            <a:avLst/>
          </a:prstGeom>
        </p:spPr>
      </p:pic>
      <p:pic>
        <p:nvPicPr>
          <p:cNvPr id="33" name="Picture 32" descr="A video game screen with a purple sun and lines&#10;&#10;Description automatically generated">
            <a:extLst>
              <a:ext uri="{FF2B5EF4-FFF2-40B4-BE49-F238E27FC236}">
                <a16:creationId xmlns:a16="http://schemas.microsoft.com/office/drawing/2014/main" id="{3C1052D1-56DD-A181-B9B0-A08C250673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758" y="3249327"/>
            <a:ext cx="2686930" cy="1746505"/>
          </a:xfrm>
          <a:prstGeom prst="rect">
            <a:avLst/>
          </a:prstGeom>
          <a:ln w="57150">
            <a:solidFill>
              <a:schemeClr val="tx2"/>
            </a:solidFill>
          </a:ln>
        </p:spPr>
      </p:pic>
      <p:pic>
        <p:nvPicPr>
          <p:cNvPr id="31" name="Picture 30" descr="A video game with a grid and a light&#10;&#10;Description automatically generated with medium confidence">
            <a:extLst>
              <a:ext uri="{FF2B5EF4-FFF2-40B4-BE49-F238E27FC236}">
                <a16:creationId xmlns:a16="http://schemas.microsoft.com/office/drawing/2014/main" id="{4E127EC1-9B90-A831-7E80-B523A449CE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7103" y="2430653"/>
            <a:ext cx="2518997" cy="1637348"/>
          </a:xfrm>
          <a:prstGeom prst="rect">
            <a:avLst/>
          </a:prstGeom>
          <a:ln w="571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Game Investigation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84E4701-2550-971E-9522-59E4811822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We’re now going to open Construct 3 to investigate at an example game</a:t>
            </a:r>
          </a:p>
          <a:p>
            <a:pPr marL="0" indent="0">
              <a:buNone/>
            </a:pPr>
            <a:r>
              <a:rPr lang="en-GB" dirty="0"/>
              <a:t>Visit </a:t>
            </a:r>
            <a:r>
              <a:rPr lang="en-GB" b="1" dirty="0"/>
              <a:t>editor.construct.net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8F19FF-0BD3-30B4-06D0-DB2551FC84D0}"/>
              </a:ext>
            </a:extLst>
          </p:cNvPr>
          <p:cNvSpPr txBox="1"/>
          <p:nvPr/>
        </p:nvSpPr>
        <p:spPr>
          <a:xfrm>
            <a:off x="6614160" y="333629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68421"/>
            <a:ext cx="627448" cy="713510"/>
          </a:xfrm>
          <a:prstGeom prst="rect">
            <a:avLst/>
          </a:prstGeom>
        </p:spPr>
      </p:pic>
      <p:pic>
        <p:nvPicPr>
          <p:cNvPr id="13" name="Content Placeholder 12" descr="A screenshot of a computer&#10;&#10;Description automatically generated">
            <a:extLst>
              <a:ext uri="{FF2B5EF4-FFF2-40B4-BE49-F238E27FC236}">
                <a16:creationId xmlns:a16="http://schemas.microsoft.com/office/drawing/2014/main" id="{38954C20-66C6-8B5B-DDA8-C87F3DD898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 t="8372"/>
          <a:stretch/>
        </p:blipFill>
        <p:spPr>
          <a:xfrm>
            <a:off x="3985297" y="2072008"/>
            <a:ext cx="4718331" cy="232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 the Example Game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830997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Click </a:t>
            </a:r>
            <a:r>
              <a:rPr lang="en-GB" sz="1600" b="1" dirty="0">
                <a:solidFill>
                  <a:schemeClr val="tx1"/>
                </a:solidFill>
              </a:rPr>
              <a:t>Browse Examples</a:t>
            </a:r>
          </a:p>
          <a:p>
            <a:r>
              <a:rPr lang="en-GB" sz="1600" dirty="0">
                <a:solidFill>
                  <a:schemeClr val="tx1"/>
                </a:solidFill>
              </a:rPr>
              <a:t>To open the Example Browser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3273145" y="2130897"/>
            <a:ext cx="4224935" cy="1292439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 the Example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597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28ED79B-4E34-F685-BF37-6221B0CB5F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20" r="16389" b="7623"/>
          <a:stretch/>
        </p:blipFill>
        <p:spPr>
          <a:xfrm>
            <a:off x="66676" y="669746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0C67F838-9C67-EFD8-67A6-FD573EFC92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527" r="35250" b="31908"/>
          <a:stretch/>
        </p:blipFill>
        <p:spPr>
          <a:xfrm>
            <a:off x="1666680" y="1392546"/>
            <a:ext cx="6982242" cy="34524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F2069F5-0017-A497-C7F9-D557F8E11D7C}"/>
              </a:ext>
            </a:extLst>
          </p:cNvPr>
          <p:cNvSpPr txBox="1"/>
          <p:nvPr/>
        </p:nvSpPr>
        <p:spPr>
          <a:xfrm>
            <a:off x="654725" y="2596160"/>
            <a:ext cx="2526654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Use the search bar to find</a:t>
            </a:r>
          </a:p>
          <a:p>
            <a:r>
              <a:rPr lang="en-GB" sz="1600" b="1" dirty="0">
                <a:solidFill>
                  <a:schemeClr val="tx1"/>
                </a:solidFill>
              </a:rPr>
              <a:t>Spell Caster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E4A0FB4-1CD4-9CB1-E132-6411BB4556C4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1918052" y="1943100"/>
            <a:ext cx="695608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96438F4A-1BA4-D220-5A30-7552DD0BE9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928" t="8528" r="36383" b="47300"/>
          <a:stretch/>
        </p:blipFill>
        <p:spPr>
          <a:xfrm>
            <a:off x="1012090" y="1698268"/>
            <a:ext cx="5142523" cy="256027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Spell Caster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71350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EDE88DB-32B9-F387-A847-8EC36E76F67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792480"/>
            <a:ext cx="627448" cy="713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1661799" y="3631466"/>
            <a:ext cx="2571538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Click </a:t>
            </a:r>
            <a:r>
              <a:rPr lang="en-GB" sz="1600" b="1" dirty="0">
                <a:solidFill>
                  <a:schemeClr val="tx1"/>
                </a:solidFill>
              </a:rPr>
              <a:t>Spell Caster Tutorial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7A70328-C8F7-3090-64C5-FC1EAC2C6A74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2947568" y="2978406"/>
            <a:ext cx="673166" cy="653060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1EB78A86-0131-BBE4-D358-ACED0641369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250" t="28757" r="37915" b="17365"/>
          <a:stretch/>
        </p:blipFill>
        <p:spPr>
          <a:xfrm>
            <a:off x="6265535" y="2212455"/>
            <a:ext cx="2270964" cy="264809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DCE948F-0DB5-E7C8-3207-1C371CB4267C}"/>
              </a:ext>
            </a:extLst>
          </p:cNvPr>
          <p:cNvSpPr txBox="1"/>
          <p:nvPr/>
        </p:nvSpPr>
        <p:spPr>
          <a:xfrm>
            <a:off x="5102952" y="4332594"/>
            <a:ext cx="1646605" cy="338554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Then click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A1EDF38B-15B1-193F-A541-C43FE13028BF}"/>
              </a:ext>
            </a:extLst>
          </p:cNvPr>
          <p:cNvCxnSpPr>
            <a:cxnSpLocks/>
          </p:cNvCxnSpPr>
          <p:nvPr/>
        </p:nvCxnSpPr>
        <p:spPr>
          <a:xfrm flipV="1">
            <a:off x="6537960" y="3748026"/>
            <a:ext cx="1593367" cy="610614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What will the game do?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1283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CB69660-B4E3-A90D-5833-76B7ED0FD9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201189"/>
            <a:ext cx="627448" cy="713510"/>
          </a:xfrm>
          <a:prstGeom prst="rect">
            <a:avLst/>
          </a:prstGeom>
        </p:spPr>
      </p:pic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71CA5B6A-29B6-CC06-B996-D5A50B28CE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372"/>
          <a:stretch/>
        </p:blipFill>
        <p:spPr>
          <a:xfrm>
            <a:off x="1245870" y="1672699"/>
            <a:ext cx="6652260" cy="32762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A97DB-4DAE-752B-8B1F-AA600581D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0B549B-78D6-02DC-21A6-C55314253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Let’s Investigate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72F2CF7-E3A2-3D06-3308-A7F44416A33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4B015643-DFF5-5497-5D14-7997964F61AC}"/>
              </a:ext>
            </a:extLst>
          </p:cNvPr>
          <p:cNvSpPr/>
          <p:nvPr/>
        </p:nvSpPr>
        <p:spPr>
          <a:xfrm>
            <a:off x="267900" y="194561"/>
            <a:ext cx="225000" cy="16266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C417C07-C019-79B8-652E-87B7E068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20819"/>
            <a:ext cx="627448" cy="71351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BDF48A83-373C-5440-AB0B-4A2507DE27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417" t="8372" r="30530" b="42481"/>
          <a:stretch/>
        </p:blipFill>
        <p:spPr>
          <a:xfrm>
            <a:off x="1281385" y="1708057"/>
            <a:ext cx="6277656" cy="31258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708DE2-BAAF-A128-C840-0F23B03FF685}"/>
              </a:ext>
            </a:extLst>
          </p:cNvPr>
          <p:cNvSpPr txBox="1"/>
          <p:nvPr/>
        </p:nvSpPr>
        <p:spPr>
          <a:xfrm>
            <a:off x="990948" y="2847479"/>
            <a:ext cx="2377091" cy="584775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Click </a:t>
            </a:r>
            <a:r>
              <a:rPr lang="en-GB" sz="1600" b="1" dirty="0">
                <a:solidFill>
                  <a:schemeClr val="tx1"/>
                </a:solidFill>
              </a:rPr>
              <a:t>Preview</a:t>
            </a:r>
          </a:p>
          <a:p>
            <a:r>
              <a:rPr lang="en-GB" sz="1600" dirty="0">
                <a:solidFill>
                  <a:schemeClr val="tx1"/>
                </a:solidFill>
              </a:rPr>
              <a:t>This will start the game!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76E5F61-5FC8-0B3A-559E-7A64FB1B1C22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A48A38D-3D09-C140-83CA-5159F4F18F5F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35446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197</TotalTime>
  <Words>687</Words>
  <Application>Microsoft Office PowerPoint</Application>
  <PresentationFormat>On-screen Show (16:9)</PresentationFormat>
  <Paragraphs>140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Halis R Bold</vt:lpstr>
      <vt:lpstr>Roboto</vt:lpstr>
      <vt:lpstr>Arial</vt:lpstr>
      <vt:lpstr>Montserrat</vt:lpstr>
      <vt:lpstr>Wingdings 2</vt:lpstr>
      <vt:lpstr>Quotable</vt:lpstr>
      <vt:lpstr>Investigating a Simple Game</vt:lpstr>
      <vt:lpstr>Learning Objectives</vt:lpstr>
      <vt:lpstr>Activity – Game Analysis</vt:lpstr>
      <vt:lpstr>Game Investigation</vt:lpstr>
      <vt:lpstr>Find the Example Game</vt:lpstr>
      <vt:lpstr>Find the Example Game</vt:lpstr>
      <vt:lpstr>Open Spell Caster</vt:lpstr>
      <vt:lpstr>What will the game do?</vt:lpstr>
      <vt:lpstr>Let’s Investigate</vt:lpstr>
      <vt:lpstr>The Example Game</vt:lpstr>
      <vt:lpstr>What is decomposition?</vt:lpstr>
      <vt:lpstr>Game Investigation</vt:lpstr>
      <vt:lpstr>Game Investigation</vt:lpstr>
      <vt:lpstr>How do you plan a game?</vt:lpstr>
      <vt:lpstr>How do you plan code?</vt:lpstr>
      <vt:lpstr>How do you plan code?</vt:lpstr>
      <vt:lpstr>Get started with Pseudocode</vt:lpstr>
      <vt:lpstr>Now it’s your turn</vt:lpstr>
      <vt:lpstr>One Solution</vt:lpstr>
      <vt:lpstr>That’s just one possibility!</vt:lpstr>
      <vt:lpstr>Write your Pseudocode</vt:lpstr>
      <vt:lpstr>One Solution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2024-11-06T11:19:59Z</dcterms:modified>
</cp:coreProperties>
</file>