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4000" r:id="rId1"/>
  </p:sldMasterIdLst>
  <p:notesMasterIdLst>
    <p:notesMasterId r:id="rId27"/>
  </p:notesMasterIdLst>
  <p:sldIdLst>
    <p:sldId id="256" r:id="rId2"/>
    <p:sldId id="279" r:id="rId3"/>
    <p:sldId id="280" r:id="rId4"/>
    <p:sldId id="302" r:id="rId5"/>
    <p:sldId id="281" r:id="rId6"/>
    <p:sldId id="303" r:id="rId7"/>
    <p:sldId id="304" r:id="rId8"/>
    <p:sldId id="312" r:id="rId9"/>
    <p:sldId id="305" r:id="rId10"/>
    <p:sldId id="282" r:id="rId11"/>
    <p:sldId id="283" r:id="rId12"/>
    <p:sldId id="284" r:id="rId13"/>
    <p:sldId id="308" r:id="rId14"/>
    <p:sldId id="309" r:id="rId15"/>
    <p:sldId id="314" r:id="rId16"/>
    <p:sldId id="285" r:id="rId17"/>
    <p:sldId id="313" r:id="rId18"/>
    <p:sldId id="311" r:id="rId19"/>
    <p:sldId id="288" r:id="rId20"/>
    <p:sldId id="289" r:id="rId21"/>
    <p:sldId id="306" r:id="rId22"/>
    <p:sldId id="307" r:id="rId23"/>
    <p:sldId id="310" r:id="rId24"/>
    <p:sldId id="300" r:id="rId25"/>
    <p:sldId id="301" r:id="rId26"/>
  </p:sldIdLst>
  <p:sldSz cx="9144000" cy="5143500" type="screen16x9"/>
  <p:notesSz cx="6858000" cy="9144000"/>
  <p:embeddedFontLst>
    <p:embeddedFont>
      <p:font typeface="Halis R Bold" panose="02000505030000020004" pitchFamily="50" charset="0"/>
      <p:bold r:id="rId28"/>
    </p:embeddedFont>
    <p:embeddedFont>
      <p:font typeface="Montserrat" panose="00000500000000000000" pitchFamily="2" charset="0"/>
      <p:regular r:id="rId29"/>
      <p:bold r:id="rId30"/>
      <p:italic r:id="rId31"/>
      <p:boldItalic r:id="rId32"/>
    </p:embeddedFont>
    <p:embeddedFont>
      <p:font typeface="Roboto" panose="02000000000000000000" pitchFamily="2" charset="0"/>
      <p:regular r:id="rId33"/>
      <p:bold r:id="rId34"/>
      <p:italic r:id="rId35"/>
      <p:boldItalic r:id="rId36"/>
    </p:embeddedFont>
    <p:embeddedFont>
      <p:font typeface="Wingdings 2" panose="05020102010507070707" pitchFamily="18" charset="2"/>
      <p:regular r:id="rId3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5F64"/>
    <a:srgbClr val="212121"/>
    <a:srgbClr val="00FFDA"/>
    <a:srgbClr val="705FD7"/>
    <a:srgbClr val="FBE905"/>
    <a:srgbClr val="6EFAED"/>
    <a:srgbClr val="00FFFF"/>
    <a:srgbClr val="F672B4"/>
    <a:srgbClr val="E90D8B"/>
    <a:srgbClr val="2F2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1466B7-C7A7-43EC-915D-BD8ECBC59735}" v="23" dt="2025-02-28T10:23:26.206"/>
  </p1510:revLst>
</p1510:revInfo>
</file>

<file path=ppt/tableStyles.xml><?xml version="1.0" encoding="utf-8"?>
<a:tblStyleLst xmlns:a="http://schemas.openxmlformats.org/drawingml/2006/main" def="{0449BDDF-8410-49A9-BA68-C77A16740D6E}">
  <a:tblStyle styleId="{0449BDDF-8410-49A9-BA68-C77A16740D6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956" autoAdjust="0"/>
  </p:normalViewPr>
  <p:slideViewPr>
    <p:cSldViewPr snapToGrid="0">
      <p:cViewPr varScale="1">
        <p:scale>
          <a:sx n="125" d="100"/>
          <a:sy n="125" d="100"/>
        </p:scale>
        <p:origin x="119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Donaghy" userId="44c0ea4a7173295d" providerId="LiveId" clId="{227D036C-2C7B-4B02-A213-F39CB9A43F13}"/>
    <pc:docChg chg="undo custSel addSld delSld modSld">
      <pc:chgData name="Laura Donaghy" userId="44c0ea4a7173295d" providerId="LiveId" clId="{227D036C-2C7B-4B02-A213-F39CB9A43F13}" dt="2024-12-02T12:49:17.379" v="4935" actId="14100"/>
      <pc:docMkLst>
        <pc:docMk/>
      </pc:docMkLst>
      <pc:sldChg chg="modSp mod">
        <pc:chgData name="Laura Donaghy" userId="44c0ea4a7173295d" providerId="LiveId" clId="{227D036C-2C7B-4B02-A213-F39CB9A43F13}" dt="2024-11-29T13:01:27.514" v="9" actId="20577"/>
        <pc:sldMkLst>
          <pc:docMk/>
          <pc:sldMk cId="0" sldId="256"/>
        </pc:sldMkLst>
      </pc:sldChg>
      <pc:sldChg chg="modSp mod">
        <pc:chgData name="Laura Donaghy" userId="44c0ea4a7173295d" providerId="LiveId" clId="{227D036C-2C7B-4B02-A213-F39CB9A43F13}" dt="2024-11-29T13:06:53.318" v="209" actId="20577"/>
        <pc:sldMkLst>
          <pc:docMk/>
          <pc:sldMk cId="3538790861" sldId="279"/>
        </pc:sldMkLst>
      </pc:sldChg>
      <pc:sldChg chg="addSp delSp modSp mod modClrScheme chgLayout">
        <pc:chgData name="Laura Donaghy" userId="44c0ea4a7173295d" providerId="LiveId" clId="{227D036C-2C7B-4B02-A213-F39CB9A43F13}" dt="2024-11-29T14:42:48.125" v="712" actId="1076"/>
        <pc:sldMkLst>
          <pc:docMk/>
          <pc:sldMk cId="1473607873" sldId="280"/>
        </pc:sldMkLst>
      </pc:sldChg>
      <pc:sldChg chg="addSp delSp modSp mod modClrScheme chgLayout modNotesTx">
        <pc:chgData name="Laura Donaghy" userId="44c0ea4a7173295d" providerId="LiveId" clId="{227D036C-2C7B-4B02-A213-F39CB9A43F13}" dt="2024-12-02T10:15:58.638" v="1423" actId="20577"/>
        <pc:sldMkLst>
          <pc:docMk/>
          <pc:sldMk cId="3765798180" sldId="281"/>
        </pc:sldMkLst>
        <pc:spChg chg="add mod">
          <ac:chgData name="Laura Donaghy" userId="44c0ea4a7173295d" providerId="LiveId" clId="{227D036C-2C7B-4B02-A213-F39CB9A43F13}" dt="2024-12-02T10:13:49.211" v="926"/>
          <ac:spMkLst>
            <pc:docMk/>
            <pc:sldMk cId="3765798180" sldId="281"/>
            <ac:spMk id="7" creationId="{CE0647A5-7B05-8A8B-3C01-602289EE7247}"/>
          </ac:spMkLst>
        </pc:spChg>
      </pc:sldChg>
      <pc:sldChg chg="addSp delSp modSp mod">
        <pc:chgData name="Laura Donaghy" userId="44c0ea4a7173295d" providerId="LiveId" clId="{227D036C-2C7B-4B02-A213-F39CB9A43F13}" dt="2024-12-02T11:09:53.704" v="2311" actId="1076"/>
        <pc:sldMkLst>
          <pc:docMk/>
          <pc:sldMk cId="3283834461" sldId="282"/>
        </pc:sldMkLst>
        <pc:spChg chg="mod">
          <ac:chgData name="Laura Donaghy" userId="44c0ea4a7173295d" providerId="LiveId" clId="{227D036C-2C7B-4B02-A213-F39CB9A43F13}" dt="2024-12-02T11:02:56.592" v="2020" actId="20577"/>
          <ac:spMkLst>
            <pc:docMk/>
            <pc:sldMk cId="3283834461" sldId="282"/>
            <ac:spMk id="3" creationId="{2EB49A3A-A42F-A945-956E-BBB03356A23A}"/>
          </ac:spMkLst>
        </pc:spChg>
        <pc:spChg chg="add del mod">
          <ac:chgData name="Laura Donaghy" userId="44c0ea4a7173295d" providerId="LiveId" clId="{227D036C-2C7B-4B02-A213-F39CB9A43F13}" dt="2024-12-02T11:09:32.752" v="2303" actId="20577"/>
          <ac:spMkLst>
            <pc:docMk/>
            <pc:sldMk cId="3283834461" sldId="282"/>
            <ac:spMk id="8" creationId="{4F41AC96-3A56-9797-ACF0-38F0DAB2A2C5}"/>
          </ac:spMkLst>
        </pc:spChg>
        <pc:picChg chg="add mod ord">
          <ac:chgData name="Laura Donaghy" userId="44c0ea4a7173295d" providerId="LiveId" clId="{227D036C-2C7B-4B02-A213-F39CB9A43F13}" dt="2024-12-02T11:09:43.210" v="2308" actId="1076"/>
          <ac:picMkLst>
            <pc:docMk/>
            <pc:sldMk cId="3283834461" sldId="282"/>
            <ac:picMk id="13" creationId="{805137D3-4717-3C51-AADE-79EAFB8F10E5}"/>
          </ac:picMkLst>
        </pc:picChg>
        <pc:picChg chg="add mod">
          <ac:chgData name="Laura Donaghy" userId="44c0ea4a7173295d" providerId="LiveId" clId="{227D036C-2C7B-4B02-A213-F39CB9A43F13}" dt="2024-12-02T11:09:53.704" v="2311" actId="1076"/>
          <ac:picMkLst>
            <pc:docMk/>
            <pc:sldMk cId="3283834461" sldId="282"/>
            <ac:picMk id="14" creationId="{DA621EE6-7C63-F05F-666E-A448BC102650}"/>
          </ac:picMkLst>
        </pc:picChg>
      </pc:sldChg>
      <pc:sldChg chg="addSp delSp modSp mod">
        <pc:chgData name="Laura Donaghy" userId="44c0ea4a7173295d" providerId="LiveId" clId="{227D036C-2C7B-4B02-A213-F39CB9A43F13}" dt="2024-12-02T11:28:14.948" v="2717" actId="14100"/>
        <pc:sldMkLst>
          <pc:docMk/>
          <pc:sldMk cId="2942550761" sldId="283"/>
        </pc:sldMkLst>
        <pc:spChg chg="mod">
          <ac:chgData name="Laura Donaghy" userId="44c0ea4a7173295d" providerId="LiveId" clId="{227D036C-2C7B-4B02-A213-F39CB9A43F13}" dt="2024-12-02T11:16:24.920" v="2538" actId="20577"/>
          <ac:spMkLst>
            <pc:docMk/>
            <pc:sldMk cId="2942550761" sldId="283"/>
            <ac:spMk id="3" creationId="{6E4CE760-D770-6068-3E57-0F23A03E820D}"/>
          </ac:spMkLst>
        </pc:spChg>
        <pc:spChg chg="add mod">
          <ac:chgData name="Laura Donaghy" userId="44c0ea4a7173295d" providerId="LiveId" clId="{227D036C-2C7B-4B02-A213-F39CB9A43F13}" dt="2024-12-02T11:24:00.008" v="2660" actId="1076"/>
          <ac:spMkLst>
            <pc:docMk/>
            <pc:sldMk cId="2942550761" sldId="283"/>
            <ac:spMk id="13" creationId="{90871402-4535-2B06-5B6D-46F41DBF705C}"/>
          </ac:spMkLst>
        </pc:spChg>
        <pc:spChg chg="add mod">
          <ac:chgData name="Laura Donaghy" userId="44c0ea4a7173295d" providerId="LiveId" clId="{227D036C-2C7B-4B02-A213-F39CB9A43F13}" dt="2024-12-02T11:20:25.797" v="2582" actId="14100"/>
          <ac:spMkLst>
            <pc:docMk/>
            <pc:sldMk cId="2942550761" sldId="283"/>
            <ac:spMk id="14" creationId="{756CB0E5-53E1-AB50-5BA6-FCF003723636}"/>
          </ac:spMkLst>
        </pc:spChg>
        <pc:spChg chg="add mod">
          <ac:chgData name="Laura Donaghy" userId="44c0ea4a7173295d" providerId="LiveId" clId="{227D036C-2C7B-4B02-A213-F39CB9A43F13}" dt="2024-12-02T11:21:04.824" v="2598" actId="20577"/>
          <ac:spMkLst>
            <pc:docMk/>
            <pc:sldMk cId="2942550761" sldId="283"/>
            <ac:spMk id="18" creationId="{0B2A92CE-08DB-2D51-59C8-74ACBFC681B9}"/>
          </ac:spMkLst>
        </pc:spChg>
        <pc:spChg chg="add mod">
          <ac:chgData name="Laura Donaghy" userId="44c0ea4a7173295d" providerId="LiveId" clId="{227D036C-2C7B-4B02-A213-F39CB9A43F13}" dt="2024-12-02T11:21:07.218" v="2600" actId="20577"/>
          <ac:spMkLst>
            <pc:docMk/>
            <pc:sldMk cId="2942550761" sldId="283"/>
            <ac:spMk id="19" creationId="{27F3589D-EAFE-7D09-837A-8952C97BA0DD}"/>
          </ac:spMkLst>
        </pc:spChg>
        <pc:spChg chg="add mod">
          <ac:chgData name="Laura Donaghy" userId="44c0ea4a7173295d" providerId="LiveId" clId="{227D036C-2C7B-4B02-A213-F39CB9A43F13}" dt="2024-12-02T11:21:10.008" v="2604" actId="20577"/>
          <ac:spMkLst>
            <pc:docMk/>
            <pc:sldMk cId="2942550761" sldId="283"/>
            <ac:spMk id="20" creationId="{38BD1E28-1415-DC67-7542-A37CA41F1B72}"/>
          </ac:spMkLst>
        </pc:spChg>
        <pc:spChg chg="add mod">
          <ac:chgData name="Laura Donaghy" userId="44c0ea4a7173295d" providerId="LiveId" clId="{227D036C-2C7B-4B02-A213-F39CB9A43F13}" dt="2024-12-02T11:21:42.982" v="2623" actId="1076"/>
          <ac:spMkLst>
            <pc:docMk/>
            <pc:sldMk cId="2942550761" sldId="283"/>
            <ac:spMk id="21" creationId="{044E69CA-50D8-1695-548A-8CC279C179FC}"/>
          </ac:spMkLst>
        </pc:spChg>
        <pc:spChg chg="add mod">
          <ac:chgData name="Laura Donaghy" userId="44c0ea4a7173295d" providerId="LiveId" clId="{227D036C-2C7B-4B02-A213-F39CB9A43F13}" dt="2024-12-02T11:21:59.259" v="2634" actId="20577"/>
          <ac:spMkLst>
            <pc:docMk/>
            <pc:sldMk cId="2942550761" sldId="283"/>
            <ac:spMk id="22" creationId="{3B34E37C-6393-C317-D257-CAF4FE355709}"/>
          </ac:spMkLst>
        </pc:spChg>
        <pc:spChg chg="add mod">
          <ac:chgData name="Laura Donaghy" userId="44c0ea4a7173295d" providerId="LiveId" clId="{227D036C-2C7B-4B02-A213-F39CB9A43F13}" dt="2024-12-02T11:22:01.525" v="2636" actId="20577"/>
          <ac:spMkLst>
            <pc:docMk/>
            <pc:sldMk cId="2942550761" sldId="283"/>
            <ac:spMk id="23" creationId="{F6A02CD4-5029-424F-9301-4466A0C04985}"/>
          </ac:spMkLst>
        </pc:spChg>
        <pc:spChg chg="add mod">
          <ac:chgData name="Laura Donaghy" userId="44c0ea4a7173295d" providerId="LiveId" clId="{227D036C-2C7B-4B02-A213-F39CB9A43F13}" dt="2024-12-02T11:22:04.075" v="2640" actId="20577"/>
          <ac:spMkLst>
            <pc:docMk/>
            <pc:sldMk cId="2942550761" sldId="283"/>
            <ac:spMk id="24" creationId="{D26E2FD1-2047-82ED-50B6-E9AC9615B461}"/>
          </ac:spMkLst>
        </pc:spChg>
        <pc:spChg chg="add mod">
          <ac:chgData name="Laura Donaghy" userId="44c0ea4a7173295d" providerId="LiveId" clId="{227D036C-2C7B-4B02-A213-F39CB9A43F13}" dt="2024-12-02T11:26:35.033" v="2687" actId="1076"/>
          <ac:spMkLst>
            <pc:docMk/>
            <pc:sldMk cId="2942550761" sldId="283"/>
            <ac:spMk id="79" creationId="{56B35051-464B-1436-BE71-0FD9A2138CE1}"/>
          </ac:spMkLst>
        </pc:spChg>
        <pc:spChg chg="add mod">
          <ac:chgData name="Laura Donaghy" userId="44c0ea4a7173295d" providerId="LiveId" clId="{227D036C-2C7B-4B02-A213-F39CB9A43F13}" dt="2024-12-02T11:26:41.697" v="2689" actId="1076"/>
          <ac:spMkLst>
            <pc:docMk/>
            <pc:sldMk cId="2942550761" sldId="283"/>
            <ac:spMk id="80" creationId="{902EB654-0925-3C17-2145-76468149DEB4}"/>
          </ac:spMkLst>
        </pc:spChg>
        <pc:spChg chg="add mod">
          <ac:chgData name="Laura Donaghy" userId="44c0ea4a7173295d" providerId="LiveId" clId="{227D036C-2C7B-4B02-A213-F39CB9A43F13}" dt="2024-12-02T11:26:47.287" v="2691" actId="1076"/>
          <ac:spMkLst>
            <pc:docMk/>
            <pc:sldMk cId="2942550761" sldId="283"/>
            <ac:spMk id="81" creationId="{959DF7A6-AFF9-6ABA-4D6D-83772596D588}"/>
          </ac:spMkLst>
        </pc:spChg>
        <pc:spChg chg="add mod">
          <ac:chgData name="Laura Donaghy" userId="44c0ea4a7173295d" providerId="LiveId" clId="{227D036C-2C7B-4B02-A213-F39CB9A43F13}" dt="2024-12-02T11:26:54.185" v="2693" actId="1076"/>
          <ac:spMkLst>
            <pc:docMk/>
            <pc:sldMk cId="2942550761" sldId="283"/>
            <ac:spMk id="82" creationId="{D378FD1B-36B6-99CE-5EA4-0A03DB6D9706}"/>
          </ac:spMkLst>
        </pc:spChg>
        <pc:spChg chg="add mod">
          <ac:chgData name="Laura Donaghy" userId="44c0ea4a7173295d" providerId="LiveId" clId="{227D036C-2C7B-4B02-A213-F39CB9A43F13}" dt="2024-12-02T11:27:32.488" v="2705" actId="1076"/>
          <ac:spMkLst>
            <pc:docMk/>
            <pc:sldMk cId="2942550761" sldId="283"/>
            <ac:spMk id="84" creationId="{FCF4A912-D7F4-6A56-737D-4694C4A56A46}"/>
          </ac:spMkLst>
        </pc:spChg>
        <pc:spChg chg="add mod">
          <ac:chgData name="Laura Donaghy" userId="44c0ea4a7173295d" providerId="LiveId" clId="{227D036C-2C7B-4B02-A213-F39CB9A43F13}" dt="2024-12-02T11:27:37.660" v="2707" actId="1076"/>
          <ac:spMkLst>
            <pc:docMk/>
            <pc:sldMk cId="2942550761" sldId="283"/>
            <ac:spMk id="85" creationId="{B6834A15-0D53-7B57-0B04-CE3BB4D2522C}"/>
          </ac:spMkLst>
        </pc:spChg>
        <pc:spChg chg="add mod">
          <ac:chgData name="Laura Donaghy" userId="44c0ea4a7173295d" providerId="LiveId" clId="{227D036C-2C7B-4B02-A213-F39CB9A43F13}" dt="2024-12-02T11:27:43.141" v="2709" actId="1076"/>
          <ac:spMkLst>
            <pc:docMk/>
            <pc:sldMk cId="2942550761" sldId="283"/>
            <ac:spMk id="86" creationId="{23C93DF7-C167-6574-6DB4-3AC3E430A05C}"/>
          </ac:spMkLst>
        </pc:spChg>
        <pc:spChg chg="add mod">
          <ac:chgData name="Laura Donaghy" userId="44c0ea4a7173295d" providerId="LiveId" clId="{227D036C-2C7B-4B02-A213-F39CB9A43F13}" dt="2024-12-02T11:27:59.727" v="2713" actId="14100"/>
          <ac:spMkLst>
            <pc:docMk/>
            <pc:sldMk cId="2942550761" sldId="283"/>
            <ac:spMk id="87" creationId="{E6FE7BF0-952B-81E6-805F-89B769644B59}"/>
          </ac:spMkLst>
        </pc:spChg>
        <pc:cxnChg chg="add mod">
          <ac:chgData name="Laura Donaghy" userId="44c0ea4a7173295d" providerId="LiveId" clId="{227D036C-2C7B-4B02-A213-F39CB9A43F13}" dt="2024-12-02T11:24:00.008" v="2660" actId="1076"/>
          <ac:cxnSpMkLst>
            <pc:docMk/>
            <pc:sldMk cId="2942550761" sldId="283"/>
            <ac:cxnSpMk id="26" creationId="{75531E92-79F0-8036-102C-D6A900B9C63C}"/>
          </ac:cxnSpMkLst>
        </pc:cxnChg>
        <pc:cxnChg chg="add">
          <ac:chgData name="Laura Donaghy" userId="44c0ea4a7173295d" providerId="LiveId" clId="{227D036C-2C7B-4B02-A213-F39CB9A43F13}" dt="2024-12-02T11:22:20.104" v="2642" actId="11529"/>
          <ac:cxnSpMkLst>
            <pc:docMk/>
            <pc:sldMk cId="2942550761" sldId="283"/>
            <ac:cxnSpMk id="28" creationId="{D4AD034D-EFCB-5E7C-B015-F58B4400386D}"/>
          </ac:cxnSpMkLst>
        </pc:cxnChg>
        <pc:cxnChg chg="add">
          <ac:chgData name="Laura Donaghy" userId="44c0ea4a7173295d" providerId="LiveId" clId="{227D036C-2C7B-4B02-A213-F39CB9A43F13}" dt="2024-12-02T11:22:25.630" v="2643" actId="11529"/>
          <ac:cxnSpMkLst>
            <pc:docMk/>
            <pc:sldMk cId="2942550761" sldId="283"/>
            <ac:cxnSpMk id="30" creationId="{E06280FB-9F32-5226-2502-F530F23BA9F4}"/>
          </ac:cxnSpMkLst>
        </pc:cxnChg>
        <pc:cxnChg chg="add">
          <ac:chgData name="Laura Donaghy" userId="44c0ea4a7173295d" providerId="LiveId" clId="{227D036C-2C7B-4B02-A213-F39CB9A43F13}" dt="2024-12-02T11:22:30.288" v="2644" actId="11529"/>
          <ac:cxnSpMkLst>
            <pc:docMk/>
            <pc:sldMk cId="2942550761" sldId="283"/>
            <ac:cxnSpMk id="32" creationId="{683C12F1-133D-103F-414E-E59D4248A710}"/>
          </ac:cxnSpMkLst>
        </pc:cxnChg>
        <pc:cxnChg chg="add">
          <ac:chgData name="Laura Donaghy" userId="44c0ea4a7173295d" providerId="LiveId" clId="{227D036C-2C7B-4B02-A213-F39CB9A43F13}" dt="2024-12-02T11:22:38.806" v="2645" actId="11529"/>
          <ac:cxnSpMkLst>
            <pc:docMk/>
            <pc:sldMk cId="2942550761" sldId="283"/>
            <ac:cxnSpMk id="34" creationId="{955AE110-9662-47AB-C253-131DEB002263}"/>
          </ac:cxnSpMkLst>
        </pc:cxnChg>
        <pc:cxnChg chg="add">
          <ac:chgData name="Laura Donaghy" userId="44c0ea4a7173295d" providerId="LiveId" clId="{227D036C-2C7B-4B02-A213-F39CB9A43F13}" dt="2024-12-02T11:22:43.253" v="2646" actId="11529"/>
          <ac:cxnSpMkLst>
            <pc:docMk/>
            <pc:sldMk cId="2942550761" sldId="283"/>
            <ac:cxnSpMk id="36" creationId="{CEA5CD0D-3D0E-C3EF-CD6C-3CE7993AD36F}"/>
          </ac:cxnSpMkLst>
        </pc:cxnChg>
        <pc:cxnChg chg="add">
          <ac:chgData name="Laura Donaghy" userId="44c0ea4a7173295d" providerId="LiveId" clId="{227D036C-2C7B-4B02-A213-F39CB9A43F13}" dt="2024-12-02T11:22:48.774" v="2647" actId="11529"/>
          <ac:cxnSpMkLst>
            <pc:docMk/>
            <pc:sldMk cId="2942550761" sldId="283"/>
            <ac:cxnSpMk id="38" creationId="{45FE86CF-1C7D-CF50-4F27-6D3F08982633}"/>
          </ac:cxnSpMkLst>
        </pc:cxnChg>
        <pc:cxnChg chg="add">
          <ac:chgData name="Laura Donaghy" userId="44c0ea4a7173295d" providerId="LiveId" clId="{227D036C-2C7B-4B02-A213-F39CB9A43F13}" dt="2024-12-02T11:22:53.222" v="2648" actId="11529"/>
          <ac:cxnSpMkLst>
            <pc:docMk/>
            <pc:sldMk cId="2942550761" sldId="283"/>
            <ac:cxnSpMk id="40" creationId="{10FA018E-00EB-C35E-365D-66DBF17B97E2}"/>
          </ac:cxnSpMkLst>
        </pc:cxnChg>
        <pc:cxnChg chg="add mod">
          <ac:chgData name="Laura Donaghy" userId="44c0ea4a7173295d" providerId="LiveId" clId="{227D036C-2C7B-4B02-A213-F39CB9A43F13}" dt="2024-12-02T11:28:02.980" v="2714" actId="14100"/>
          <ac:cxnSpMkLst>
            <pc:docMk/>
            <pc:sldMk cId="2942550761" sldId="283"/>
            <ac:cxnSpMk id="47" creationId="{F80E38A9-C6EB-181B-4721-7545BB75F3D8}"/>
          </ac:cxnSpMkLst>
        </pc:cxnChg>
        <pc:cxnChg chg="add mod">
          <ac:chgData name="Laura Donaghy" userId="44c0ea4a7173295d" providerId="LiveId" clId="{227D036C-2C7B-4B02-A213-F39CB9A43F13}" dt="2024-12-02T11:24:46.800" v="2671" actId="14100"/>
          <ac:cxnSpMkLst>
            <pc:docMk/>
            <pc:sldMk cId="2942550761" sldId="283"/>
            <ac:cxnSpMk id="56" creationId="{50E7A2CD-2DDD-E3F6-356D-3292B7D407A4}"/>
          </ac:cxnSpMkLst>
        </pc:cxnChg>
        <pc:cxnChg chg="add mod">
          <ac:chgData name="Laura Donaghy" userId="44c0ea4a7173295d" providerId="LiveId" clId="{227D036C-2C7B-4B02-A213-F39CB9A43F13}" dt="2024-12-02T11:28:14.948" v="2717" actId="14100"/>
          <ac:cxnSpMkLst>
            <pc:docMk/>
            <pc:sldMk cId="2942550761" sldId="283"/>
            <ac:cxnSpMk id="67" creationId="{FA9A27C8-81A3-FF68-AE4B-ED1F4510BDBA}"/>
          </ac:cxnSpMkLst>
        </pc:cxnChg>
        <pc:cxnChg chg="add">
          <ac:chgData name="Laura Donaghy" userId="44c0ea4a7173295d" providerId="LiveId" clId="{227D036C-2C7B-4B02-A213-F39CB9A43F13}" dt="2024-12-02T11:25:25.530" v="2676" actId="11529"/>
          <ac:cxnSpMkLst>
            <pc:docMk/>
            <pc:sldMk cId="2942550761" sldId="283"/>
            <ac:cxnSpMk id="72" creationId="{7B5DDFB8-089A-B117-FE00-ED774EC3E378}"/>
          </ac:cxnSpMkLst>
        </pc:cxnChg>
        <pc:cxnChg chg="add">
          <ac:chgData name="Laura Donaghy" userId="44c0ea4a7173295d" providerId="LiveId" clId="{227D036C-2C7B-4B02-A213-F39CB9A43F13}" dt="2024-12-02T11:25:30.526" v="2677" actId="11529"/>
          <ac:cxnSpMkLst>
            <pc:docMk/>
            <pc:sldMk cId="2942550761" sldId="283"/>
            <ac:cxnSpMk id="74" creationId="{E2E65B77-B185-70A9-0314-504A9E23A690}"/>
          </ac:cxnSpMkLst>
        </pc:cxnChg>
        <pc:cxnChg chg="add">
          <ac:chgData name="Laura Donaghy" userId="44c0ea4a7173295d" providerId="LiveId" clId="{227D036C-2C7B-4B02-A213-F39CB9A43F13}" dt="2024-12-02T11:25:36.257" v="2678" actId="11529"/>
          <ac:cxnSpMkLst>
            <pc:docMk/>
            <pc:sldMk cId="2942550761" sldId="283"/>
            <ac:cxnSpMk id="76" creationId="{F900FA3D-4ABE-5A15-8E3A-F5CA16510A69}"/>
          </ac:cxnSpMkLst>
        </pc:cxnChg>
        <pc:cxnChg chg="add">
          <ac:chgData name="Laura Donaghy" userId="44c0ea4a7173295d" providerId="LiveId" clId="{227D036C-2C7B-4B02-A213-F39CB9A43F13}" dt="2024-12-02T11:25:40.864" v="2679" actId="11529"/>
          <ac:cxnSpMkLst>
            <pc:docMk/>
            <pc:sldMk cId="2942550761" sldId="283"/>
            <ac:cxnSpMk id="78" creationId="{90E6F5BB-B177-19D8-C641-57801BEC2C8F}"/>
          </ac:cxnSpMkLst>
        </pc:cxnChg>
      </pc:sldChg>
      <pc:sldChg chg="addSp delSp modSp mod">
        <pc:chgData name="Laura Donaghy" userId="44c0ea4a7173295d" providerId="LiveId" clId="{227D036C-2C7B-4B02-A213-F39CB9A43F13}" dt="2024-12-02T12:13:08.854" v="3475" actId="113"/>
        <pc:sldMkLst>
          <pc:docMk/>
          <pc:sldMk cId="4032164286" sldId="284"/>
        </pc:sldMkLst>
        <pc:spChg chg="mod">
          <ac:chgData name="Laura Donaghy" userId="44c0ea4a7173295d" providerId="LiveId" clId="{227D036C-2C7B-4B02-A213-F39CB9A43F13}" dt="2024-12-02T11:54:23.726" v="2732" actId="20577"/>
          <ac:spMkLst>
            <pc:docMk/>
            <pc:sldMk cId="4032164286" sldId="284"/>
            <ac:spMk id="3" creationId="{1DEFF0FC-003D-6F19-DAF5-0A72A34681B3}"/>
          </ac:spMkLst>
        </pc:spChg>
        <pc:spChg chg="mod">
          <ac:chgData name="Laura Donaghy" userId="44c0ea4a7173295d" providerId="LiveId" clId="{227D036C-2C7B-4B02-A213-F39CB9A43F13}" dt="2024-12-02T11:55:15.326" v="2887" actId="20577"/>
          <ac:spMkLst>
            <pc:docMk/>
            <pc:sldMk cId="4032164286" sldId="284"/>
            <ac:spMk id="8" creationId="{265FAD1D-65B8-C294-C9AF-47366C8C2B2D}"/>
          </ac:spMkLst>
        </pc:spChg>
        <pc:spChg chg="mod">
          <ac:chgData name="Laura Donaghy" userId="44c0ea4a7173295d" providerId="LiveId" clId="{227D036C-2C7B-4B02-A213-F39CB9A43F13}" dt="2024-12-02T12:13:08.854" v="3475" actId="113"/>
          <ac:spMkLst>
            <pc:docMk/>
            <pc:sldMk cId="4032164286" sldId="284"/>
            <ac:spMk id="14" creationId="{0DCE948F-0DB5-E7C8-3207-1C371CB4267C}"/>
          </ac:spMkLst>
        </pc:spChg>
        <pc:picChg chg="add mod ord">
          <ac:chgData name="Laura Donaghy" userId="44c0ea4a7173295d" providerId="LiveId" clId="{227D036C-2C7B-4B02-A213-F39CB9A43F13}" dt="2024-12-02T11:55:38.005" v="2918" actId="1076"/>
          <ac:picMkLst>
            <pc:docMk/>
            <pc:sldMk cId="4032164286" sldId="284"/>
            <ac:picMk id="10" creationId="{DF3DF6BD-F89C-D24F-E2B6-B82469C51828}"/>
          </ac:picMkLst>
        </pc:picChg>
        <pc:cxnChg chg="mod">
          <ac:chgData name="Laura Donaghy" userId="44c0ea4a7173295d" providerId="LiveId" clId="{227D036C-2C7B-4B02-A213-F39CB9A43F13}" dt="2024-12-02T12:13:06.277" v="3474" actId="113"/>
          <ac:cxnSpMkLst>
            <pc:docMk/>
            <pc:sldMk cId="4032164286" sldId="284"/>
            <ac:cxnSpMk id="15" creationId="{A1EDF38B-15B1-193F-A541-C43FE13028BF}"/>
          </ac:cxnSpMkLst>
        </pc:cxnChg>
      </pc:sldChg>
      <pc:sldChg chg="delSp modSp mod modNotesTx">
        <pc:chgData name="Laura Donaghy" userId="44c0ea4a7173295d" providerId="LiveId" clId="{227D036C-2C7B-4B02-A213-F39CB9A43F13}" dt="2024-12-02T11:57:09.372" v="3112" actId="20577"/>
        <pc:sldMkLst>
          <pc:docMk/>
          <pc:sldMk cId="1412017421" sldId="285"/>
        </pc:sldMkLst>
        <pc:spChg chg="mod">
          <ac:chgData name="Laura Donaghy" userId="44c0ea4a7173295d" providerId="LiveId" clId="{227D036C-2C7B-4B02-A213-F39CB9A43F13}" dt="2024-12-02T11:56:21.444" v="2948" actId="20577"/>
          <ac:spMkLst>
            <pc:docMk/>
            <pc:sldMk cId="1412017421" sldId="285"/>
            <ac:spMk id="3" creationId="{9DCCBBD6-B874-06E1-E997-3EAB75A544FB}"/>
          </ac:spMkLst>
        </pc:spChg>
      </pc:sldChg>
      <pc:sldChg chg="delSp modSp mod modNotesTx">
        <pc:chgData name="Laura Donaghy" userId="44c0ea4a7173295d" providerId="LiveId" clId="{227D036C-2C7B-4B02-A213-F39CB9A43F13}" dt="2024-12-02T11:57:45.837" v="3195" actId="20577"/>
        <pc:sldMkLst>
          <pc:docMk/>
          <pc:sldMk cId="335446355" sldId="286"/>
        </pc:sldMkLst>
      </pc:sldChg>
      <pc:sldChg chg="addSp delSp modSp mod modNotesTx">
        <pc:chgData name="Laura Donaghy" userId="44c0ea4a7173295d" providerId="LiveId" clId="{227D036C-2C7B-4B02-A213-F39CB9A43F13}" dt="2024-12-02T12:10:28.332" v="3450" actId="478"/>
        <pc:sldMkLst>
          <pc:docMk/>
          <pc:sldMk cId="1037248878" sldId="287"/>
        </pc:sldMkLst>
      </pc:sldChg>
      <pc:sldChg chg="addSp delSp modSp mod modClrScheme chgLayout">
        <pc:chgData name="Laura Donaghy" userId="44c0ea4a7173295d" providerId="LiveId" clId="{227D036C-2C7B-4B02-A213-F39CB9A43F13}" dt="2024-12-02T12:14:21.816" v="3643" actId="255"/>
        <pc:sldMkLst>
          <pc:docMk/>
          <pc:sldMk cId="2472596746" sldId="288"/>
        </pc:sldMkLst>
        <pc:spChg chg="mod ord">
          <ac:chgData name="Laura Donaghy" userId="44c0ea4a7173295d" providerId="LiveId" clId="{227D036C-2C7B-4B02-A213-F39CB9A43F13}" dt="2024-12-02T12:13:39.427" v="3497" actId="700"/>
          <ac:spMkLst>
            <pc:docMk/>
            <pc:sldMk cId="2472596746" sldId="288"/>
            <ac:spMk id="3" creationId="{E386D9C1-D832-35D6-6976-1C53FDE64593}"/>
          </ac:spMkLst>
        </pc:spChg>
        <pc:spChg chg="add mod ord">
          <ac:chgData name="Laura Donaghy" userId="44c0ea4a7173295d" providerId="LiveId" clId="{227D036C-2C7B-4B02-A213-F39CB9A43F13}" dt="2024-12-02T12:14:21.816" v="3643" actId="255"/>
          <ac:spMkLst>
            <pc:docMk/>
            <pc:sldMk cId="2472596746" sldId="288"/>
            <ac:spMk id="7" creationId="{D98A84B9-E54A-0D25-111A-143AFDD7050A}"/>
          </ac:spMkLst>
        </pc:spChg>
        <pc:picChg chg="add mod">
          <ac:chgData name="Laura Donaghy" userId="44c0ea4a7173295d" providerId="LiveId" clId="{227D036C-2C7B-4B02-A213-F39CB9A43F13}" dt="2024-12-02T12:13:40.681" v="3498"/>
          <ac:picMkLst>
            <pc:docMk/>
            <pc:sldMk cId="2472596746" sldId="288"/>
            <ac:picMk id="9" creationId="{16F30601-A28A-926F-E22E-FFE010C8FF6B}"/>
          </ac:picMkLst>
        </pc:picChg>
      </pc:sldChg>
      <pc:sldChg chg="addSp delSp modSp mod modClrScheme chgLayout">
        <pc:chgData name="Laura Donaghy" userId="44c0ea4a7173295d" providerId="LiveId" clId="{227D036C-2C7B-4B02-A213-F39CB9A43F13}" dt="2024-12-02T12:20:05.107" v="3889" actId="255"/>
        <pc:sldMkLst>
          <pc:docMk/>
          <pc:sldMk cId="1065261763" sldId="289"/>
        </pc:sldMkLst>
        <pc:spChg chg="mod ord">
          <ac:chgData name="Laura Donaghy" userId="44c0ea4a7173295d" providerId="LiveId" clId="{227D036C-2C7B-4B02-A213-F39CB9A43F13}" dt="2024-12-02T12:17:29.933" v="3671" actId="700"/>
          <ac:spMkLst>
            <pc:docMk/>
            <pc:sldMk cId="1065261763" sldId="289"/>
            <ac:spMk id="3" creationId="{624EEB5E-9887-F119-2FD1-C7602179268A}"/>
          </ac:spMkLst>
        </pc:spChg>
        <pc:spChg chg="add mod ord">
          <ac:chgData name="Laura Donaghy" userId="44c0ea4a7173295d" providerId="LiveId" clId="{227D036C-2C7B-4B02-A213-F39CB9A43F13}" dt="2024-12-02T12:20:05.107" v="3889" actId="255"/>
          <ac:spMkLst>
            <pc:docMk/>
            <pc:sldMk cId="1065261763" sldId="289"/>
            <ac:spMk id="7" creationId="{3F619455-EB85-C78E-DEF1-7690AE8B34CD}"/>
          </ac:spMkLst>
        </pc:spChg>
      </pc:sldChg>
      <pc:sldChg chg="addSp delSp modSp mod">
        <pc:chgData name="Laura Donaghy" userId="44c0ea4a7173295d" providerId="LiveId" clId="{227D036C-2C7B-4B02-A213-F39CB9A43F13}" dt="2024-12-02T12:21:45.203" v="4197"/>
        <pc:sldMkLst>
          <pc:docMk/>
          <pc:sldMk cId="624147090" sldId="290"/>
        </pc:sldMkLst>
      </pc:sldChg>
      <pc:sldChg chg="addSp delSp modSp mod modClrScheme chgLayout">
        <pc:chgData name="Laura Donaghy" userId="44c0ea4a7173295d" providerId="LiveId" clId="{227D036C-2C7B-4B02-A213-F39CB9A43F13}" dt="2024-12-02T12:27:29.725" v="4403" actId="1076"/>
        <pc:sldMkLst>
          <pc:docMk/>
          <pc:sldMk cId="465106509" sldId="291"/>
        </pc:sldMkLst>
      </pc:sldChg>
      <pc:sldChg chg="addSp delSp modSp del mod modClrScheme chgLayout">
        <pc:chgData name="Laura Donaghy" userId="44c0ea4a7173295d" providerId="LiveId" clId="{227D036C-2C7B-4B02-A213-F39CB9A43F13}" dt="2024-12-02T12:35:24.473" v="4786" actId="47"/>
        <pc:sldMkLst>
          <pc:docMk/>
          <pc:sldMk cId="1765224218" sldId="292"/>
        </pc:sldMkLst>
      </pc:sldChg>
      <pc:sldChg chg="del">
        <pc:chgData name="Laura Donaghy" userId="44c0ea4a7173295d" providerId="LiveId" clId="{227D036C-2C7B-4B02-A213-F39CB9A43F13}" dt="2024-12-02T12:35:43.859" v="4792" actId="47"/>
        <pc:sldMkLst>
          <pc:docMk/>
          <pc:sldMk cId="1651039367" sldId="293"/>
        </pc:sldMkLst>
      </pc:sldChg>
      <pc:sldChg chg="del">
        <pc:chgData name="Laura Donaghy" userId="44c0ea4a7173295d" providerId="LiveId" clId="{227D036C-2C7B-4B02-A213-F39CB9A43F13}" dt="2024-12-02T12:35:44.624" v="4793" actId="47"/>
        <pc:sldMkLst>
          <pc:docMk/>
          <pc:sldMk cId="3153331727" sldId="294"/>
        </pc:sldMkLst>
      </pc:sldChg>
      <pc:sldChg chg="del">
        <pc:chgData name="Laura Donaghy" userId="44c0ea4a7173295d" providerId="LiveId" clId="{227D036C-2C7B-4B02-A213-F39CB9A43F13}" dt="2024-12-02T12:35:45.132" v="4794" actId="47"/>
        <pc:sldMkLst>
          <pc:docMk/>
          <pc:sldMk cId="2309200315" sldId="295"/>
        </pc:sldMkLst>
      </pc:sldChg>
      <pc:sldChg chg="del">
        <pc:chgData name="Laura Donaghy" userId="44c0ea4a7173295d" providerId="LiveId" clId="{227D036C-2C7B-4B02-A213-F39CB9A43F13}" dt="2024-12-02T12:35:46.787" v="4796" actId="47"/>
        <pc:sldMkLst>
          <pc:docMk/>
          <pc:sldMk cId="522670982" sldId="296"/>
        </pc:sldMkLst>
      </pc:sldChg>
      <pc:sldChg chg="del">
        <pc:chgData name="Laura Donaghy" userId="44c0ea4a7173295d" providerId="LiveId" clId="{227D036C-2C7B-4B02-A213-F39CB9A43F13}" dt="2024-12-02T12:35:47.811" v="4797" actId="47"/>
        <pc:sldMkLst>
          <pc:docMk/>
          <pc:sldMk cId="3660752248" sldId="297"/>
        </pc:sldMkLst>
      </pc:sldChg>
      <pc:sldChg chg="del">
        <pc:chgData name="Laura Donaghy" userId="44c0ea4a7173295d" providerId="LiveId" clId="{227D036C-2C7B-4B02-A213-F39CB9A43F13}" dt="2024-12-02T12:35:48.911" v="4798" actId="47"/>
        <pc:sldMkLst>
          <pc:docMk/>
          <pc:sldMk cId="3306825124" sldId="298"/>
        </pc:sldMkLst>
      </pc:sldChg>
      <pc:sldChg chg="del">
        <pc:chgData name="Laura Donaghy" userId="44c0ea4a7173295d" providerId="LiveId" clId="{227D036C-2C7B-4B02-A213-F39CB9A43F13}" dt="2024-12-02T12:35:45.745" v="4795" actId="47"/>
        <pc:sldMkLst>
          <pc:docMk/>
          <pc:sldMk cId="786260167" sldId="299"/>
        </pc:sldMkLst>
      </pc:sldChg>
      <pc:sldChg chg="delSp modSp mod">
        <pc:chgData name="Laura Donaghy" userId="44c0ea4a7173295d" providerId="LiveId" clId="{227D036C-2C7B-4B02-A213-F39CB9A43F13}" dt="2024-12-02T12:49:17.379" v="4935" actId="14100"/>
        <pc:sldMkLst>
          <pc:docMk/>
          <pc:sldMk cId="4204443419" sldId="300"/>
        </pc:sldMkLst>
        <pc:spChg chg="mod">
          <ac:chgData name="Laura Donaghy" userId="44c0ea4a7173295d" providerId="LiveId" clId="{227D036C-2C7B-4B02-A213-F39CB9A43F13}" dt="2024-12-02T12:48:46.787" v="4931" actId="207"/>
          <ac:spMkLst>
            <pc:docMk/>
            <pc:sldMk cId="4204443419" sldId="300"/>
            <ac:spMk id="8" creationId="{7294B11B-4B37-ECDB-18F1-8D58543B5AAF}"/>
          </ac:spMkLst>
        </pc:spChg>
        <pc:spChg chg="mod">
          <ac:chgData name="Laura Donaghy" userId="44c0ea4a7173295d" providerId="LiveId" clId="{227D036C-2C7B-4B02-A213-F39CB9A43F13}" dt="2024-12-02T12:49:11.869" v="4933" actId="207"/>
          <ac:spMkLst>
            <pc:docMk/>
            <pc:sldMk cId="4204443419" sldId="300"/>
            <ac:spMk id="13" creationId="{A949DFF0-1075-043E-302B-379CC122F32D}"/>
          </ac:spMkLst>
        </pc:spChg>
        <pc:spChg chg="mod">
          <ac:chgData name="Laura Donaghy" userId="44c0ea4a7173295d" providerId="LiveId" clId="{227D036C-2C7B-4B02-A213-F39CB9A43F13}" dt="2024-12-02T12:48:34.499" v="4929" actId="1076"/>
          <ac:spMkLst>
            <pc:docMk/>
            <pc:sldMk cId="4204443419" sldId="300"/>
            <ac:spMk id="16" creationId="{AE62134D-D38C-13FC-66D7-B39FAB0A695B}"/>
          </ac:spMkLst>
        </pc:spChg>
        <pc:cxnChg chg="mod">
          <ac:chgData name="Laura Donaghy" userId="44c0ea4a7173295d" providerId="LiveId" clId="{227D036C-2C7B-4B02-A213-F39CB9A43F13}" dt="2024-12-02T12:49:17.379" v="4935" actId="14100"/>
          <ac:cxnSpMkLst>
            <pc:docMk/>
            <pc:sldMk cId="4204443419" sldId="300"/>
            <ac:cxnSpMk id="20" creationId="{EC2F1D69-0DCC-9D53-8352-8DEEF58D81D2}"/>
          </ac:cxnSpMkLst>
        </pc:cxnChg>
      </pc:sldChg>
      <pc:sldChg chg="modSp mod">
        <pc:chgData name="Laura Donaghy" userId="44c0ea4a7173295d" providerId="LiveId" clId="{227D036C-2C7B-4B02-A213-F39CB9A43F13}" dt="2024-11-29T14:28:43.681" v="210"/>
        <pc:sldMkLst>
          <pc:docMk/>
          <pc:sldMk cId="543195847" sldId="301"/>
        </pc:sldMkLst>
      </pc:sldChg>
      <pc:sldChg chg="add">
        <pc:chgData name="Laura Donaghy" userId="44c0ea4a7173295d" providerId="LiveId" clId="{227D036C-2C7B-4B02-A213-F39CB9A43F13}" dt="2024-11-29T14:40:16.245" v="573" actId="2890"/>
        <pc:sldMkLst>
          <pc:docMk/>
          <pc:sldMk cId="3204167840" sldId="302"/>
        </pc:sldMkLst>
      </pc:sldChg>
      <pc:sldChg chg="addSp delSp modSp add mod modNotesTx">
        <pc:chgData name="Laura Donaghy" userId="44c0ea4a7173295d" providerId="LiveId" clId="{227D036C-2C7B-4B02-A213-F39CB9A43F13}" dt="2024-12-02T10:48:02.012" v="1612" actId="20577"/>
        <pc:sldMkLst>
          <pc:docMk/>
          <pc:sldMk cId="2215981428" sldId="303"/>
        </pc:sldMkLst>
        <pc:spChg chg="add mod">
          <ac:chgData name="Laura Donaghy" userId="44c0ea4a7173295d" providerId="LiveId" clId="{227D036C-2C7B-4B02-A213-F39CB9A43F13}" dt="2024-12-02T10:43:59.645" v="1470" actId="255"/>
          <ac:spMkLst>
            <pc:docMk/>
            <pc:sldMk cId="2215981428" sldId="303"/>
            <ac:spMk id="3" creationId="{3BBB52C2-7B1E-BAB0-C751-32D227B7216F}"/>
          </ac:spMkLst>
        </pc:spChg>
        <pc:spChg chg="add mod">
          <ac:chgData name="Laura Donaghy" userId="44c0ea4a7173295d" providerId="LiveId" clId="{227D036C-2C7B-4B02-A213-F39CB9A43F13}" dt="2024-12-02T10:48:02.012" v="1612" actId="20577"/>
          <ac:spMkLst>
            <pc:docMk/>
            <pc:sldMk cId="2215981428" sldId="303"/>
            <ac:spMk id="8" creationId="{919B052D-1D21-E5AC-9BC6-ED218245A369}"/>
          </ac:spMkLst>
        </pc:spChg>
        <pc:spChg chg="mod">
          <ac:chgData name="Laura Donaghy" userId="44c0ea4a7173295d" providerId="LiveId" clId="{227D036C-2C7B-4B02-A213-F39CB9A43F13}" dt="2024-12-02T10:44:27.148" v="1498" actId="20577"/>
          <ac:spMkLst>
            <pc:docMk/>
            <pc:sldMk cId="2215981428" sldId="303"/>
            <ac:spMk id="16" creationId="{B48E80C1-C376-C0A4-3C71-E92BEE45FCAF}"/>
          </ac:spMkLst>
        </pc:spChg>
        <pc:spChg chg="mod">
          <ac:chgData name="Laura Donaghy" userId="44c0ea4a7173295d" providerId="LiveId" clId="{227D036C-2C7B-4B02-A213-F39CB9A43F13}" dt="2024-12-02T10:44:32.968" v="1511" actId="20577"/>
          <ac:spMkLst>
            <pc:docMk/>
            <pc:sldMk cId="2215981428" sldId="303"/>
            <ac:spMk id="17" creationId="{766483A1-3B7B-ACE3-5CAA-AF7591571AC3}"/>
          </ac:spMkLst>
        </pc:spChg>
        <pc:spChg chg="mod">
          <ac:chgData name="Laura Donaghy" userId="44c0ea4a7173295d" providerId="LiveId" clId="{227D036C-2C7B-4B02-A213-F39CB9A43F13}" dt="2024-12-02T10:44:17.817" v="1482" actId="20577"/>
          <ac:spMkLst>
            <pc:docMk/>
            <pc:sldMk cId="2215981428" sldId="303"/>
            <ac:spMk id="20" creationId="{09BD0C89-3078-EC89-D725-FC674AF89906}"/>
          </ac:spMkLst>
        </pc:spChg>
        <pc:spChg chg="mod">
          <ac:chgData name="Laura Donaghy" userId="44c0ea4a7173295d" providerId="LiveId" clId="{227D036C-2C7B-4B02-A213-F39CB9A43F13}" dt="2024-12-02T10:47:06.301" v="1603" actId="20577"/>
          <ac:spMkLst>
            <pc:docMk/>
            <pc:sldMk cId="2215981428" sldId="303"/>
            <ac:spMk id="38" creationId="{1E320250-8C6D-DFC8-B5B7-8C68ECC05B88}"/>
          </ac:spMkLst>
        </pc:spChg>
        <pc:cxnChg chg="mod">
          <ac:chgData name="Laura Donaghy" userId="44c0ea4a7173295d" providerId="LiveId" clId="{227D036C-2C7B-4B02-A213-F39CB9A43F13}" dt="2024-12-02T10:43:33.468" v="1453" actId="478"/>
          <ac:cxnSpMkLst>
            <pc:docMk/>
            <pc:sldMk cId="2215981428" sldId="303"/>
            <ac:cxnSpMk id="22" creationId="{1BFFAD92-B45D-470B-6828-11B4BEAA9593}"/>
          </ac:cxnSpMkLst>
        </pc:cxnChg>
        <pc:cxnChg chg="mod">
          <ac:chgData name="Laura Donaghy" userId="44c0ea4a7173295d" providerId="LiveId" clId="{227D036C-2C7B-4B02-A213-F39CB9A43F13}" dt="2024-12-02T10:43:33.468" v="1453" actId="478"/>
          <ac:cxnSpMkLst>
            <pc:docMk/>
            <pc:sldMk cId="2215981428" sldId="303"/>
            <ac:cxnSpMk id="24" creationId="{219BB8CD-3742-3FEC-5183-F6E6BC9BBDA3}"/>
          </ac:cxnSpMkLst>
        </pc:cxnChg>
        <pc:cxnChg chg="mod">
          <ac:chgData name="Laura Donaghy" userId="44c0ea4a7173295d" providerId="LiveId" clId="{227D036C-2C7B-4B02-A213-F39CB9A43F13}" dt="2024-12-02T10:47:52.946" v="1604" actId="478"/>
          <ac:cxnSpMkLst>
            <pc:docMk/>
            <pc:sldMk cId="2215981428" sldId="303"/>
            <ac:cxnSpMk id="37" creationId="{0F1858D9-3DAF-7E52-AD85-1ACCAEA514C8}"/>
          </ac:cxnSpMkLst>
        </pc:cxnChg>
      </pc:sldChg>
      <pc:sldChg chg="addSp delSp modSp add mod">
        <pc:chgData name="Laura Donaghy" userId="44c0ea4a7173295d" providerId="LiveId" clId="{227D036C-2C7B-4B02-A213-F39CB9A43F13}" dt="2024-12-02T10:53:22.261" v="1938" actId="1076"/>
        <pc:sldMkLst>
          <pc:docMk/>
          <pc:sldMk cId="4094929398" sldId="304"/>
        </pc:sldMkLst>
      </pc:sldChg>
      <pc:sldChg chg="modSp add mod">
        <pc:chgData name="Laura Donaghy" userId="44c0ea4a7173295d" providerId="LiveId" clId="{227D036C-2C7B-4B02-A213-F39CB9A43F13}" dt="2024-12-02T10:58:04.310" v="1997" actId="20577"/>
        <pc:sldMkLst>
          <pc:docMk/>
          <pc:sldMk cId="3254307494" sldId="305"/>
        </pc:sldMkLst>
        <pc:spChg chg="mod">
          <ac:chgData name="Laura Donaghy" userId="44c0ea4a7173295d" providerId="LiveId" clId="{227D036C-2C7B-4B02-A213-F39CB9A43F13}" dt="2024-12-02T10:58:04.310" v="1997" actId="20577"/>
          <ac:spMkLst>
            <pc:docMk/>
            <pc:sldMk cId="3254307494" sldId="305"/>
            <ac:spMk id="8" creationId="{4F41AC96-3A56-9797-ACF0-38F0DAB2A2C5}"/>
          </ac:spMkLst>
        </pc:spChg>
        <pc:cxnChg chg="mod">
          <ac:chgData name="Laura Donaghy" userId="44c0ea4a7173295d" providerId="LiveId" clId="{227D036C-2C7B-4B02-A213-F39CB9A43F13}" dt="2024-12-02T10:58:02.566" v="1984" actId="20577"/>
          <ac:cxnSpMkLst>
            <pc:docMk/>
            <pc:sldMk cId="3254307494" sldId="305"/>
            <ac:cxnSpMk id="9" creationId="{A75B76B4-95D7-2C0A-90C0-BBB84C91E962}"/>
          </ac:cxnSpMkLst>
        </pc:cxnChg>
      </pc:sldChg>
      <pc:sldChg chg="modSp add mod">
        <pc:chgData name="Laura Donaghy" userId="44c0ea4a7173295d" providerId="LiveId" clId="{227D036C-2C7B-4B02-A213-F39CB9A43F13}" dt="2024-12-02T12:35:34.854" v="4791" actId="2164"/>
        <pc:sldMkLst>
          <pc:docMk/>
          <pc:sldMk cId="394507248" sldId="306"/>
        </pc:sldMkLst>
        <pc:graphicFrameChg chg="mod modGraphic">
          <ac:chgData name="Laura Donaghy" userId="44c0ea4a7173295d" providerId="LiveId" clId="{227D036C-2C7B-4B02-A213-F39CB9A43F13}" dt="2024-12-02T12:35:34.854" v="4791" actId="2164"/>
          <ac:graphicFrameMkLst>
            <pc:docMk/>
            <pc:sldMk cId="394507248" sldId="306"/>
            <ac:graphicFrameMk id="20" creationId="{4E589CE1-D158-079E-B4A5-C23131A99613}"/>
          </ac:graphicFrameMkLst>
        </pc:graphicFrameChg>
      </pc:sldChg>
      <pc:sldChg chg="add">
        <pc:chgData name="Laura Donaghy" userId="44c0ea4a7173295d" providerId="LiveId" clId="{227D036C-2C7B-4B02-A213-F39CB9A43F13}" dt="2024-12-02T12:35:27.984" v="4787" actId="2890"/>
        <pc:sldMkLst>
          <pc:docMk/>
          <pc:sldMk cId="800649459" sldId="307"/>
        </pc:sldMkLst>
      </pc:sldChg>
    </pc:docChg>
  </pc:docChgLst>
  <pc:docChgLst>
    <pc:chgData name="Laura Donaghy" userId="44c0ea4a7173295d" providerId="LiveId" clId="{7D363FE5-F25D-4E0D-B4D6-F80B781EC544}"/>
    <pc:docChg chg="undo redo custSel addSld delSld modSld sldOrd modMainMaster">
      <pc:chgData name="Laura Donaghy" userId="44c0ea4a7173295d" providerId="LiveId" clId="{7D363FE5-F25D-4E0D-B4D6-F80B781EC544}" dt="2024-11-04T12:19:13.106" v="3875" actId="47"/>
      <pc:docMkLst>
        <pc:docMk/>
      </pc:docMkLst>
      <pc:sldChg chg="addSp delSp modSp mod modClrScheme chgLayout">
        <pc:chgData name="Laura Donaghy" userId="44c0ea4a7173295d" providerId="LiveId" clId="{7D363FE5-F25D-4E0D-B4D6-F80B781EC544}" dt="2024-11-04T10:33:40.107" v="584" actId="20577"/>
        <pc:sldMkLst>
          <pc:docMk/>
          <pc:sldMk cId="0" sldId="256"/>
        </pc:sldMkLst>
      </pc:sldChg>
      <pc:sldChg chg="addSp delSp modSp del mod modClrScheme chgLayout">
        <pc:chgData name="Laura Donaghy" userId="44c0ea4a7173295d" providerId="LiveId" clId="{7D363FE5-F25D-4E0D-B4D6-F80B781EC544}" dt="2024-11-04T10:32:10.948" v="493" actId="47"/>
        <pc:sldMkLst>
          <pc:docMk/>
          <pc:sldMk cId="0" sldId="257"/>
        </pc:sldMkLst>
      </pc:sldChg>
      <pc:sldChg chg="addSp modSp del">
        <pc:chgData name="Laura Donaghy" userId="44c0ea4a7173295d" providerId="LiveId" clId="{7D363FE5-F25D-4E0D-B4D6-F80B781EC544}" dt="2024-11-04T10:42:07.189" v="787" actId="47"/>
        <pc:sldMkLst>
          <pc:docMk/>
          <pc:sldMk cId="0" sldId="258"/>
        </pc:sldMkLst>
      </pc:sldChg>
      <pc:sldChg chg="del">
        <pc:chgData name="Laura Donaghy" userId="44c0ea4a7173295d" providerId="LiveId" clId="{7D363FE5-F25D-4E0D-B4D6-F80B781EC544}" dt="2024-11-04T11:12:51.624" v="1349" actId="47"/>
        <pc:sldMkLst>
          <pc:docMk/>
          <pc:sldMk cId="0" sldId="259"/>
        </pc:sldMkLst>
      </pc:sldChg>
      <pc:sldChg chg="del">
        <pc:chgData name="Laura Donaghy" userId="44c0ea4a7173295d" providerId="LiveId" clId="{7D363FE5-F25D-4E0D-B4D6-F80B781EC544}" dt="2024-11-04T11:19:16.667" v="1547" actId="47"/>
        <pc:sldMkLst>
          <pc:docMk/>
          <pc:sldMk cId="0" sldId="261"/>
        </pc:sldMkLst>
      </pc:sldChg>
      <pc:sldChg chg="del">
        <pc:chgData name="Laura Donaghy" userId="44c0ea4a7173295d" providerId="LiveId" clId="{7D363FE5-F25D-4E0D-B4D6-F80B781EC544}" dt="2024-11-04T11:23:30.010" v="1608" actId="47"/>
        <pc:sldMkLst>
          <pc:docMk/>
          <pc:sldMk cId="0" sldId="262"/>
        </pc:sldMkLst>
      </pc:sldChg>
      <pc:sldChg chg="del">
        <pc:chgData name="Laura Donaghy" userId="44c0ea4a7173295d" providerId="LiveId" clId="{7D363FE5-F25D-4E0D-B4D6-F80B781EC544}" dt="2024-11-04T11:24:30.525" v="1725" actId="2696"/>
        <pc:sldMkLst>
          <pc:docMk/>
          <pc:sldMk cId="0" sldId="263"/>
        </pc:sldMkLst>
      </pc:sldChg>
      <pc:sldChg chg="del">
        <pc:chgData name="Laura Donaghy" userId="44c0ea4a7173295d" providerId="LiveId" clId="{7D363FE5-F25D-4E0D-B4D6-F80B781EC544}" dt="2024-11-04T11:27:08.539" v="1788" actId="47"/>
        <pc:sldMkLst>
          <pc:docMk/>
          <pc:sldMk cId="0" sldId="264"/>
        </pc:sldMkLst>
      </pc:sldChg>
      <pc:sldChg chg="del">
        <pc:chgData name="Laura Donaghy" userId="44c0ea4a7173295d" providerId="LiveId" clId="{7D363FE5-F25D-4E0D-B4D6-F80B781EC544}" dt="2024-11-04T11:34:40.433" v="2066" actId="47"/>
        <pc:sldMkLst>
          <pc:docMk/>
          <pc:sldMk cId="0" sldId="265"/>
        </pc:sldMkLst>
      </pc:sldChg>
      <pc:sldChg chg="del">
        <pc:chgData name="Laura Donaghy" userId="44c0ea4a7173295d" providerId="LiveId" clId="{7D363FE5-F25D-4E0D-B4D6-F80B781EC544}" dt="2024-11-04T11:36:21.527" v="2142" actId="47"/>
        <pc:sldMkLst>
          <pc:docMk/>
          <pc:sldMk cId="0" sldId="266"/>
        </pc:sldMkLst>
      </pc:sldChg>
      <pc:sldChg chg="del">
        <pc:chgData name="Laura Donaghy" userId="44c0ea4a7173295d" providerId="LiveId" clId="{7D363FE5-F25D-4E0D-B4D6-F80B781EC544}" dt="2024-11-04T11:41:58.864" v="2210" actId="47"/>
        <pc:sldMkLst>
          <pc:docMk/>
          <pc:sldMk cId="0" sldId="267"/>
        </pc:sldMkLst>
      </pc:sldChg>
      <pc:sldChg chg="del">
        <pc:chgData name="Laura Donaghy" userId="44c0ea4a7173295d" providerId="LiveId" clId="{7D363FE5-F25D-4E0D-B4D6-F80B781EC544}" dt="2024-11-04T11:47:06.799" v="2380" actId="2696"/>
        <pc:sldMkLst>
          <pc:docMk/>
          <pc:sldMk cId="0" sldId="268"/>
        </pc:sldMkLst>
      </pc:sldChg>
      <pc:sldChg chg="modSp del mod">
        <pc:chgData name="Laura Donaghy" userId="44c0ea4a7173295d" providerId="LiveId" clId="{7D363FE5-F25D-4E0D-B4D6-F80B781EC544}" dt="2024-11-04T11:53:06.150" v="2637" actId="47"/>
        <pc:sldMkLst>
          <pc:docMk/>
          <pc:sldMk cId="0" sldId="269"/>
        </pc:sldMkLst>
      </pc:sldChg>
      <pc:sldChg chg="del">
        <pc:chgData name="Laura Donaghy" userId="44c0ea4a7173295d" providerId="LiveId" clId="{7D363FE5-F25D-4E0D-B4D6-F80B781EC544}" dt="2024-11-04T11:54:58.574" v="2671" actId="47"/>
        <pc:sldMkLst>
          <pc:docMk/>
          <pc:sldMk cId="0" sldId="270"/>
        </pc:sldMkLst>
      </pc:sldChg>
      <pc:sldChg chg="del">
        <pc:chgData name="Laura Donaghy" userId="44c0ea4a7173295d" providerId="LiveId" clId="{7D363FE5-F25D-4E0D-B4D6-F80B781EC544}" dt="2024-11-04T11:56:06.678" v="2693" actId="47"/>
        <pc:sldMkLst>
          <pc:docMk/>
          <pc:sldMk cId="0" sldId="271"/>
        </pc:sldMkLst>
      </pc:sldChg>
      <pc:sldChg chg="del">
        <pc:chgData name="Laura Donaghy" userId="44c0ea4a7173295d" providerId="LiveId" clId="{7D363FE5-F25D-4E0D-B4D6-F80B781EC544}" dt="2024-11-04T11:58:02.306" v="2868" actId="47"/>
        <pc:sldMkLst>
          <pc:docMk/>
          <pc:sldMk cId="0" sldId="272"/>
        </pc:sldMkLst>
      </pc:sldChg>
      <pc:sldChg chg="del">
        <pc:chgData name="Laura Donaghy" userId="44c0ea4a7173295d" providerId="LiveId" clId="{7D363FE5-F25D-4E0D-B4D6-F80B781EC544}" dt="2024-11-04T12:01:21.100" v="3179" actId="47"/>
        <pc:sldMkLst>
          <pc:docMk/>
          <pc:sldMk cId="0" sldId="273"/>
        </pc:sldMkLst>
      </pc:sldChg>
      <pc:sldChg chg="del">
        <pc:chgData name="Laura Donaghy" userId="44c0ea4a7173295d" providerId="LiveId" clId="{7D363FE5-F25D-4E0D-B4D6-F80B781EC544}" dt="2024-11-04T12:10:15.152" v="3673" actId="47"/>
        <pc:sldMkLst>
          <pc:docMk/>
          <pc:sldMk cId="0" sldId="274"/>
        </pc:sldMkLst>
      </pc:sldChg>
      <pc:sldChg chg="del">
        <pc:chgData name="Laura Donaghy" userId="44c0ea4a7173295d" providerId="LiveId" clId="{7D363FE5-F25D-4E0D-B4D6-F80B781EC544}" dt="2024-11-04T12:18:30.500" v="3861" actId="47"/>
        <pc:sldMkLst>
          <pc:docMk/>
          <pc:sldMk cId="0" sldId="275"/>
        </pc:sldMkLst>
      </pc:sldChg>
      <pc:sldChg chg="del">
        <pc:chgData name="Laura Donaghy" userId="44c0ea4a7173295d" providerId="LiveId" clId="{7D363FE5-F25D-4E0D-B4D6-F80B781EC544}" dt="2024-11-04T12:19:13.106" v="3875" actId="47"/>
        <pc:sldMkLst>
          <pc:docMk/>
          <pc:sldMk cId="0" sldId="276"/>
        </pc:sldMkLst>
      </pc:sldChg>
      <pc:sldChg chg="del">
        <pc:chgData name="Laura Donaghy" userId="44c0ea4a7173295d" providerId="LiveId" clId="{7D363FE5-F25D-4E0D-B4D6-F80B781EC544}" dt="2024-11-04T11:16:10.794" v="1406" actId="47"/>
        <pc:sldMkLst>
          <pc:docMk/>
          <pc:sldMk cId="2405660239" sldId="277"/>
        </pc:sldMkLst>
      </pc:sldChg>
      <pc:sldChg chg="modSp del mod">
        <pc:chgData name="Laura Donaghy" userId="44c0ea4a7173295d" providerId="LiveId" clId="{7D363FE5-F25D-4E0D-B4D6-F80B781EC544}" dt="2024-11-04T11:18:09.399" v="1508" actId="47"/>
        <pc:sldMkLst>
          <pc:docMk/>
          <pc:sldMk cId="3409936848" sldId="278"/>
        </pc:sldMkLst>
      </pc:sldChg>
      <pc:sldChg chg="addSp delSp modSp new mod modClrScheme chgLayout">
        <pc:chgData name="Laura Donaghy" userId="44c0ea4a7173295d" providerId="LiveId" clId="{7D363FE5-F25D-4E0D-B4D6-F80B781EC544}" dt="2024-11-04T11:21:54.116" v="1589" actId="255"/>
        <pc:sldMkLst>
          <pc:docMk/>
          <pc:sldMk cId="3538790861" sldId="279"/>
        </pc:sldMkLst>
      </pc:sldChg>
      <pc:sldChg chg="addSp delSp modSp new mod modClrScheme chgLayout">
        <pc:chgData name="Laura Donaghy" userId="44c0ea4a7173295d" providerId="LiveId" clId="{7D363FE5-F25D-4E0D-B4D6-F80B781EC544}" dt="2024-11-04T11:28:14.808" v="1839" actId="1076"/>
        <pc:sldMkLst>
          <pc:docMk/>
          <pc:sldMk cId="1473607873" sldId="280"/>
        </pc:sldMkLst>
      </pc:sldChg>
      <pc:sldChg chg="addSp delSp modSp new mod modClrScheme chgLayout">
        <pc:chgData name="Laura Donaghy" userId="44c0ea4a7173295d" providerId="LiveId" clId="{7D363FE5-F25D-4E0D-B4D6-F80B781EC544}" dt="2024-11-04T11:22:31.557" v="1599" actId="1038"/>
        <pc:sldMkLst>
          <pc:docMk/>
          <pc:sldMk cId="3765798180" sldId="281"/>
        </pc:sldMkLst>
      </pc:sldChg>
      <pc:sldChg chg="addSp delSp modSp new mod chgLayout">
        <pc:chgData name="Laura Donaghy" userId="44c0ea4a7173295d" providerId="LiveId" clId="{7D363FE5-F25D-4E0D-B4D6-F80B781EC544}" dt="2024-11-04T11:22:13.704" v="1594" actId="1076"/>
        <pc:sldMkLst>
          <pc:docMk/>
          <pc:sldMk cId="3283834461" sldId="282"/>
        </pc:sldMkLst>
      </pc:sldChg>
      <pc:sldChg chg="addSp delSp modSp add mod">
        <pc:chgData name="Laura Donaghy" userId="44c0ea4a7173295d" providerId="LiveId" clId="{7D363FE5-F25D-4E0D-B4D6-F80B781EC544}" dt="2024-11-04T11:22:40.760" v="1601" actId="1076"/>
        <pc:sldMkLst>
          <pc:docMk/>
          <pc:sldMk cId="2942550761" sldId="283"/>
        </pc:sldMkLst>
      </pc:sldChg>
      <pc:sldChg chg="addSp delSp modSp add mod">
        <pc:chgData name="Laura Donaghy" userId="44c0ea4a7173295d" providerId="LiveId" clId="{7D363FE5-F25D-4E0D-B4D6-F80B781EC544}" dt="2024-11-04T11:22:54.439" v="1603"/>
        <pc:sldMkLst>
          <pc:docMk/>
          <pc:sldMk cId="4032164286" sldId="284"/>
        </pc:sldMkLst>
      </pc:sldChg>
      <pc:sldChg chg="addSp delSp modSp add mod">
        <pc:chgData name="Laura Donaghy" userId="44c0ea4a7173295d" providerId="LiveId" clId="{7D363FE5-F25D-4E0D-B4D6-F80B781EC544}" dt="2024-11-04T11:22:58.417" v="1605"/>
        <pc:sldMkLst>
          <pc:docMk/>
          <pc:sldMk cId="1412017421" sldId="285"/>
        </pc:sldMkLst>
      </pc:sldChg>
      <pc:sldChg chg="addSp delSp modSp add mod">
        <pc:chgData name="Laura Donaghy" userId="44c0ea4a7173295d" providerId="LiveId" clId="{7D363FE5-F25D-4E0D-B4D6-F80B781EC544}" dt="2024-11-04T11:23:01.686" v="1607"/>
        <pc:sldMkLst>
          <pc:docMk/>
          <pc:sldMk cId="335446355" sldId="286"/>
        </pc:sldMkLst>
      </pc:sldChg>
      <pc:sldChg chg="addSp delSp modSp add mod modClrScheme chgLayout">
        <pc:chgData name="Laura Donaghy" userId="44c0ea4a7173295d" providerId="LiveId" clId="{7D363FE5-F25D-4E0D-B4D6-F80B781EC544}" dt="2024-11-04T11:24:22.527" v="1724" actId="14100"/>
        <pc:sldMkLst>
          <pc:docMk/>
          <pc:sldMk cId="1037248878" sldId="287"/>
        </pc:sldMkLst>
      </pc:sldChg>
      <pc:sldChg chg="addSp delSp modSp add mod modClrScheme chgLayout">
        <pc:chgData name="Laura Donaghy" userId="44c0ea4a7173295d" providerId="LiveId" clId="{7D363FE5-F25D-4E0D-B4D6-F80B781EC544}" dt="2024-11-04T11:37:17.177" v="2149" actId="1076"/>
        <pc:sldMkLst>
          <pc:docMk/>
          <pc:sldMk cId="2472596746" sldId="288"/>
        </pc:sldMkLst>
      </pc:sldChg>
      <pc:sldChg chg="addSp delSp modSp add mod">
        <pc:chgData name="Laura Donaghy" userId="44c0ea4a7173295d" providerId="LiveId" clId="{7D363FE5-F25D-4E0D-B4D6-F80B781EC544}" dt="2024-11-04T11:37:23.444" v="2150" actId="1076"/>
        <pc:sldMkLst>
          <pc:docMk/>
          <pc:sldMk cId="1065261763" sldId="289"/>
        </pc:sldMkLst>
      </pc:sldChg>
      <pc:sldChg chg="addSp delSp modSp add mod modClrScheme chgLayout">
        <pc:chgData name="Laura Donaghy" userId="44c0ea4a7173295d" providerId="LiveId" clId="{7D363FE5-F25D-4E0D-B4D6-F80B781EC544}" dt="2024-11-04T11:37:27.429" v="2151" actId="1076"/>
        <pc:sldMkLst>
          <pc:docMk/>
          <pc:sldMk cId="624147090" sldId="290"/>
        </pc:sldMkLst>
      </pc:sldChg>
      <pc:sldChg chg="addSp delSp modSp add mod modClrScheme chgLayout">
        <pc:chgData name="Laura Donaghy" userId="44c0ea4a7173295d" providerId="LiveId" clId="{7D363FE5-F25D-4E0D-B4D6-F80B781EC544}" dt="2024-11-04T11:41:55.112" v="2209" actId="1076"/>
        <pc:sldMkLst>
          <pc:docMk/>
          <pc:sldMk cId="465106509" sldId="291"/>
        </pc:sldMkLst>
      </pc:sldChg>
      <pc:sldChg chg="new del">
        <pc:chgData name="Laura Donaghy" userId="44c0ea4a7173295d" providerId="LiveId" clId="{7D363FE5-F25D-4E0D-B4D6-F80B781EC544}" dt="2024-11-04T11:38:18.136" v="2153" actId="680"/>
        <pc:sldMkLst>
          <pc:docMk/>
          <pc:sldMk cId="2907565045" sldId="291"/>
        </pc:sldMkLst>
      </pc:sldChg>
      <pc:sldChg chg="addSp delSp modSp add mod modClrScheme chgLayout">
        <pc:chgData name="Laura Donaghy" userId="44c0ea4a7173295d" providerId="LiveId" clId="{7D363FE5-F25D-4E0D-B4D6-F80B781EC544}" dt="2024-11-04T11:50:20.996" v="2558" actId="14100"/>
        <pc:sldMkLst>
          <pc:docMk/>
          <pc:sldMk cId="1765224218" sldId="292"/>
        </pc:sldMkLst>
      </pc:sldChg>
      <pc:sldChg chg="addSp delSp modSp add mod modClrScheme chgLayout">
        <pc:chgData name="Laura Donaghy" userId="44c0ea4a7173295d" providerId="LiveId" clId="{7D363FE5-F25D-4E0D-B4D6-F80B781EC544}" dt="2024-11-04T11:50:37.894" v="2562"/>
        <pc:sldMkLst>
          <pc:docMk/>
          <pc:sldMk cId="1651039367" sldId="293"/>
        </pc:sldMkLst>
      </pc:sldChg>
      <pc:sldChg chg="addSp delSp modSp add mod modClrScheme chgLayout">
        <pc:chgData name="Laura Donaghy" userId="44c0ea4a7173295d" providerId="LiveId" clId="{7D363FE5-F25D-4E0D-B4D6-F80B781EC544}" dt="2024-11-04T11:52:49.995" v="2636" actId="14100"/>
        <pc:sldMkLst>
          <pc:docMk/>
          <pc:sldMk cId="3153331727" sldId="294"/>
        </pc:sldMkLst>
      </pc:sldChg>
      <pc:sldChg chg="addSp delSp modSp add mod">
        <pc:chgData name="Laura Donaghy" userId="44c0ea4a7173295d" providerId="LiveId" clId="{7D363FE5-F25D-4E0D-B4D6-F80B781EC544}" dt="2024-11-04T11:54:55.079" v="2670" actId="14100"/>
        <pc:sldMkLst>
          <pc:docMk/>
          <pc:sldMk cId="2309200315" sldId="295"/>
        </pc:sldMkLst>
      </pc:sldChg>
      <pc:sldChg chg="addSp delSp modSp add mod modClrScheme chgLayout">
        <pc:chgData name="Laura Donaghy" userId="44c0ea4a7173295d" providerId="LiveId" clId="{7D363FE5-F25D-4E0D-B4D6-F80B781EC544}" dt="2024-11-04T11:58:22.046" v="2941" actId="20577"/>
        <pc:sldMkLst>
          <pc:docMk/>
          <pc:sldMk cId="522670982" sldId="296"/>
        </pc:sldMkLst>
      </pc:sldChg>
      <pc:sldChg chg="addSp delSp modSp add mod ord">
        <pc:chgData name="Laura Donaghy" userId="44c0ea4a7173295d" providerId="LiveId" clId="{7D363FE5-F25D-4E0D-B4D6-F80B781EC544}" dt="2024-11-04T12:10:00.520" v="3669" actId="14100"/>
        <pc:sldMkLst>
          <pc:docMk/>
          <pc:sldMk cId="3660752248" sldId="297"/>
        </pc:sldMkLst>
      </pc:sldChg>
      <pc:sldChg chg="addSp delSp modSp add mod">
        <pc:chgData name="Laura Donaghy" userId="44c0ea4a7173295d" providerId="LiveId" clId="{7D363FE5-F25D-4E0D-B4D6-F80B781EC544}" dt="2024-11-04T12:18:11.127" v="3857" actId="14100"/>
        <pc:sldMkLst>
          <pc:docMk/>
          <pc:sldMk cId="3306825124" sldId="298"/>
        </pc:sldMkLst>
      </pc:sldChg>
      <pc:sldChg chg="addSp delSp modSp add mod">
        <pc:chgData name="Laura Donaghy" userId="44c0ea4a7173295d" providerId="LiveId" clId="{7D363FE5-F25D-4E0D-B4D6-F80B781EC544}" dt="2024-11-04T12:04:18.453" v="3215" actId="20577"/>
        <pc:sldMkLst>
          <pc:docMk/>
          <pc:sldMk cId="786260167" sldId="299"/>
        </pc:sldMkLst>
      </pc:sldChg>
      <pc:sldChg chg="new del">
        <pc:chgData name="Laura Donaghy" userId="44c0ea4a7173295d" providerId="LiveId" clId="{7D363FE5-F25D-4E0D-B4D6-F80B781EC544}" dt="2024-11-04T12:10:35.731" v="3675" actId="47"/>
        <pc:sldMkLst>
          <pc:docMk/>
          <pc:sldMk cId="1814922632" sldId="300"/>
        </pc:sldMkLst>
      </pc:sldChg>
      <pc:sldChg chg="addSp delSp modSp add mod">
        <pc:chgData name="Laura Donaghy" userId="44c0ea4a7173295d" providerId="LiveId" clId="{7D363FE5-F25D-4E0D-B4D6-F80B781EC544}" dt="2024-11-04T12:18:05.088" v="3855" actId="14100"/>
        <pc:sldMkLst>
          <pc:docMk/>
          <pc:sldMk cId="4204443419" sldId="300"/>
        </pc:sldMkLst>
      </pc:sldChg>
      <pc:sldChg chg="addSp delSp modSp add mod ord">
        <pc:chgData name="Laura Donaghy" userId="44c0ea4a7173295d" providerId="LiveId" clId="{7D363FE5-F25D-4E0D-B4D6-F80B781EC544}" dt="2024-11-04T12:19:08.190" v="3874"/>
        <pc:sldMkLst>
          <pc:docMk/>
          <pc:sldMk cId="543195847" sldId="301"/>
        </pc:sldMkLst>
      </pc:sldChg>
      <pc:sldMasterChg chg="modSldLayout sldLayoutOrd">
        <pc:chgData name="Laura Donaghy" userId="44c0ea4a7173295d" providerId="LiveId" clId="{7D363FE5-F25D-4E0D-B4D6-F80B781EC544}" dt="2024-11-04T10:01:05.770" v="31" actId="478"/>
        <pc:sldMasterMkLst>
          <pc:docMk/>
          <pc:sldMasterMk cId="0" sldId="2147483659"/>
        </pc:sldMasterMkLst>
        <pc:sldLayoutChg chg="addSp modSp mod ord">
          <pc:chgData name="Laura Donaghy" userId="44c0ea4a7173295d" providerId="LiveId" clId="{7D363FE5-F25D-4E0D-B4D6-F80B781EC544}" dt="2024-11-04T09:46:01.258" v="25" actId="20578"/>
          <pc:sldLayoutMkLst>
            <pc:docMk/>
            <pc:sldMasterMk cId="0" sldId="2147483659"/>
            <pc:sldLayoutMk cId="0" sldId="2147483649"/>
          </pc:sldLayoutMkLst>
        </pc:sldLayoutChg>
        <pc:sldLayoutChg chg="addSp delSp modSp mod">
          <pc:chgData name="Laura Donaghy" userId="44c0ea4a7173295d" providerId="LiveId" clId="{7D363FE5-F25D-4E0D-B4D6-F80B781EC544}" dt="2024-11-04T10:01:05.770" v="31" actId="478"/>
          <pc:sldLayoutMkLst>
            <pc:docMk/>
            <pc:sldMasterMk cId="0" sldId="2147483659"/>
            <pc:sldLayoutMk cId="0" sldId="2147483655"/>
          </pc:sldLayoutMkLst>
        </pc:sldLayoutChg>
      </pc:sldMasterChg>
      <pc:sldMasterChg chg="addSldLayout delSldLayout modSldLayout">
        <pc:chgData name="Laura Donaghy" userId="44c0ea4a7173295d" providerId="LiveId" clId="{7D363FE5-F25D-4E0D-B4D6-F80B781EC544}" dt="2024-11-04T12:19:13.106" v="3875" actId="47"/>
        <pc:sldMasterMkLst>
          <pc:docMk/>
          <pc:sldMasterMk cId="663032954" sldId="2147484000"/>
        </pc:sldMasterMkLst>
        <pc:sldLayoutChg chg="addSp delSp modSp mod setBg">
          <pc:chgData name="Laura Donaghy" userId="44c0ea4a7173295d" providerId="LiveId" clId="{7D363FE5-F25D-4E0D-B4D6-F80B781EC544}" dt="2024-11-04T10:34:54.795" v="594" actId="255"/>
          <pc:sldLayoutMkLst>
            <pc:docMk/>
            <pc:sldMasterMk cId="663032954" sldId="2147484000"/>
            <pc:sldLayoutMk cId="2888440528" sldId="2147484001"/>
          </pc:sldLayoutMkLst>
        </pc:sldLayoutChg>
        <pc:sldLayoutChg chg="addSp delSp modSp mod setBg">
          <pc:chgData name="Laura Donaghy" userId="44c0ea4a7173295d" providerId="LiveId" clId="{7D363FE5-F25D-4E0D-B4D6-F80B781EC544}" dt="2024-11-04T10:35:43.302" v="596" actId="6549"/>
          <pc:sldLayoutMkLst>
            <pc:docMk/>
            <pc:sldMasterMk cId="663032954" sldId="2147484000"/>
            <pc:sldLayoutMk cId="985079109" sldId="2147484002"/>
          </pc:sldLayoutMkLst>
        </pc:sldLayoutChg>
        <pc:sldLayoutChg chg="modSp mod setBg">
          <pc:chgData name="Laura Donaghy" userId="44c0ea4a7173295d" providerId="LiveId" clId="{7D363FE5-F25D-4E0D-B4D6-F80B781EC544}" dt="2024-11-04T10:22:17.431" v="206" actId="207"/>
          <pc:sldLayoutMkLst>
            <pc:docMk/>
            <pc:sldMasterMk cId="663032954" sldId="2147484000"/>
            <pc:sldLayoutMk cId="3106536555" sldId="2147484003"/>
          </pc:sldLayoutMkLst>
        </pc:sldLayoutChg>
        <pc:sldLayoutChg chg="addSp modSp mod">
          <pc:chgData name="Laura Donaghy" userId="44c0ea4a7173295d" providerId="LiveId" clId="{7D363FE5-F25D-4E0D-B4D6-F80B781EC544}" dt="2024-11-04T10:42:53.683" v="791"/>
          <pc:sldLayoutMkLst>
            <pc:docMk/>
            <pc:sldMasterMk cId="663032954" sldId="2147484000"/>
            <pc:sldLayoutMk cId="3547432358" sldId="2147484004"/>
          </pc:sldLayoutMkLst>
        </pc:sldLayoutChg>
        <pc:sldLayoutChg chg="addSp modSp mod">
          <pc:chgData name="Laura Donaghy" userId="44c0ea4a7173295d" providerId="LiveId" clId="{7D363FE5-F25D-4E0D-B4D6-F80B781EC544}" dt="2024-11-04T10:43:38.954" v="892"/>
          <pc:sldLayoutMkLst>
            <pc:docMk/>
            <pc:sldMasterMk cId="663032954" sldId="2147484000"/>
            <pc:sldLayoutMk cId="2996450148" sldId="2147484005"/>
          </pc:sldLayoutMkLst>
        </pc:sldLayoutChg>
        <pc:sldLayoutChg chg="addSp delSp modSp mod">
          <pc:chgData name="Laura Donaghy" userId="44c0ea4a7173295d" providerId="LiveId" clId="{7D363FE5-F25D-4E0D-B4D6-F80B781EC544}" dt="2024-11-04T10:36:04.281" v="597" actId="20577"/>
          <pc:sldLayoutMkLst>
            <pc:docMk/>
            <pc:sldMasterMk cId="663032954" sldId="2147484000"/>
            <pc:sldLayoutMk cId="1934417681" sldId="2147484006"/>
          </pc:sldLayoutMkLst>
        </pc:sldLayoutChg>
        <pc:sldLayoutChg chg="modSp mod">
          <pc:chgData name="Laura Donaghy" userId="44c0ea4a7173295d" providerId="LiveId" clId="{7D363FE5-F25D-4E0D-B4D6-F80B781EC544}" dt="2024-11-04T10:22:28.399" v="210" actId="207"/>
          <pc:sldLayoutMkLst>
            <pc:docMk/>
            <pc:sldMasterMk cId="663032954" sldId="2147484000"/>
            <pc:sldLayoutMk cId="1664365025" sldId="2147484008"/>
          </pc:sldLayoutMkLst>
        </pc:sldLayoutChg>
        <pc:sldLayoutChg chg="addSp modSp mod">
          <pc:chgData name="Laura Donaghy" userId="44c0ea4a7173295d" providerId="LiveId" clId="{7D363FE5-F25D-4E0D-B4D6-F80B781EC544}" dt="2024-11-04T11:56:37.198" v="2698"/>
          <pc:sldLayoutMkLst>
            <pc:docMk/>
            <pc:sldMasterMk cId="663032954" sldId="2147484000"/>
            <pc:sldLayoutMk cId="316971419" sldId="2147484011"/>
          </pc:sldLayoutMkLst>
        </pc:sldLayoutChg>
        <pc:sldLayoutChg chg="addSp modSp mod">
          <pc:chgData name="Laura Donaghy" userId="44c0ea4a7173295d" providerId="LiveId" clId="{7D363FE5-F25D-4E0D-B4D6-F80B781EC544}" dt="2024-11-04T11:56:40.020" v="2699"/>
          <pc:sldLayoutMkLst>
            <pc:docMk/>
            <pc:sldMasterMk cId="663032954" sldId="2147484000"/>
            <pc:sldLayoutMk cId="1605735849" sldId="2147484012"/>
          </pc:sldLayoutMkLst>
        </pc:sldLayoutChg>
        <pc:sldLayoutChg chg="modSp mod">
          <pc:chgData name="Laura Donaghy" userId="44c0ea4a7173295d" providerId="LiveId" clId="{7D363FE5-F25D-4E0D-B4D6-F80B781EC544}" dt="2024-11-04T10:22:37.573" v="213" actId="207"/>
          <pc:sldLayoutMkLst>
            <pc:docMk/>
            <pc:sldMasterMk cId="663032954" sldId="2147484000"/>
            <pc:sldLayoutMk cId="1768627623" sldId="2147484013"/>
          </pc:sldLayoutMkLst>
        </pc:sldLayoutChg>
        <pc:sldLayoutChg chg="modSp mod">
          <pc:chgData name="Laura Donaghy" userId="44c0ea4a7173295d" providerId="LiveId" clId="{7D363FE5-F25D-4E0D-B4D6-F80B781EC544}" dt="2024-11-04T10:22:40.085" v="214" actId="207"/>
          <pc:sldLayoutMkLst>
            <pc:docMk/>
            <pc:sldMasterMk cId="663032954" sldId="2147484000"/>
            <pc:sldLayoutMk cId="2721616836" sldId="2147484014"/>
          </pc:sldLayoutMkLst>
        </pc:sldLayoutChg>
        <pc:sldLayoutChg chg="del">
          <pc:chgData name="Laura Donaghy" userId="44c0ea4a7173295d" providerId="LiveId" clId="{7D363FE5-F25D-4E0D-B4D6-F80B781EC544}" dt="2024-11-04T12:19:13.106" v="3875" actId="47"/>
          <pc:sldLayoutMkLst>
            <pc:docMk/>
            <pc:sldMasterMk cId="663032954" sldId="2147484000"/>
            <pc:sldLayoutMk cId="198938412" sldId="2147484015"/>
          </pc:sldLayoutMkLst>
        </pc:sldLayoutChg>
        <pc:sldLayoutChg chg="addSp delSp modSp add mod modTransition">
          <pc:chgData name="Laura Donaghy" userId="44c0ea4a7173295d" providerId="LiveId" clId="{7D363FE5-F25D-4E0D-B4D6-F80B781EC544}" dt="2024-11-04T10:26:30.005" v="243" actId="164"/>
          <pc:sldLayoutMkLst>
            <pc:docMk/>
            <pc:sldMasterMk cId="663032954" sldId="2147484000"/>
            <pc:sldLayoutMk cId="2490197381" sldId="2147484016"/>
          </pc:sldLayoutMkLst>
        </pc:sldLayoutChg>
        <pc:sldLayoutChg chg="addSp modSp add mod modTransition">
          <pc:chgData name="Laura Donaghy" userId="44c0ea4a7173295d" providerId="LiveId" clId="{7D363FE5-F25D-4E0D-B4D6-F80B781EC544}" dt="2024-11-04T10:26:34.799" v="244"/>
          <pc:sldLayoutMkLst>
            <pc:docMk/>
            <pc:sldMasterMk cId="663032954" sldId="2147484000"/>
            <pc:sldLayoutMk cId="946138080" sldId="2147484017"/>
          </pc:sldLayoutMkLst>
        </pc:sldLayoutChg>
      </pc:sldMasterChg>
    </pc:docChg>
  </pc:docChgLst>
  <pc:docChgLst>
    <pc:chgData name="Laura Donaghy" userId="44c0ea4a7173295d" providerId="LiveId" clId="{1C6BE4A7-DBDF-462A-BFEC-01B4AB1BDAD8}"/>
    <pc:docChg chg="modSld">
      <pc:chgData name="Laura Donaghy" userId="44c0ea4a7173295d" providerId="LiveId" clId="{1C6BE4A7-DBDF-462A-BFEC-01B4AB1BDAD8}" dt="2024-09-24T13:04:44.802" v="5" actId="20577"/>
      <pc:docMkLst>
        <pc:docMk/>
      </pc:docMkLst>
      <pc:sldChg chg="modSp mod">
        <pc:chgData name="Laura Donaghy" userId="44c0ea4a7173295d" providerId="LiveId" clId="{1C6BE4A7-DBDF-462A-BFEC-01B4AB1BDAD8}" dt="2024-09-24T13:04:44.802" v="5" actId="20577"/>
        <pc:sldMkLst>
          <pc:docMk/>
          <pc:sldMk cId="0" sldId="275"/>
        </pc:sldMkLst>
      </pc:sldChg>
    </pc:docChg>
  </pc:docChgLst>
  <pc:docChgLst>
    <pc:chgData name="Laura Donaghy" userId="44c0ea4a7173295d" providerId="LiveId" clId="{A13EE492-F69A-45E3-8399-2929A131C61A}"/>
    <pc:docChg chg="undo custSel addSld delSld modSld">
      <pc:chgData name="Laura Donaghy" userId="44c0ea4a7173295d" providerId="LiveId" clId="{A13EE492-F69A-45E3-8399-2929A131C61A}" dt="2024-10-31T10:07:48.060" v="380" actId="1076"/>
      <pc:docMkLst>
        <pc:docMk/>
      </pc:docMkLst>
      <pc:sldChg chg="addSp delSp modSp mod">
        <pc:chgData name="Laura Donaghy" userId="44c0ea4a7173295d" providerId="LiveId" clId="{A13EE492-F69A-45E3-8399-2929A131C61A}" dt="2024-10-31T10:03:29.787" v="192" actId="1076"/>
        <pc:sldMkLst>
          <pc:docMk/>
          <pc:sldMk cId="0" sldId="259"/>
        </pc:sldMkLst>
      </pc:sldChg>
      <pc:sldChg chg="del">
        <pc:chgData name="Laura Donaghy" userId="44c0ea4a7173295d" providerId="LiveId" clId="{A13EE492-F69A-45E3-8399-2929A131C61A}" dt="2024-10-31T10:03:42.265" v="194" actId="47"/>
        <pc:sldMkLst>
          <pc:docMk/>
          <pc:sldMk cId="0" sldId="260"/>
        </pc:sldMkLst>
      </pc:sldChg>
      <pc:sldChg chg="addSp delSp modSp mod">
        <pc:chgData name="Laura Donaghy" userId="44c0ea4a7173295d" providerId="LiveId" clId="{A13EE492-F69A-45E3-8399-2929A131C61A}" dt="2024-10-31T10:06:10.624" v="308" actId="1076"/>
        <pc:sldMkLst>
          <pc:docMk/>
          <pc:sldMk cId="0" sldId="261"/>
        </pc:sldMkLst>
      </pc:sldChg>
      <pc:sldChg chg="addSp delSp modSp mod">
        <pc:chgData name="Laura Donaghy" userId="44c0ea4a7173295d" providerId="LiveId" clId="{A13EE492-F69A-45E3-8399-2929A131C61A}" dt="2024-10-31T10:07:33.046" v="374" actId="1076"/>
        <pc:sldMkLst>
          <pc:docMk/>
          <pc:sldMk cId="0" sldId="262"/>
        </pc:sldMkLst>
      </pc:sldChg>
      <pc:sldChg chg="addSp delSp modSp mod">
        <pc:chgData name="Laura Donaghy" userId="44c0ea4a7173295d" providerId="LiveId" clId="{A13EE492-F69A-45E3-8399-2929A131C61A}" dt="2024-10-31T10:07:48.060" v="380" actId="1076"/>
        <pc:sldMkLst>
          <pc:docMk/>
          <pc:sldMk cId="0" sldId="263"/>
        </pc:sldMkLst>
      </pc:sldChg>
      <pc:sldChg chg="modSp mod">
        <pc:chgData name="Laura Donaghy" userId="44c0ea4a7173295d" providerId="LiveId" clId="{A13EE492-F69A-45E3-8399-2929A131C61A}" dt="2024-10-31T09:43:07.761" v="4" actId="20577"/>
        <pc:sldMkLst>
          <pc:docMk/>
          <pc:sldMk cId="0" sldId="264"/>
        </pc:sldMkLst>
      </pc:sldChg>
      <pc:sldChg chg="addSp delSp modSp add mod">
        <pc:chgData name="Laura Donaghy" userId="44c0ea4a7173295d" providerId="LiveId" clId="{A13EE492-F69A-45E3-8399-2929A131C61A}" dt="2024-10-31T10:03:38.162" v="193" actId="1076"/>
        <pc:sldMkLst>
          <pc:docMk/>
          <pc:sldMk cId="2405660239" sldId="277"/>
        </pc:sldMkLst>
      </pc:sldChg>
      <pc:sldChg chg="addSp modSp add mod">
        <pc:chgData name="Laura Donaghy" userId="44c0ea4a7173295d" providerId="LiveId" clId="{A13EE492-F69A-45E3-8399-2929A131C61A}" dt="2024-10-31T10:05:50.358" v="301" actId="14100"/>
        <pc:sldMkLst>
          <pc:docMk/>
          <pc:sldMk cId="3409936848" sldId="278"/>
        </pc:sldMkLst>
      </pc:sldChg>
    </pc:docChg>
  </pc:docChgLst>
  <pc:docChgLst>
    <pc:chgData name="Laura Donaghy" userId="44c0ea4a7173295d" providerId="LiveId" clId="{8096886D-EA90-4814-97FB-F5F0FD6F527F}"/>
    <pc:docChg chg="undo custSel addSld delSld modSld sldOrd">
      <pc:chgData name="Laura Donaghy" userId="44c0ea4a7173295d" providerId="LiveId" clId="{8096886D-EA90-4814-97FB-F5F0FD6F527F}" dt="2025-02-11T14:06:07.885" v="820" actId="27636"/>
      <pc:docMkLst>
        <pc:docMk/>
      </pc:docMkLst>
      <pc:sldChg chg="modSp mod modNotesTx">
        <pc:chgData name="Laura Donaghy" userId="44c0ea4a7173295d" providerId="LiveId" clId="{8096886D-EA90-4814-97FB-F5F0FD6F527F}" dt="2025-02-11T11:59:49.966" v="660" actId="20577"/>
        <pc:sldMkLst>
          <pc:docMk/>
          <pc:sldMk cId="3283834461" sldId="282"/>
        </pc:sldMkLst>
        <pc:spChg chg="mod">
          <ac:chgData name="Laura Donaghy" userId="44c0ea4a7173295d" providerId="LiveId" clId="{8096886D-EA90-4814-97FB-F5F0FD6F527F}" dt="2025-02-11T11:58:58.974" v="489" actId="20577"/>
          <ac:spMkLst>
            <pc:docMk/>
            <pc:sldMk cId="3283834461" sldId="282"/>
            <ac:spMk id="3" creationId="{2EB49A3A-A42F-A945-956E-BBB03356A23A}"/>
          </ac:spMkLst>
        </pc:spChg>
      </pc:sldChg>
      <pc:sldChg chg="modNotesTx">
        <pc:chgData name="Laura Donaghy" userId="44c0ea4a7173295d" providerId="LiveId" clId="{8096886D-EA90-4814-97FB-F5F0FD6F527F}" dt="2025-02-11T11:59:38.807" v="613" actId="20577"/>
        <pc:sldMkLst>
          <pc:docMk/>
          <pc:sldMk cId="2942550761" sldId="283"/>
        </pc:sldMkLst>
      </pc:sldChg>
      <pc:sldChg chg="modSp mod">
        <pc:chgData name="Laura Donaghy" userId="44c0ea4a7173295d" providerId="LiveId" clId="{8096886D-EA90-4814-97FB-F5F0FD6F527F}" dt="2025-02-11T12:00:15.398" v="733" actId="20577"/>
        <pc:sldMkLst>
          <pc:docMk/>
          <pc:sldMk cId="4032164286" sldId="284"/>
        </pc:sldMkLst>
        <pc:spChg chg="mod">
          <ac:chgData name="Laura Donaghy" userId="44c0ea4a7173295d" providerId="LiveId" clId="{8096886D-EA90-4814-97FB-F5F0FD6F527F}" dt="2025-02-11T12:00:15.398" v="733" actId="20577"/>
          <ac:spMkLst>
            <pc:docMk/>
            <pc:sldMk cId="4032164286" sldId="284"/>
            <ac:spMk id="8" creationId="{265FAD1D-65B8-C294-C9AF-47366C8C2B2D}"/>
          </ac:spMkLst>
        </pc:spChg>
      </pc:sldChg>
      <pc:sldChg chg="modSp mod">
        <pc:chgData name="Laura Donaghy" userId="44c0ea4a7173295d" providerId="LiveId" clId="{8096886D-EA90-4814-97FB-F5F0FD6F527F}" dt="2025-02-11T12:01:37.417" v="817" actId="20577"/>
        <pc:sldMkLst>
          <pc:docMk/>
          <pc:sldMk cId="2472596746" sldId="288"/>
        </pc:sldMkLst>
        <pc:spChg chg="mod">
          <ac:chgData name="Laura Donaghy" userId="44c0ea4a7173295d" providerId="LiveId" clId="{8096886D-EA90-4814-97FB-F5F0FD6F527F}" dt="2025-02-11T12:01:37.417" v="817" actId="20577"/>
          <ac:spMkLst>
            <pc:docMk/>
            <pc:sldMk cId="2472596746" sldId="288"/>
            <ac:spMk id="7" creationId="{D98A84B9-E54A-0D25-111A-143AFDD7050A}"/>
          </ac:spMkLst>
        </pc:spChg>
      </pc:sldChg>
      <pc:sldChg chg="modSp mod">
        <pc:chgData name="Laura Donaghy" userId="44c0ea4a7173295d" providerId="LiveId" clId="{8096886D-EA90-4814-97FB-F5F0FD6F527F}" dt="2025-02-11T12:01:43.464" v="818" actId="113"/>
        <pc:sldMkLst>
          <pc:docMk/>
          <pc:sldMk cId="1065261763" sldId="289"/>
        </pc:sldMkLst>
        <pc:spChg chg="mod">
          <ac:chgData name="Laura Donaghy" userId="44c0ea4a7173295d" providerId="LiveId" clId="{8096886D-EA90-4814-97FB-F5F0FD6F527F}" dt="2025-02-11T12:01:43.464" v="818" actId="113"/>
          <ac:spMkLst>
            <pc:docMk/>
            <pc:sldMk cId="1065261763" sldId="289"/>
            <ac:spMk id="7" creationId="{3F619455-EB85-C78E-DEF1-7690AE8B34CD}"/>
          </ac:spMkLst>
        </pc:spChg>
      </pc:sldChg>
      <pc:sldChg chg="del">
        <pc:chgData name="Laura Donaghy" userId="44c0ea4a7173295d" providerId="LiveId" clId="{8096886D-EA90-4814-97FB-F5F0FD6F527F}" dt="2025-02-11T11:51:21.468" v="442" actId="2696"/>
        <pc:sldMkLst>
          <pc:docMk/>
          <pc:sldMk cId="624147090" sldId="290"/>
        </pc:sldMkLst>
      </pc:sldChg>
      <pc:sldChg chg="del">
        <pc:chgData name="Laura Donaghy" userId="44c0ea4a7173295d" providerId="LiveId" clId="{8096886D-EA90-4814-97FB-F5F0FD6F527F}" dt="2025-02-11T11:51:21.468" v="442" actId="2696"/>
        <pc:sldMkLst>
          <pc:docMk/>
          <pc:sldMk cId="465106509" sldId="291"/>
        </pc:sldMkLst>
      </pc:sldChg>
      <pc:sldChg chg="modSp mod">
        <pc:chgData name="Laura Donaghy" userId="44c0ea4a7173295d" providerId="LiveId" clId="{8096886D-EA90-4814-97FB-F5F0FD6F527F}" dt="2025-02-11T11:51:50.350" v="465" actId="20577"/>
        <pc:sldMkLst>
          <pc:docMk/>
          <pc:sldMk cId="800649459" sldId="307"/>
        </pc:sldMkLst>
        <pc:graphicFrameChg chg="modGraphic">
          <ac:chgData name="Laura Donaghy" userId="44c0ea4a7173295d" providerId="LiveId" clId="{8096886D-EA90-4814-97FB-F5F0FD6F527F}" dt="2025-02-11T11:51:50.350" v="465" actId="20577"/>
          <ac:graphicFrameMkLst>
            <pc:docMk/>
            <pc:sldMk cId="800649459" sldId="307"/>
            <ac:graphicFrameMk id="20" creationId="{39E05281-AE97-D70F-4880-969D9777A8D3}"/>
          </ac:graphicFrameMkLst>
        </pc:graphicFrameChg>
      </pc:sldChg>
      <pc:sldChg chg="modSp mod">
        <pc:chgData name="Laura Donaghy" userId="44c0ea4a7173295d" providerId="LiveId" clId="{8096886D-EA90-4814-97FB-F5F0FD6F527F}" dt="2025-02-11T12:00:26.678" v="735" actId="14100"/>
        <pc:sldMkLst>
          <pc:docMk/>
          <pc:sldMk cId="76075773" sldId="308"/>
        </pc:sldMkLst>
        <pc:spChg chg="mod">
          <ac:chgData name="Laura Donaghy" userId="44c0ea4a7173295d" providerId="LiveId" clId="{8096886D-EA90-4814-97FB-F5F0FD6F527F}" dt="2025-02-11T12:00:23.406" v="734" actId="1076"/>
          <ac:spMkLst>
            <pc:docMk/>
            <pc:sldMk cId="76075773" sldId="308"/>
            <ac:spMk id="8" creationId="{F443E093-6042-56DF-0A3C-5A634A0E0BFF}"/>
          </ac:spMkLst>
        </pc:spChg>
        <pc:cxnChg chg="mod">
          <ac:chgData name="Laura Donaghy" userId="44c0ea4a7173295d" providerId="LiveId" clId="{8096886D-EA90-4814-97FB-F5F0FD6F527F}" dt="2025-02-11T12:00:26.678" v="735" actId="14100"/>
          <ac:cxnSpMkLst>
            <pc:docMk/>
            <pc:sldMk cId="76075773" sldId="308"/>
            <ac:cxnSpMk id="9" creationId="{BCC60EAD-20E4-6C05-E1C8-F43A7A34355E}"/>
          </ac:cxnSpMkLst>
        </pc:cxnChg>
      </pc:sldChg>
      <pc:sldChg chg="modSp mod">
        <pc:chgData name="Laura Donaghy" userId="44c0ea4a7173295d" providerId="LiveId" clId="{8096886D-EA90-4814-97FB-F5F0FD6F527F}" dt="2025-02-11T12:00:48.174" v="802" actId="1076"/>
        <pc:sldMkLst>
          <pc:docMk/>
          <pc:sldMk cId="1166270143" sldId="309"/>
        </pc:sldMkLst>
        <pc:spChg chg="mod">
          <ac:chgData name="Laura Donaghy" userId="44c0ea4a7173295d" providerId="LiveId" clId="{8096886D-EA90-4814-97FB-F5F0FD6F527F}" dt="2025-02-11T12:00:48.174" v="802" actId="1076"/>
          <ac:spMkLst>
            <pc:docMk/>
            <pc:sldMk cId="1166270143" sldId="309"/>
            <ac:spMk id="8" creationId="{4F25DB8E-C3EA-F94C-5A6F-53DEBBC54B40}"/>
          </ac:spMkLst>
        </pc:spChg>
      </pc:sldChg>
      <pc:sldChg chg="modSp mod">
        <pc:chgData name="Laura Donaghy" userId="44c0ea4a7173295d" providerId="LiveId" clId="{8096886D-EA90-4814-97FB-F5F0FD6F527F}" dt="2025-02-11T14:06:07.885" v="820" actId="27636"/>
        <pc:sldMkLst>
          <pc:docMk/>
          <pc:sldMk cId="3080283159" sldId="311"/>
        </pc:sldMkLst>
        <pc:spChg chg="mod">
          <ac:chgData name="Laura Donaghy" userId="44c0ea4a7173295d" providerId="LiveId" clId="{8096886D-EA90-4814-97FB-F5F0FD6F527F}" dt="2025-02-11T14:06:07.885" v="820" actId="27636"/>
          <ac:spMkLst>
            <pc:docMk/>
            <pc:sldMk cId="3080283159" sldId="311"/>
            <ac:spMk id="8" creationId="{D70CAE4C-781D-690F-E80D-24046E096ED8}"/>
          </ac:spMkLst>
        </pc:spChg>
      </pc:sldChg>
      <pc:sldChg chg="new del">
        <pc:chgData name="Laura Donaghy" userId="44c0ea4a7173295d" providerId="LiveId" clId="{8096886D-EA90-4814-97FB-F5F0FD6F527F}" dt="2025-02-11T11:48:31.642" v="1" actId="680"/>
        <pc:sldMkLst>
          <pc:docMk/>
          <pc:sldMk cId="1425212958" sldId="314"/>
        </pc:sldMkLst>
      </pc:sldChg>
      <pc:sldChg chg="addSp delSp modSp add mod ord">
        <pc:chgData name="Laura Donaghy" userId="44c0ea4a7173295d" providerId="LiveId" clId="{8096886D-EA90-4814-97FB-F5F0FD6F527F}" dt="2025-02-11T11:54:23.308" v="474" actId="1582"/>
        <pc:sldMkLst>
          <pc:docMk/>
          <pc:sldMk cId="3384512190" sldId="314"/>
        </pc:sldMkLst>
        <pc:spChg chg="mod">
          <ac:chgData name="Laura Donaghy" userId="44c0ea4a7173295d" providerId="LiveId" clId="{8096886D-EA90-4814-97FB-F5F0FD6F527F}" dt="2025-02-11T11:50:13.910" v="339" actId="20577"/>
          <ac:spMkLst>
            <pc:docMk/>
            <pc:sldMk cId="3384512190" sldId="314"/>
            <ac:spMk id="3" creationId="{AD99CBB1-D9A2-24F6-26C3-5DAAA2D7D95A}"/>
          </ac:spMkLst>
        </pc:spChg>
        <pc:spChg chg="mod">
          <ac:chgData name="Laura Donaghy" userId="44c0ea4a7173295d" providerId="LiveId" clId="{8096886D-EA90-4814-97FB-F5F0FD6F527F}" dt="2025-02-11T11:50:35.693" v="441" actId="20577"/>
          <ac:spMkLst>
            <pc:docMk/>
            <pc:sldMk cId="3384512190" sldId="314"/>
            <ac:spMk id="8" creationId="{CC7391EA-6CDC-C544-13BE-9BCDABDD0913}"/>
          </ac:spMkLst>
        </pc:spChg>
        <pc:spChg chg="add mod">
          <ac:chgData name="Laura Donaghy" userId="44c0ea4a7173295d" providerId="LiveId" clId="{8096886D-EA90-4814-97FB-F5F0FD6F527F}" dt="2025-02-11T11:54:23.308" v="474" actId="1582"/>
          <ac:spMkLst>
            <pc:docMk/>
            <pc:sldMk cId="3384512190" sldId="314"/>
            <ac:spMk id="12" creationId="{4C91D900-BA89-5B99-CECB-A4E4C2B90766}"/>
          </ac:spMkLst>
        </pc:spChg>
        <pc:picChg chg="add mod">
          <ac:chgData name="Laura Donaghy" userId="44c0ea4a7173295d" providerId="LiveId" clId="{8096886D-EA90-4814-97FB-F5F0FD6F527F}" dt="2025-02-11T11:53:58.278" v="470" actId="1076"/>
          <ac:picMkLst>
            <pc:docMk/>
            <pc:sldMk cId="3384512190" sldId="314"/>
            <ac:picMk id="11" creationId="{425F4C99-FCCB-25CD-EED0-8E7E31053C91}"/>
          </ac:picMkLst>
        </pc:picChg>
      </pc:sldChg>
    </pc:docChg>
  </pc:docChgLst>
  <pc:docChgLst>
    <pc:chgData name="Laura Donaghy" userId="44c0ea4a7173295d" providerId="LiveId" clId="{8D1466B7-C7A7-43EC-915D-BD8ECBC59735}"/>
    <pc:docChg chg="undo custSel addSld delSld modSld">
      <pc:chgData name="Laura Donaghy" userId="44c0ea4a7173295d" providerId="LiveId" clId="{8D1466B7-C7A7-43EC-915D-BD8ECBC59735}" dt="2025-02-28T10:23:32.044" v="2466" actId="14100"/>
      <pc:docMkLst>
        <pc:docMk/>
      </pc:docMkLst>
      <pc:sldChg chg="addSp delSp modSp mod">
        <pc:chgData name="Laura Donaghy" userId="44c0ea4a7173295d" providerId="LiveId" clId="{8D1466B7-C7A7-43EC-915D-BD8ECBC59735}" dt="2025-02-28T10:20:05.428" v="2377" actId="1076"/>
        <pc:sldMkLst>
          <pc:docMk/>
          <pc:sldMk cId="3283834461" sldId="282"/>
        </pc:sldMkLst>
        <pc:spChg chg="mod">
          <ac:chgData name="Laura Donaghy" userId="44c0ea4a7173295d" providerId="LiveId" clId="{8D1466B7-C7A7-43EC-915D-BD8ECBC59735}" dt="2025-02-28T10:20:04.087" v="2376" actId="14100"/>
          <ac:spMkLst>
            <pc:docMk/>
            <pc:sldMk cId="3283834461" sldId="282"/>
            <ac:spMk id="5" creationId="{A26D27A0-F973-92BE-6342-773B6D83ABF7}"/>
          </ac:spMkLst>
        </pc:spChg>
        <pc:spChg chg="mod">
          <ac:chgData name="Laura Donaghy" userId="44c0ea4a7173295d" providerId="LiveId" clId="{8D1466B7-C7A7-43EC-915D-BD8ECBC59735}" dt="2025-01-15T10:50:20.572" v="1" actId="20577"/>
          <ac:spMkLst>
            <pc:docMk/>
            <pc:sldMk cId="3283834461" sldId="282"/>
            <ac:spMk id="8" creationId="{4F41AC96-3A56-9797-ACF0-38F0DAB2A2C5}"/>
          </ac:spMkLst>
        </pc:spChg>
        <pc:picChg chg="add mod">
          <ac:chgData name="Laura Donaghy" userId="44c0ea4a7173295d" providerId="LiveId" clId="{8D1466B7-C7A7-43EC-915D-BD8ECBC59735}" dt="2025-02-28T10:20:05.428" v="2377" actId="1076"/>
          <ac:picMkLst>
            <pc:docMk/>
            <pc:sldMk cId="3283834461" sldId="282"/>
            <ac:picMk id="2" creationId="{8C38968E-C6CA-5898-A81A-C7EB7BE0EB26}"/>
          </ac:picMkLst>
        </pc:picChg>
        <pc:picChg chg="del">
          <ac:chgData name="Laura Donaghy" userId="44c0ea4a7173295d" providerId="LiveId" clId="{8D1466B7-C7A7-43EC-915D-BD8ECBC59735}" dt="2025-02-28T10:20:02.338" v="2375" actId="478"/>
          <ac:picMkLst>
            <pc:docMk/>
            <pc:sldMk cId="3283834461" sldId="282"/>
            <ac:picMk id="6" creationId="{E10703EA-A0DC-399A-61C2-0099C588459F}"/>
          </ac:picMkLst>
        </pc:picChg>
      </pc:sldChg>
      <pc:sldChg chg="addSp delSp modSp mod">
        <pc:chgData name="Laura Donaghy" userId="44c0ea4a7173295d" providerId="LiveId" clId="{8D1466B7-C7A7-43EC-915D-BD8ECBC59735}" dt="2025-02-28T10:23:32.044" v="2466" actId="14100"/>
        <pc:sldMkLst>
          <pc:docMk/>
          <pc:sldMk cId="2942550761" sldId="283"/>
        </pc:sldMkLst>
        <pc:spChg chg="mod">
          <ac:chgData name="Laura Donaghy" userId="44c0ea4a7173295d" providerId="LiveId" clId="{8D1466B7-C7A7-43EC-915D-BD8ECBC59735}" dt="2025-02-28T10:23:32.044" v="2466" actId="14100"/>
          <ac:spMkLst>
            <pc:docMk/>
            <pc:sldMk cId="2942550761" sldId="283"/>
            <ac:spMk id="5" creationId="{EB1D2D21-A460-8277-7C4D-B2766F12E489}"/>
          </ac:spMkLst>
        </pc:spChg>
        <pc:picChg chg="add del mod">
          <ac:chgData name="Laura Donaghy" userId="44c0ea4a7173295d" providerId="LiveId" clId="{8D1466B7-C7A7-43EC-915D-BD8ECBC59735}" dt="2025-02-28T10:23:27.793" v="2464" actId="478"/>
          <ac:picMkLst>
            <pc:docMk/>
            <pc:sldMk cId="2942550761" sldId="283"/>
            <ac:picMk id="2" creationId="{394C15CD-251D-B1D9-7D9A-CA07F85CDE62}"/>
          </ac:picMkLst>
        </pc:picChg>
        <pc:picChg chg="del">
          <ac:chgData name="Laura Donaghy" userId="44c0ea4a7173295d" providerId="LiveId" clId="{8D1466B7-C7A7-43EC-915D-BD8ECBC59735}" dt="2025-02-28T10:20:09.689" v="2379" actId="478"/>
          <ac:picMkLst>
            <pc:docMk/>
            <pc:sldMk cId="2942550761" sldId="283"/>
            <ac:picMk id="6" creationId="{728ED79B-4E34-F685-BF37-6221B0CB5F70}"/>
          </ac:picMkLst>
        </pc:picChg>
        <pc:picChg chg="add mod">
          <ac:chgData name="Laura Donaghy" userId="44c0ea4a7173295d" providerId="LiveId" clId="{8D1466B7-C7A7-43EC-915D-BD8ECBC59735}" dt="2025-02-28T10:23:30.599" v="2465" actId="1076"/>
          <ac:picMkLst>
            <pc:docMk/>
            <pc:sldMk cId="2942550761" sldId="283"/>
            <ac:picMk id="7" creationId="{22DBBD6A-41BC-7129-D675-93AE481C6D43}"/>
          </ac:picMkLst>
        </pc:picChg>
      </pc:sldChg>
      <pc:sldChg chg="addSp delSp modSp mod">
        <pc:chgData name="Laura Donaghy" userId="44c0ea4a7173295d" providerId="LiveId" clId="{8D1466B7-C7A7-43EC-915D-BD8ECBC59735}" dt="2025-02-28T10:23:09.606" v="2462" actId="14100"/>
        <pc:sldMkLst>
          <pc:docMk/>
          <pc:sldMk cId="4032164286" sldId="284"/>
        </pc:sldMkLst>
        <pc:spChg chg="mod">
          <ac:chgData name="Laura Donaghy" userId="44c0ea4a7173295d" providerId="LiveId" clId="{8D1466B7-C7A7-43EC-915D-BD8ECBC59735}" dt="2025-02-28T10:23:09.606" v="2462" actId="14100"/>
          <ac:spMkLst>
            <pc:docMk/>
            <pc:sldMk cId="4032164286" sldId="284"/>
            <ac:spMk id="5" creationId="{0DC14B9F-9E2D-7E7E-3267-350D7118BE00}"/>
          </ac:spMkLst>
        </pc:spChg>
        <pc:spChg chg="mod">
          <ac:chgData name="Laura Donaghy" userId="44c0ea4a7173295d" providerId="LiveId" clId="{8D1466B7-C7A7-43EC-915D-BD8ECBC59735}" dt="2025-01-15T11:00:43.769" v="160" actId="20577"/>
          <ac:spMkLst>
            <pc:docMk/>
            <pc:sldMk cId="4032164286" sldId="284"/>
            <ac:spMk id="14" creationId="{0DCE948F-0DB5-E7C8-3207-1C371CB4267C}"/>
          </ac:spMkLst>
        </pc:spChg>
        <pc:picChg chg="add del mod">
          <ac:chgData name="Laura Donaghy" userId="44c0ea4a7173295d" providerId="LiveId" clId="{8D1466B7-C7A7-43EC-915D-BD8ECBC59735}" dt="2025-02-28T10:23:06.680" v="2460" actId="478"/>
          <ac:picMkLst>
            <pc:docMk/>
            <pc:sldMk cId="4032164286" sldId="284"/>
            <ac:picMk id="2" creationId="{74C2ED86-47BC-642F-477E-139C18F667B3}"/>
          </ac:picMkLst>
        </pc:picChg>
        <pc:picChg chg="del">
          <ac:chgData name="Laura Donaghy" userId="44c0ea4a7173295d" providerId="LiveId" clId="{8D1466B7-C7A7-43EC-915D-BD8ECBC59735}" dt="2025-02-28T10:20:17.955" v="2383" actId="478"/>
          <ac:picMkLst>
            <pc:docMk/>
            <pc:sldMk cId="4032164286" sldId="284"/>
            <ac:picMk id="6" creationId="{BEDE88DB-32B9-F387-A847-8EC36E76F677}"/>
          </ac:picMkLst>
        </pc:picChg>
        <pc:picChg chg="add mod">
          <ac:chgData name="Laura Donaghy" userId="44c0ea4a7173295d" providerId="LiveId" clId="{8D1466B7-C7A7-43EC-915D-BD8ECBC59735}" dt="2025-02-28T10:23:08.399" v="2461" actId="1076"/>
          <ac:picMkLst>
            <pc:docMk/>
            <pc:sldMk cId="4032164286" sldId="284"/>
            <ac:picMk id="7" creationId="{10757476-BC3E-2195-33C8-7935D8506896}"/>
          </ac:picMkLst>
        </pc:picChg>
        <pc:cxnChg chg="mod">
          <ac:chgData name="Laura Donaghy" userId="44c0ea4a7173295d" providerId="LiveId" clId="{8D1466B7-C7A7-43EC-915D-BD8ECBC59735}" dt="2025-01-15T11:00:41.865" v="152" actId="20577"/>
          <ac:cxnSpMkLst>
            <pc:docMk/>
            <pc:sldMk cId="4032164286" sldId="284"/>
            <ac:cxnSpMk id="15" creationId="{A1EDF38B-15B1-193F-A541-C43FE13028BF}"/>
          </ac:cxnSpMkLst>
        </pc:cxnChg>
      </pc:sldChg>
      <pc:sldChg chg="addSp delSp modSp mod modClrScheme chgLayout modNotesTx">
        <pc:chgData name="Laura Donaghy" userId="44c0ea4a7173295d" providerId="LiveId" clId="{8D1466B7-C7A7-43EC-915D-BD8ECBC59735}" dt="2025-02-28T10:22:31.605" v="2446" actId="14100"/>
        <pc:sldMkLst>
          <pc:docMk/>
          <pc:sldMk cId="1412017421" sldId="285"/>
        </pc:sldMkLst>
        <pc:spChg chg="mod ord">
          <ac:chgData name="Laura Donaghy" userId="44c0ea4a7173295d" providerId="LiveId" clId="{8D1466B7-C7A7-43EC-915D-BD8ECBC59735}" dt="2025-01-15T11:04:50.983" v="628" actId="700"/>
          <ac:spMkLst>
            <pc:docMk/>
            <pc:sldMk cId="1412017421" sldId="285"/>
            <ac:spMk id="3" creationId="{9DCCBBD6-B874-06E1-E997-3EAB75A544FB}"/>
          </ac:spMkLst>
        </pc:spChg>
        <pc:spChg chg="mod">
          <ac:chgData name="Laura Donaghy" userId="44c0ea4a7173295d" providerId="LiveId" clId="{8D1466B7-C7A7-43EC-915D-BD8ECBC59735}" dt="2025-02-28T10:22:31.605" v="2446" actId="14100"/>
          <ac:spMkLst>
            <pc:docMk/>
            <pc:sldMk cId="1412017421" sldId="285"/>
            <ac:spMk id="5" creationId="{BCE860AF-5F19-266E-D8EB-23734FBDD5B3}"/>
          </ac:spMkLst>
        </pc:spChg>
        <pc:spChg chg="add del mod ord">
          <ac:chgData name="Laura Donaghy" userId="44c0ea4a7173295d" providerId="LiveId" clId="{8D1466B7-C7A7-43EC-915D-BD8ECBC59735}" dt="2025-01-15T11:06:03.426" v="918" actId="20577"/>
          <ac:spMkLst>
            <pc:docMk/>
            <pc:sldMk cId="1412017421" sldId="285"/>
            <ac:spMk id="8" creationId="{18B8A19B-AA29-2A8D-D19D-613333ED9DA3}"/>
          </ac:spMkLst>
        </pc:spChg>
        <pc:picChg chg="add del mod">
          <ac:chgData name="Laura Donaghy" userId="44c0ea4a7173295d" providerId="LiveId" clId="{8D1466B7-C7A7-43EC-915D-BD8ECBC59735}" dt="2025-02-28T10:22:28.407" v="2444" actId="478"/>
          <ac:picMkLst>
            <pc:docMk/>
            <pc:sldMk cId="1412017421" sldId="285"/>
            <ac:picMk id="2" creationId="{98D101F5-F70D-EE3B-C630-047BE28DF4C0}"/>
          </ac:picMkLst>
        </pc:picChg>
        <pc:picChg chg="del">
          <ac:chgData name="Laura Donaghy" userId="44c0ea4a7173295d" providerId="LiveId" clId="{8D1466B7-C7A7-43EC-915D-BD8ECBC59735}" dt="2025-02-28T10:20:50.205" v="2400" actId="478"/>
          <ac:picMkLst>
            <pc:docMk/>
            <pc:sldMk cId="1412017421" sldId="285"/>
            <ac:picMk id="6" creationId="{4CB69660-B4E3-A90D-5833-76B7ED0FD989}"/>
          </ac:picMkLst>
        </pc:picChg>
        <pc:picChg chg="add mod">
          <ac:chgData name="Laura Donaghy" userId="44c0ea4a7173295d" providerId="LiveId" clId="{8D1466B7-C7A7-43EC-915D-BD8ECBC59735}" dt="2025-02-28T10:22:30.194" v="2445" actId="1076"/>
          <ac:picMkLst>
            <pc:docMk/>
            <pc:sldMk cId="1412017421" sldId="285"/>
            <ac:picMk id="7" creationId="{AAF345B6-7162-73E7-9B75-B9C3046B30A8}"/>
          </ac:picMkLst>
        </pc:picChg>
        <pc:picChg chg="add mod">
          <ac:chgData name="Laura Donaghy" userId="44c0ea4a7173295d" providerId="LiveId" clId="{8D1466B7-C7A7-43EC-915D-BD8ECBC59735}" dt="2025-01-15T11:05:08.164" v="662" actId="27614"/>
          <ac:picMkLst>
            <pc:docMk/>
            <pc:sldMk cId="1412017421" sldId="285"/>
            <ac:picMk id="16" creationId="{B03F085A-9EDE-99B2-7E82-3C8C57BAC1C4}"/>
          </ac:picMkLst>
        </pc:picChg>
      </pc:sldChg>
      <pc:sldChg chg="del">
        <pc:chgData name="Laura Donaghy" userId="44c0ea4a7173295d" providerId="LiveId" clId="{8D1466B7-C7A7-43EC-915D-BD8ECBC59735}" dt="2025-01-15T11:06:13.174" v="919" actId="47"/>
        <pc:sldMkLst>
          <pc:docMk/>
          <pc:sldMk cId="335446355" sldId="286"/>
        </pc:sldMkLst>
      </pc:sldChg>
      <pc:sldChg chg="del">
        <pc:chgData name="Laura Donaghy" userId="44c0ea4a7173295d" providerId="LiveId" clId="{8D1466B7-C7A7-43EC-915D-BD8ECBC59735}" dt="2025-01-15T11:06:13.940" v="920" actId="47"/>
        <pc:sldMkLst>
          <pc:docMk/>
          <pc:sldMk cId="1037248878" sldId="287"/>
        </pc:sldMkLst>
      </pc:sldChg>
      <pc:sldChg chg="addSp delSp modSp mod">
        <pc:chgData name="Laura Donaghy" userId="44c0ea4a7173295d" providerId="LiveId" clId="{8D1466B7-C7A7-43EC-915D-BD8ECBC59735}" dt="2025-02-28T10:22:10.854" v="2434" actId="14100"/>
        <pc:sldMkLst>
          <pc:docMk/>
          <pc:sldMk cId="2472596746" sldId="288"/>
        </pc:sldMkLst>
        <pc:spChg chg="mod">
          <ac:chgData name="Laura Donaghy" userId="44c0ea4a7173295d" providerId="LiveId" clId="{8D1466B7-C7A7-43EC-915D-BD8ECBC59735}" dt="2025-02-28T10:22:10.854" v="2434" actId="14100"/>
          <ac:spMkLst>
            <pc:docMk/>
            <pc:sldMk cId="2472596746" sldId="288"/>
            <ac:spMk id="5" creationId="{B832EE49-3E73-17DE-2974-38713E5D9107}"/>
          </ac:spMkLst>
        </pc:spChg>
        <pc:picChg chg="add del mod">
          <ac:chgData name="Laura Donaghy" userId="44c0ea4a7173295d" providerId="LiveId" clId="{8D1466B7-C7A7-43EC-915D-BD8ECBC59735}" dt="2025-02-28T10:21:10.659" v="2412" actId="478"/>
          <ac:picMkLst>
            <pc:docMk/>
            <pc:sldMk cId="2472596746" sldId="288"/>
            <ac:picMk id="2" creationId="{033898F8-5D61-8E52-191E-C8F54110C11E}"/>
          </ac:picMkLst>
        </pc:picChg>
        <pc:picChg chg="del">
          <ac:chgData name="Laura Donaghy" userId="44c0ea4a7173295d" providerId="LiveId" clId="{8D1466B7-C7A7-43EC-915D-BD8ECBC59735}" dt="2025-02-28T10:22:08.758" v="2433" actId="478"/>
          <ac:picMkLst>
            <pc:docMk/>
            <pc:sldMk cId="2472596746" sldId="288"/>
            <ac:picMk id="6" creationId="{F19C8BF1-2F5C-E72B-50CB-D6BDFA4966A9}"/>
          </ac:picMkLst>
        </pc:picChg>
        <pc:picChg chg="add mod">
          <ac:chgData name="Laura Donaghy" userId="44c0ea4a7173295d" providerId="LiveId" clId="{8D1466B7-C7A7-43EC-915D-BD8ECBC59735}" dt="2025-02-28T10:22:07.668" v="2432" actId="1076"/>
          <ac:picMkLst>
            <pc:docMk/>
            <pc:sldMk cId="2472596746" sldId="288"/>
            <ac:picMk id="8" creationId="{3246E9EC-52AE-922A-773E-BD78699F2AD1}"/>
          </ac:picMkLst>
        </pc:picChg>
      </pc:sldChg>
      <pc:sldChg chg="addSp delSp modSp mod">
        <pc:chgData name="Laura Donaghy" userId="44c0ea4a7173295d" providerId="LiveId" clId="{8D1466B7-C7A7-43EC-915D-BD8ECBC59735}" dt="2025-02-28T10:22:03.179" v="2430" actId="14100"/>
        <pc:sldMkLst>
          <pc:docMk/>
          <pc:sldMk cId="1065261763" sldId="289"/>
        </pc:sldMkLst>
        <pc:spChg chg="mod">
          <ac:chgData name="Laura Donaghy" userId="44c0ea4a7173295d" providerId="LiveId" clId="{8D1466B7-C7A7-43EC-915D-BD8ECBC59735}" dt="2025-02-28T10:22:03.179" v="2430" actId="14100"/>
          <ac:spMkLst>
            <pc:docMk/>
            <pc:sldMk cId="1065261763" sldId="289"/>
            <ac:spMk id="5" creationId="{F43A52D9-500B-10BE-6818-F50B64AED867}"/>
          </ac:spMkLst>
        </pc:spChg>
        <pc:spChg chg="mod">
          <ac:chgData name="Laura Donaghy" userId="44c0ea4a7173295d" providerId="LiveId" clId="{8D1466B7-C7A7-43EC-915D-BD8ECBC59735}" dt="2025-01-30T10:44:28.475" v="1413" actId="20577"/>
          <ac:spMkLst>
            <pc:docMk/>
            <pc:sldMk cId="1065261763" sldId="289"/>
            <ac:spMk id="7" creationId="{3F619455-EB85-C78E-DEF1-7690AE8B34CD}"/>
          </ac:spMkLst>
        </pc:spChg>
        <pc:picChg chg="add mod">
          <ac:chgData name="Laura Donaghy" userId="44c0ea4a7173295d" providerId="LiveId" clId="{8D1466B7-C7A7-43EC-915D-BD8ECBC59735}" dt="2025-02-28T10:22:00.425" v="2428" actId="1076"/>
          <ac:picMkLst>
            <pc:docMk/>
            <pc:sldMk cId="1065261763" sldId="289"/>
            <ac:picMk id="2" creationId="{22CC0FDF-2537-76E2-6EFB-80A2033D950E}"/>
          </ac:picMkLst>
        </pc:picChg>
        <pc:picChg chg="del">
          <ac:chgData name="Laura Donaghy" userId="44c0ea4a7173295d" providerId="LiveId" clId="{8D1466B7-C7A7-43EC-915D-BD8ECBC59735}" dt="2025-02-28T10:22:01.481" v="2429" actId="478"/>
          <ac:picMkLst>
            <pc:docMk/>
            <pc:sldMk cId="1065261763" sldId="289"/>
            <ac:picMk id="6" creationId="{3A3E72C2-F92F-4898-E2D5-991A94A12DA2}"/>
          </ac:picMkLst>
        </pc:picChg>
        <pc:picChg chg="add mod">
          <ac:chgData name="Laura Donaghy" userId="44c0ea4a7173295d" providerId="LiveId" clId="{8D1466B7-C7A7-43EC-915D-BD8ECBC59735}" dt="2025-01-30T10:45:17.203" v="1415" actId="27614"/>
          <ac:picMkLst>
            <pc:docMk/>
            <pc:sldMk cId="1065261763" sldId="289"/>
            <ac:picMk id="9" creationId="{DD121540-D163-3A21-21E7-1ACD3B39986B}"/>
          </ac:picMkLst>
        </pc:picChg>
      </pc:sldChg>
      <pc:sldChg chg="modSp mod">
        <pc:chgData name="Laura Donaghy" userId="44c0ea4a7173295d" providerId="LiveId" clId="{8D1466B7-C7A7-43EC-915D-BD8ECBC59735}" dt="2025-02-28T10:21:25.878" v="2415" actId="1076"/>
        <pc:sldMkLst>
          <pc:docMk/>
          <pc:sldMk cId="4204443419" sldId="300"/>
        </pc:sldMkLst>
        <pc:picChg chg="mod">
          <ac:chgData name="Laura Donaghy" userId="44c0ea4a7173295d" providerId="LiveId" clId="{8D1466B7-C7A7-43EC-915D-BD8ECBC59735}" dt="2025-02-28T10:21:25.878" v="2415" actId="1076"/>
          <ac:picMkLst>
            <pc:docMk/>
            <pc:sldMk cId="4204443419" sldId="300"/>
            <ac:picMk id="23" creationId="{6B031BD7-9112-9ACF-3D5C-2BAF26104D63}"/>
          </ac:picMkLst>
        </pc:picChg>
      </pc:sldChg>
      <pc:sldChg chg="modSp mod">
        <pc:chgData name="Laura Donaghy" userId="44c0ea4a7173295d" providerId="LiveId" clId="{8D1466B7-C7A7-43EC-915D-BD8ECBC59735}" dt="2025-02-28T10:19:36.917" v="2367" actId="1076"/>
        <pc:sldMkLst>
          <pc:docMk/>
          <pc:sldMk cId="3204167840" sldId="302"/>
        </pc:sldMkLst>
        <pc:picChg chg="mod">
          <ac:chgData name="Laura Donaghy" userId="44c0ea4a7173295d" providerId="LiveId" clId="{8D1466B7-C7A7-43EC-915D-BD8ECBC59735}" dt="2025-02-28T10:19:36.917" v="2367" actId="1076"/>
          <ac:picMkLst>
            <pc:docMk/>
            <pc:sldMk cId="3204167840" sldId="302"/>
            <ac:picMk id="27" creationId="{5AE6F959-63AD-7647-BC9A-1DF5B7081535}"/>
          </ac:picMkLst>
        </pc:picChg>
      </pc:sldChg>
      <pc:sldChg chg="addSp delSp modSp mod modClrScheme chgLayout">
        <pc:chgData name="Laura Donaghy" userId="44c0ea4a7173295d" providerId="LiveId" clId="{8D1466B7-C7A7-43EC-915D-BD8ECBC59735}" dt="2025-02-28T10:19:45.537" v="2369" actId="14100"/>
        <pc:sldMkLst>
          <pc:docMk/>
          <pc:sldMk cId="4094929398" sldId="304"/>
        </pc:sldMkLst>
        <pc:spChg chg="mod ord">
          <ac:chgData name="Laura Donaghy" userId="44c0ea4a7173295d" providerId="LiveId" clId="{8D1466B7-C7A7-43EC-915D-BD8ECBC59735}" dt="2025-01-30T13:55:35.525" v="2245" actId="700"/>
          <ac:spMkLst>
            <pc:docMk/>
            <pc:sldMk cId="4094929398" sldId="304"/>
            <ac:spMk id="2" creationId="{074F1887-6A1A-D5E8-1FFD-32459E9F8D58}"/>
          </ac:spMkLst>
        </pc:spChg>
        <pc:spChg chg="add mod ord">
          <ac:chgData name="Laura Donaghy" userId="44c0ea4a7173295d" providerId="LiveId" clId="{8D1466B7-C7A7-43EC-915D-BD8ECBC59735}" dt="2025-01-30T13:56:22.251" v="2311" actId="20577"/>
          <ac:spMkLst>
            <pc:docMk/>
            <pc:sldMk cId="4094929398" sldId="304"/>
            <ac:spMk id="3" creationId="{35A5986D-81A5-82BC-ABD6-2068DE1B8616}"/>
          </ac:spMkLst>
        </pc:spChg>
        <pc:spChg chg="mod">
          <ac:chgData name="Laura Donaghy" userId="44c0ea4a7173295d" providerId="LiveId" clId="{8D1466B7-C7A7-43EC-915D-BD8ECBC59735}" dt="2025-02-28T10:19:45.537" v="2369" actId="14100"/>
          <ac:spMkLst>
            <pc:docMk/>
            <pc:sldMk cId="4094929398" sldId="304"/>
            <ac:spMk id="5" creationId="{F157C940-885C-1870-AB39-F0AA66C59447}"/>
          </ac:spMkLst>
        </pc:spChg>
        <pc:picChg chg="mod">
          <ac:chgData name="Laura Donaghy" userId="44c0ea4a7173295d" providerId="LiveId" clId="{8D1466B7-C7A7-43EC-915D-BD8ECBC59735}" dt="2025-02-28T10:19:43.829" v="2368" actId="1076"/>
          <ac:picMkLst>
            <pc:docMk/>
            <pc:sldMk cId="4094929398" sldId="304"/>
            <ac:picMk id="6" creationId="{555CE04C-E9BB-13C8-9511-E97114767D2C}"/>
          </ac:picMkLst>
        </pc:picChg>
      </pc:sldChg>
      <pc:sldChg chg="modSp mod">
        <pc:chgData name="Laura Donaghy" userId="44c0ea4a7173295d" providerId="LiveId" clId="{8D1466B7-C7A7-43EC-915D-BD8ECBC59735}" dt="2025-02-28T10:19:56.161" v="2373" actId="14100"/>
        <pc:sldMkLst>
          <pc:docMk/>
          <pc:sldMk cId="3254307494" sldId="305"/>
        </pc:sldMkLst>
        <pc:spChg chg="mod">
          <ac:chgData name="Laura Donaghy" userId="44c0ea4a7173295d" providerId="LiveId" clId="{8D1466B7-C7A7-43EC-915D-BD8ECBC59735}" dt="2025-02-28T10:19:56.161" v="2373" actId="14100"/>
          <ac:spMkLst>
            <pc:docMk/>
            <pc:sldMk cId="3254307494" sldId="305"/>
            <ac:spMk id="5" creationId="{A26D27A0-F973-92BE-6342-773B6D83ABF7}"/>
          </ac:spMkLst>
        </pc:spChg>
        <pc:picChg chg="mod">
          <ac:chgData name="Laura Donaghy" userId="44c0ea4a7173295d" providerId="LiveId" clId="{8D1466B7-C7A7-43EC-915D-BD8ECBC59735}" dt="2025-02-28T10:19:54.799" v="2372" actId="1076"/>
          <ac:picMkLst>
            <pc:docMk/>
            <pc:sldMk cId="3254307494" sldId="305"/>
            <ac:picMk id="6" creationId="{E10703EA-A0DC-399A-61C2-0099C588459F}"/>
          </ac:picMkLst>
        </pc:picChg>
        <pc:cxnChg chg="mod">
          <ac:chgData name="Laura Donaghy" userId="44c0ea4a7173295d" providerId="LiveId" clId="{8D1466B7-C7A7-43EC-915D-BD8ECBC59735}" dt="2025-01-15T10:46:11.380" v="0" actId="14100"/>
          <ac:cxnSpMkLst>
            <pc:docMk/>
            <pc:sldMk cId="3254307494" sldId="305"/>
            <ac:cxnSpMk id="9" creationId="{A75B76B4-95D7-2C0A-90C0-BBB84C91E962}"/>
          </ac:cxnSpMkLst>
        </pc:cxnChg>
      </pc:sldChg>
      <pc:sldChg chg="addSp delSp modSp mod">
        <pc:chgData name="Laura Donaghy" userId="44c0ea4a7173295d" providerId="LiveId" clId="{8D1466B7-C7A7-43EC-915D-BD8ECBC59735}" dt="2025-02-28T10:21:55.065" v="2426" actId="14100"/>
        <pc:sldMkLst>
          <pc:docMk/>
          <pc:sldMk cId="394507248" sldId="306"/>
        </pc:sldMkLst>
        <pc:spChg chg="mod">
          <ac:chgData name="Laura Donaghy" userId="44c0ea4a7173295d" providerId="LiveId" clId="{8D1466B7-C7A7-43EC-915D-BD8ECBC59735}" dt="2025-02-28T10:21:55.065" v="2426" actId="14100"/>
          <ac:spMkLst>
            <pc:docMk/>
            <pc:sldMk cId="394507248" sldId="306"/>
            <ac:spMk id="5" creationId="{CDF0EBDC-1C89-5219-8BE7-76172328B266}"/>
          </ac:spMkLst>
        </pc:spChg>
        <pc:graphicFrameChg chg="mod">
          <ac:chgData name="Laura Donaghy" userId="44c0ea4a7173295d" providerId="LiveId" clId="{8D1466B7-C7A7-43EC-915D-BD8ECBC59735}" dt="2025-02-03T15:42:03.895" v="2329"/>
          <ac:graphicFrameMkLst>
            <pc:docMk/>
            <pc:sldMk cId="394507248" sldId="306"/>
            <ac:graphicFrameMk id="20" creationId="{4E589CE1-D158-079E-B4A5-C23131A99613}"/>
          </ac:graphicFrameMkLst>
        </pc:graphicFrameChg>
        <pc:picChg chg="add mod">
          <ac:chgData name="Laura Donaghy" userId="44c0ea4a7173295d" providerId="LiveId" clId="{8D1466B7-C7A7-43EC-915D-BD8ECBC59735}" dt="2025-02-28T10:21:51.722" v="2424"/>
          <ac:picMkLst>
            <pc:docMk/>
            <pc:sldMk cId="394507248" sldId="306"/>
            <ac:picMk id="2" creationId="{24E15E5A-1497-0105-FE9C-F22D218884B3}"/>
          </ac:picMkLst>
        </pc:picChg>
        <pc:picChg chg="del">
          <ac:chgData name="Laura Donaghy" userId="44c0ea4a7173295d" providerId="LiveId" clId="{8D1466B7-C7A7-43EC-915D-BD8ECBC59735}" dt="2025-02-28T10:21:52.849" v="2425" actId="478"/>
          <ac:picMkLst>
            <pc:docMk/>
            <pc:sldMk cId="394507248" sldId="306"/>
            <ac:picMk id="6" creationId="{BF58D818-82FC-5D0B-3717-A53DE4E39521}"/>
          </ac:picMkLst>
        </pc:picChg>
      </pc:sldChg>
      <pc:sldChg chg="modSp mod">
        <pc:chgData name="Laura Donaghy" userId="44c0ea4a7173295d" providerId="LiveId" clId="{8D1466B7-C7A7-43EC-915D-BD8ECBC59735}" dt="2025-02-28T10:21:42.697" v="2421" actId="1076"/>
        <pc:sldMkLst>
          <pc:docMk/>
          <pc:sldMk cId="800649459" sldId="307"/>
        </pc:sldMkLst>
        <pc:spChg chg="mod">
          <ac:chgData name="Laura Donaghy" userId="44c0ea4a7173295d" providerId="LiveId" clId="{8D1466B7-C7A7-43EC-915D-BD8ECBC59735}" dt="2025-02-28T10:21:38.865" v="2420" actId="14100"/>
          <ac:spMkLst>
            <pc:docMk/>
            <pc:sldMk cId="800649459" sldId="307"/>
            <ac:spMk id="5" creationId="{FA661728-393B-EA51-C174-C887D27660C8}"/>
          </ac:spMkLst>
        </pc:spChg>
        <pc:graphicFrameChg chg="modGraphic">
          <ac:chgData name="Laura Donaghy" userId="44c0ea4a7173295d" providerId="LiveId" clId="{8D1466B7-C7A7-43EC-915D-BD8ECBC59735}" dt="2025-02-03T17:10:14.141" v="2366" actId="20577"/>
          <ac:graphicFrameMkLst>
            <pc:docMk/>
            <pc:sldMk cId="800649459" sldId="307"/>
            <ac:graphicFrameMk id="20" creationId="{39E05281-AE97-D70F-4880-969D9777A8D3}"/>
          </ac:graphicFrameMkLst>
        </pc:graphicFrameChg>
        <pc:picChg chg="mod">
          <ac:chgData name="Laura Donaghy" userId="44c0ea4a7173295d" providerId="LiveId" clId="{8D1466B7-C7A7-43EC-915D-BD8ECBC59735}" dt="2025-02-28T10:21:42.697" v="2421" actId="1076"/>
          <ac:picMkLst>
            <pc:docMk/>
            <pc:sldMk cId="800649459" sldId="307"/>
            <ac:picMk id="6" creationId="{58758B5C-9A91-0969-717D-CF1B4DD61276}"/>
          </ac:picMkLst>
        </pc:picChg>
      </pc:sldChg>
      <pc:sldChg chg="addSp delSp modSp add mod">
        <pc:chgData name="Laura Donaghy" userId="44c0ea4a7173295d" providerId="LiveId" clId="{8D1466B7-C7A7-43EC-915D-BD8ECBC59735}" dt="2025-02-28T10:23:00.348" v="2458" actId="14100"/>
        <pc:sldMkLst>
          <pc:docMk/>
          <pc:sldMk cId="76075773" sldId="308"/>
        </pc:sldMkLst>
        <pc:spChg chg="mod">
          <ac:chgData name="Laura Donaghy" userId="44c0ea4a7173295d" providerId="LiveId" clId="{8D1466B7-C7A7-43EC-915D-BD8ECBC59735}" dt="2025-02-28T10:23:00.348" v="2458" actId="14100"/>
          <ac:spMkLst>
            <pc:docMk/>
            <pc:sldMk cId="76075773" sldId="308"/>
            <ac:spMk id="5" creationId="{E5ACE469-C90B-DAD1-0833-B6FD03C12E41}"/>
          </ac:spMkLst>
        </pc:spChg>
        <pc:spChg chg="mod">
          <ac:chgData name="Laura Donaghy" userId="44c0ea4a7173295d" providerId="LiveId" clId="{8D1466B7-C7A7-43EC-915D-BD8ECBC59735}" dt="2025-01-15T11:03:30.164" v="416" actId="1076"/>
          <ac:spMkLst>
            <pc:docMk/>
            <pc:sldMk cId="76075773" sldId="308"/>
            <ac:spMk id="8" creationId="{F443E093-6042-56DF-0A3C-5A634A0E0BFF}"/>
          </ac:spMkLst>
        </pc:spChg>
        <pc:picChg chg="add del mod">
          <ac:chgData name="Laura Donaghy" userId="44c0ea4a7173295d" providerId="LiveId" clId="{8D1466B7-C7A7-43EC-915D-BD8ECBC59735}" dt="2025-02-28T10:22:52.044" v="2456" actId="478"/>
          <ac:picMkLst>
            <pc:docMk/>
            <pc:sldMk cId="76075773" sldId="308"/>
            <ac:picMk id="2" creationId="{27B20AD7-F575-E8AF-3488-A77D34261A9B}"/>
          </ac:picMkLst>
        </pc:picChg>
        <pc:picChg chg="del">
          <ac:chgData name="Laura Donaghy" userId="44c0ea4a7173295d" providerId="LiveId" clId="{8D1466B7-C7A7-43EC-915D-BD8ECBC59735}" dt="2025-02-28T10:20:24.767" v="2387" actId="478"/>
          <ac:picMkLst>
            <pc:docMk/>
            <pc:sldMk cId="76075773" sldId="308"/>
            <ac:picMk id="6" creationId="{A024CE9C-9649-29EF-5580-D21FB2A90C6A}"/>
          </ac:picMkLst>
        </pc:picChg>
        <pc:picChg chg="add mod ord">
          <ac:chgData name="Laura Donaghy" userId="44c0ea4a7173295d" providerId="LiveId" clId="{8D1466B7-C7A7-43EC-915D-BD8ECBC59735}" dt="2025-01-15T10:59:20.068" v="23" actId="1076"/>
          <ac:picMkLst>
            <pc:docMk/>
            <pc:sldMk cId="76075773" sldId="308"/>
            <ac:picMk id="7" creationId="{87B13FED-00DB-00BB-F526-BBF4A5D9B2F6}"/>
          </ac:picMkLst>
        </pc:picChg>
        <pc:picChg chg="add mod">
          <ac:chgData name="Laura Donaghy" userId="44c0ea4a7173295d" providerId="LiveId" clId="{8D1466B7-C7A7-43EC-915D-BD8ECBC59735}" dt="2025-02-28T10:22:58.966" v="2457" actId="1076"/>
          <ac:picMkLst>
            <pc:docMk/>
            <pc:sldMk cId="76075773" sldId="308"/>
            <ac:picMk id="10" creationId="{D33EEA41-0D7B-2305-8562-27944FD312E2}"/>
          </ac:picMkLst>
        </pc:picChg>
        <pc:cxnChg chg="add mod">
          <ac:chgData name="Laura Donaghy" userId="44c0ea4a7173295d" providerId="LiveId" clId="{8D1466B7-C7A7-43EC-915D-BD8ECBC59735}" dt="2025-01-15T11:03:33.534" v="417" actId="14100"/>
          <ac:cxnSpMkLst>
            <pc:docMk/>
            <pc:sldMk cId="76075773" sldId="308"/>
            <ac:cxnSpMk id="9" creationId="{BCC60EAD-20E4-6C05-E1C8-F43A7A34355E}"/>
          </ac:cxnSpMkLst>
        </pc:cxnChg>
      </pc:sldChg>
      <pc:sldChg chg="addSp delSp modSp add mod">
        <pc:chgData name="Laura Donaghy" userId="44c0ea4a7173295d" providerId="LiveId" clId="{8D1466B7-C7A7-43EC-915D-BD8ECBC59735}" dt="2025-02-28T10:22:47.800" v="2454" actId="14100"/>
        <pc:sldMkLst>
          <pc:docMk/>
          <pc:sldMk cId="1166270143" sldId="309"/>
        </pc:sldMkLst>
        <pc:spChg chg="mod">
          <ac:chgData name="Laura Donaghy" userId="44c0ea4a7173295d" providerId="LiveId" clId="{8D1466B7-C7A7-43EC-915D-BD8ECBC59735}" dt="2025-02-28T10:22:47.800" v="2454" actId="14100"/>
          <ac:spMkLst>
            <pc:docMk/>
            <pc:sldMk cId="1166270143" sldId="309"/>
            <ac:spMk id="5" creationId="{CC608D18-68EF-DBD7-B805-0369181C01CD}"/>
          </ac:spMkLst>
        </pc:spChg>
        <pc:spChg chg="mod">
          <ac:chgData name="Laura Donaghy" userId="44c0ea4a7173295d" providerId="LiveId" clId="{8D1466B7-C7A7-43EC-915D-BD8ECBC59735}" dt="2025-01-15T11:04:37.379" v="627" actId="20577"/>
          <ac:spMkLst>
            <pc:docMk/>
            <pc:sldMk cId="1166270143" sldId="309"/>
            <ac:spMk id="8" creationId="{4F25DB8E-C3EA-F94C-5A6F-53DEBBC54B40}"/>
          </ac:spMkLst>
        </pc:spChg>
        <pc:picChg chg="add del mod">
          <ac:chgData name="Laura Donaghy" userId="44c0ea4a7173295d" providerId="LiveId" clId="{8D1466B7-C7A7-43EC-915D-BD8ECBC59735}" dt="2025-02-28T10:22:44.648" v="2452" actId="478"/>
          <ac:picMkLst>
            <pc:docMk/>
            <pc:sldMk cId="1166270143" sldId="309"/>
            <ac:picMk id="2" creationId="{23043495-FDAE-ABD9-626C-4935892948F8}"/>
          </ac:picMkLst>
        </pc:picChg>
        <pc:picChg chg="del">
          <ac:chgData name="Laura Donaghy" userId="44c0ea4a7173295d" providerId="LiveId" clId="{8D1466B7-C7A7-43EC-915D-BD8ECBC59735}" dt="2025-02-28T10:20:34.663" v="2392" actId="478"/>
          <ac:picMkLst>
            <pc:docMk/>
            <pc:sldMk cId="1166270143" sldId="309"/>
            <ac:picMk id="6" creationId="{52D7A7EF-CD13-520B-9734-ADB739455076}"/>
          </ac:picMkLst>
        </pc:picChg>
        <pc:picChg chg="add mod">
          <ac:chgData name="Laura Donaghy" userId="44c0ea4a7173295d" providerId="LiveId" clId="{8D1466B7-C7A7-43EC-915D-BD8ECBC59735}" dt="2025-02-28T10:22:46.632" v="2453" actId="1076"/>
          <ac:picMkLst>
            <pc:docMk/>
            <pc:sldMk cId="1166270143" sldId="309"/>
            <ac:picMk id="7" creationId="{DAE5C883-232E-D502-204C-1F7A2A62FE1F}"/>
          </ac:picMkLst>
        </pc:picChg>
        <pc:picChg chg="add mod">
          <ac:chgData name="Laura Donaghy" userId="44c0ea4a7173295d" providerId="LiveId" clId="{8D1466B7-C7A7-43EC-915D-BD8ECBC59735}" dt="2025-01-15T11:03:52.172" v="428" actId="14100"/>
          <ac:picMkLst>
            <pc:docMk/>
            <pc:sldMk cId="1166270143" sldId="309"/>
            <ac:picMk id="10" creationId="{E7BBE76A-81FA-AFC1-6E79-A1552996D975}"/>
          </ac:picMkLst>
        </pc:picChg>
      </pc:sldChg>
      <pc:sldChg chg="addSp delSp modSp add mod modClrScheme chgLayout">
        <pc:chgData name="Laura Donaghy" userId="44c0ea4a7173295d" providerId="LiveId" clId="{8D1466B7-C7A7-43EC-915D-BD8ECBC59735}" dt="2025-02-28T10:21:34.717" v="2418" actId="1076"/>
        <pc:sldMkLst>
          <pc:docMk/>
          <pc:sldMk cId="593498797" sldId="310"/>
        </pc:sldMkLst>
        <pc:spChg chg="add mod ord">
          <ac:chgData name="Laura Donaghy" userId="44c0ea4a7173295d" providerId="LiveId" clId="{8D1466B7-C7A7-43EC-915D-BD8ECBC59735}" dt="2025-01-30T11:31:23.337" v="2234" actId="33524"/>
          <ac:spMkLst>
            <pc:docMk/>
            <pc:sldMk cId="593498797" sldId="310"/>
            <ac:spMk id="2" creationId="{588A3182-4322-2E21-ADBC-0AA2223ACE42}"/>
          </ac:spMkLst>
        </pc:spChg>
        <pc:spChg chg="mod ord">
          <ac:chgData name="Laura Donaghy" userId="44c0ea4a7173295d" providerId="LiveId" clId="{8D1466B7-C7A7-43EC-915D-BD8ECBC59735}" dt="2025-01-30T11:27:09.545" v="1999" actId="700"/>
          <ac:spMkLst>
            <pc:docMk/>
            <pc:sldMk cId="593498797" sldId="310"/>
            <ac:spMk id="3" creationId="{336E7AC1-AA4B-4B95-B423-3776A6423B56}"/>
          </ac:spMkLst>
        </pc:spChg>
        <pc:spChg chg="mod">
          <ac:chgData name="Laura Donaghy" userId="44c0ea4a7173295d" providerId="LiveId" clId="{8D1466B7-C7A7-43EC-915D-BD8ECBC59735}" dt="2025-02-28T10:21:30.623" v="2417" actId="14100"/>
          <ac:spMkLst>
            <pc:docMk/>
            <pc:sldMk cId="593498797" sldId="310"/>
            <ac:spMk id="5" creationId="{F170D43D-4FDD-AD63-3F3C-F167CFEA3861}"/>
          </ac:spMkLst>
        </pc:spChg>
        <pc:picChg chg="mod">
          <ac:chgData name="Laura Donaghy" userId="44c0ea4a7173295d" providerId="LiveId" clId="{8D1466B7-C7A7-43EC-915D-BD8ECBC59735}" dt="2025-02-28T10:21:34.717" v="2418" actId="1076"/>
          <ac:picMkLst>
            <pc:docMk/>
            <pc:sldMk cId="593498797" sldId="310"/>
            <ac:picMk id="6" creationId="{98EB6BBE-02CF-864F-CB35-E45DD3F301CC}"/>
          </ac:picMkLst>
        </pc:picChg>
        <pc:picChg chg="add mod">
          <ac:chgData name="Laura Donaghy" userId="44c0ea4a7173295d" providerId="LiveId" clId="{8D1466B7-C7A7-43EC-915D-BD8ECBC59735}" dt="2025-01-30T11:28:30.259" v="2227" actId="27614"/>
          <ac:picMkLst>
            <pc:docMk/>
            <pc:sldMk cId="593498797" sldId="310"/>
            <ac:picMk id="9" creationId="{3CA6E955-0E99-D6E9-A8E5-E96B1E1D4296}"/>
          </ac:picMkLst>
        </pc:picChg>
      </pc:sldChg>
      <pc:sldChg chg="addSp delSp modSp add mod modNotesTx">
        <pc:chgData name="Laura Donaghy" userId="44c0ea4a7173295d" providerId="LiveId" clId="{8D1466B7-C7A7-43EC-915D-BD8ECBC59735}" dt="2025-02-28T10:22:16.848" v="2438" actId="14100"/>
        <pc:sldMkLst>
          <pc:docMk/>
          <pc:sldMk cId="3080283159" sldId="311"/>
        </pc:sldMkLst>
        <pc:spChg chg="mod">
          <ac:chgData name="Laura Donaghy" userId="44c0ea4a7173295d" providerId="LiveId" clId="{8D1466B7-C7A7-43EC-915D-BD8ECBC59735}" dt="2025-02-28T10:22:16.848" v="2438" actId="14100"/>
          <ac:spMkLst>
            <pc:docMk/>
            <pc:sldMk cId="3080283159" sldId="311"/>
            <ac:spMk id="5" creationId="{2B7F6801-3074-87F5-21B1-B182B90D2728}"/>
          </ac:spMkLst>
        </pc:spChg>
        <pc:spChg chg="mod">
          <ac:chgData name="Laura Donaghy" userId="44c0ea4a7173295d" providerId="LiveId" clId="{8D1466B7-C7A7-43EC-915D-BD8ECBC59735}" dt="2025-02-03T17:06:48.419" v="2340" actId="404"/>
          <ac:spMkLst>
            <pc:docMk/>
            <pc:sldMk cId="3080283159" sldId="311"/>
            <ac:spMk id="8" creationId="{D70CAE4C-781D-690F-E80D-24046E096ED8}"/>
          </ac:spMkLst>
        </pc:spChg>
        <pc:picChg chg="add del mod">
          <ac:chgData name="Laura Donaghy" userId="44c0ea4a7173295d" providerId="LiveId" clId="{8D1466B7-C7A7-43EC-915D-BD8ECBC59735}" dt="2025-02-28T10:22:15.654" v="2437" actId="478"/>
          <ac:picMkLst>
            <pc:docMk/>
            <pc:sldMk cId="3080283159" sldId="311"/>
            <ac:picMk id="2" creationId="{631D056B-78FD-F302-FD01-B0F34BD64230}"/>
          </ac:picMkLst>
        </pc:picChg>
        <pc:picChg chg="del">
          <ac:chgData name="Laura Donaghy" userId="44c0ea4a7173295d" providerId="LiveId" clId="{8D1466B7-C7A7-43EC-915D-BD8ECBC59735}" dt="2025-02-28T10:21:03.932" v="2409" actId="478"/>
          <ac:picMkLst>
            <pc:docMk/>
            <pc:sldMk cId="3080283159" sldId="311"/>
            <ac:picMk id="6" creationId="{0438AFBF-D1BC-FA25-E891-A8AC0D749A2F}"/>
          </ac:picMkLst>
        </pc:picChg>
        <pc:picChg chg="add mod">
          <ac:chgData name="Laura Donaghy" userId="44c0ea4a7173295d" providerId="LiveId" clId="{8D1466B7-C7A7-43EC-915D-BD8ECBC59735}" dt="2025-02-28T10:22:14.585" v="2436" actId="1076"/>
          <ac:picMkLst>
            <pc:docMk/>
            <pc:sldMk cId="3080283159" sldId="311"/>
            <ac:picMk id="7" creationId="{C752C19F-358D-821F-E7B5-7E20E1651A5C}"/>
          </ac:picMkLst>
        </pc:picChg>
        <pc:picChg chg="add mod">
          <ac:chgData name="Laura Donaghy" userId="44c0ea4a7173295d" providerId="LiveId" clId="{8D1466B7-C7A7-43EC-915D-BD8ECBC59735}" dt="2025-01-30T11:04:15.631" v="1688" actId="1076"/>
          <ac:picMkLst>
            <pc:docMk/>
            <pc:sldMk cId="3080283159" sldId="311"/>
            <ac:picMk id="10" creationId="{584A1202-3F21-16E9-292B-40073675759F}"/>
          </ac:picMkLst>
        </pc:picChg>
      </pc:sldChg>
      <pc:sldChg chg="modSp add mod">
        <pc:chgData name="Laura Donaghy" userId="44c0ea4a7173295d" providerId="LiveId" clId="{8D1466B7-C7A7-43EC-915D-BD8ECBC59735}" dt="2025-02-28T10:19:50.956" v="2371" actId="14100"/>
        <pc:sldMkLst>
          <pc:docMk/>
          <pc:sldMk cId="3537645327" sldId="312"/>
        </pc:sldMkLst>
        <pc:spChg chg="mod">
          <ac:chgData name="Laura Donaghy" userId="44c0ea4a7173295d" providerId="LiveId" clId="{8D1466B7-C7A7-43EC-915D-BD8ECBC59735}" dt="2025-02-28T10:19:50.956" v="2371" actId="14100"/>
          <ac:spMkLst>
            <pc:docMk/>
            <pc:sldMk cId="3537645327" sldId="312"/>
            <ac:spMk id="5" creationId="{A2C6F341-9547-9481-486B-9EAAC1295631}"/>
          </ac:spMkLst>
        </pc:spChg>
        <pc:spChg chg="mod">
          <ac:chgData name="Laura Donaghy" userId="44c0ea4a7173295d" providerId="LiveId" clId="{8D1466B7-C7A7-43EC-915D-BD8ECBC59735}" dt="2025-01-30T13:56:35.217" v="2328" actId="122"/>
          <ac:spMkLst>
            <pc:docMk/>
            <pc:sldMk cId="3537645327" sldId="312"/>
            <ac:spMk id="38" creationId="{1ACF60B2-E0D5-BB1E-0321-083E49383754}"/>
          </ac:spMkLst>
        </pc:spChg>
        <pc:picChg chg="mod">
          <ac:chgData name="Laura Donaghy" userId="44c0ea4a7173295d" providerId="LiveId" clId="{8D1466B7-C7A7-43EC-915D-BD8ECBC59735}" dt="2025-02-28T10:19:49.245" v="2370" actId="1076"/>
          <ac:picMkLst>
            <pc:docMk/>
            <pc:sldMk cId="3537645327" sldId="312"/>
            <ac:picMk id="6" creationId="{6D97E95C-4F6C-4D0D-8201-7B007D1A5475}"/>
          </ac:picMkLst>
        </pc:picChg>
      </pc:sldChg>
      <pc:sldChg chg="addSp delSp modSp add mod modClrScheme chgLayout">
        <pc:chgData name="Laura Donaghy" userId="44c0ea4a7173295d" providerId="LiveId" clId="{8D1466B7-C7A7-43EC-915D-BD8ECBC59735}" dt="2025-02-28T10:22:23.932" v="2442" actId="14100"/>
        <pc:sldMkLst>
          <pc:docMk/>
          <pc:sldMk cId="4030485167" sldId="313"/>
        </pc:sldMkLst>
        <pc:spChg chg="mod ord">
          <ac:chgData name="Laura Donaghy" userId="44c0ea4a7173295d" providerId="LiveId" clId="{8D1466B7-C7A7-43EC-915D-BD8ECBC59735}" dt="2025-02-03T17:06:56.414" v="2342" actId="700"/>
          <ac:spMkLst>
            <pc:docMk/>
            <pc:sldMk cId="4030485167" sldId="313"/>
            <ac:spMk id="3" creationId="{4E66C63F-D1EB-FD66-1093-09D64EA76EEB}"/>
          </ac:spMkLst>
        </pc:spChg>
        <pc:spChg chg="mod">
          <ac:chgData name="Laura Donaghy" userId="44c0ea4a7173295d" providerId="LiveId" clId="{8D1466B7-C7A7-43EC-915D-BD8ECBC59735}" dt="2025-02-28T10:22:23.932" v="2442" actId="14100"/>
          <ac:spMkLst>
            <pc:docMk/>
            <pc:sldMk cId="4030485167" sldId="313"/>
            <ac:spMk id="5" creationId="{791315CD-C3C0-268C-34E7-9BC07170EADC}"/>
          </ac:spMkLst>
        </pc:spChg>
        <pc:spChg chg="mod ord">
          <ac:chgData name="Laura Donaghy" userId="44c0ea4a7173295d" providerId="LiveId" clId="{8D1466B7-C7A7-43EC-915D-BD8ECBC59735}" dt="2025-02-03T17:07:06.680" v="2349" actId="403"/>
          <ac:spMkLst>
            <pc:docMk/>
            <pc:sldMk cId="4030485167" sldId="313"/>
            <ac:spMk id="8" creationId="{D653098B-F982-5766-58D1-0F2E17416643}"/>
          </ac:spMkLst>
        </pc:spChg>
        <pc:picChg chg="add del mod">
          <ac:chgData name="Laura Donaghy" userId="44c0ea4a7173295d" providerId="LiveId" clId="{8D1466B7-C7A7-43EC-915D-BD8ECBC59735}" dt="2025-02-28T10:22:21.082" v="2440" actId="478"/>
          <ac:picMkLst>
            <pc:docMk/>
            <pc:sldMk cId="4030485167" sldId="313"/>
            <ac:picMk id="2" creationId="{F0538E5E-B142-048C-3986-0BD87CD810B2}"/>
          </ac:picMkLst>
        </pc:picChg>
        <pc:picChg chg="del">
          <ac:chgData name="Laura Donaghy" userId="44c0ea4a7173295d" providerId="LiveId" clId="{8D1466B7-C7A7-43EC-915D-BD8ECBC59735}" dt="2025-02-28T10:20:56.245" v="2404" actId="478"/>
          <ac:picMkLst>
            <pc:docMk/>
            <pc:sldMk cId="4030485167" sldId="313"/>
            <ac:picMk id="6" creationId="{F60018F8-5B56-610A-EAE7-0B36B4302A02}"/>
          </ac:picMkLst>
        </pc:picChg>
        <pc:picChg chg="add mod">
          <ac:chgData name="Laura Donaghy" userId="44c0ea4a7173295d" providerId="LiveId" clId="{8D1466B7-C7A7-43EC-915D-BD8ECBC59735}" dt="2025-02-28T10:22:22.660" v="2441" actId="1076"/>
          <ac:picMkLst>
            <pc:docMk/>
            <pc:sldMk cId="4030485167" sldId="313"/>
            <ac:picMk id="7" creationId="{095545F2-F0D6-FF54-7CE1-9EA7812D11F8}"/>
          </ac:picMkLst>
        </pc:picChg>
      </pc:sldChg>
      <pc:sldChg chg="addSp delSp modSp mod">
        <pc:chgData name="Laura Donaghy" userId="44c0ea4a7173295d" providerId="LiveId" clId="{8D1466B7-C7A7-43EC-915D-BD8ECBC59735}" dt="2025-02-28T10:22:37.579" v="2450" actId="14100"/>
        <pc:sldMkLst>
          <pc:docMk/>
          <pc:sldMk cId="3384512190" sldId="314"/>
        </pc:sldMkLst>
        <pc:spChg chg="mod">
          <ac:chgData name="Laura Donaghy" userId="44c0ea4a7173295d" providerId="LiveId" clId="{8D1466B7-C7A7-43EC-915D-BD8ECBC59735}" dt="2025-02-28T10:22:37.579" v="2450" actId="14100"/>
          <ac:spMkLst>
            <pc:docMk/>
            <pc:sldMk cId="3384512190" sldId="314"/>
            <ac:spMk id="5" creationId="{5579BDF8-348D-9DD0-E060-B228B6B6CBC0}"/>
          </ac:spMkLst>
        </pc:spChg>
        <pc:picChg chg="add del mod">
          <ac:chgData name="Laura Donaghy" userId="44c0ea4a7173295d" providerId="LiveId" clId="{8D1466B7-C7A7-43EC-915D-BD8ECBC59735}" dt="2025-02-28T10:22:34.724" v="2448" actId="478"/>
          <ac:picMkLst>
            <pc:docMk/>
            <pc:sldMk cId="3384512190" sldId="314"/>
            <ac:picMk id="2" creationId="{824C00E1-5799-04F2-ED04-56A047A90BFC}"/>
          </ac:picMkLst>
        </pc:picChg>
        <pc:picChg chg="del">
          <ac:chgData name="Laura Donaghy" userId="44c0ea4a7173295d" providerId="LiveId" clId="{8D1466B7-C7A7-43EC-915D-BD8ECBC59735}" dt="2025-02-28T10:20:42.945" v="2396" actId="478"/>
          <ac:picMkLst>
            <pc:docMk/>
            <pc:sldMk cId="3384512190" sldId="314"/>
            <ac:picMk id="6" creationId="{84F40048-1626-2380-0EA9-AC1FC9DEB0BE}"/>
          </ac:picMkLst>
        </pc:picChg>
        <pc:picChg chg="add mod">
          <ac:chgData name="Laura Donaghy" userId="44c0ea4a7173295d" providerId="LiveId" clId="{8D1466B7-C7A7-43EC-915D-BD8ECBC59735}" dt="2025-02-28T10:22:36.148" v="2449" actId="1076"/>
          <ac:picMkLst>
            <pc:docMk/>
            <pc:sldMk cId="3384512190" sldId="314"/>
            <ac:picMk id="7" creationId="{34B325B0-9415-7C69-E5FF-35C8888D372A}"/>
          </ac:picMkLst>
        </pc:picChg>
      </pc:sldChg>
      <pc:sldChg chg="add del">
        <pc:chgData name="Laura Donaghy" userId="44c0ea4a7173295d" providerId="LiveId" clId="{8D1466B7-C7A7-43EC-915D-BD8ECBC59735}" dt="2025-02-28T10:21:49.233" v="2423"/>
        <pc:sldMkLst>
          <pc:docMk/>
          <pc:sldMk cId="1804190467" sldId="31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GB" dirty="0"/>
              <a:t>Ask students to think about how they might write a flowchart for the player movement as they’re adding the behavior – an example is shown on the next slide.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7130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27527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96719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D0C7B-389C-920C-34C3-58550DB2E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3DEE72-7AB8-D1B6-CBFF-2F43044797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8B2EF8-E133-C28F-81AD-5254AAA7BB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31003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2531C-DBB2-D73C-A4CD-8409FE170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EB97D3-9078-E3E8-12E2-72278F2DD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0E0C04-D15F-A0EE-949F-9555602393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86259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4B284-1D7A-853C-6450-17AF00F31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3F76B6-AFD1-C4B1-7BCA-D180E842A9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E79667-511B-C862-9D14-2010E2E6BE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27294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01D39-1309-CCB4-21E9-8D7078283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8FC752-1A2C-6FDC-9CA3-1248C82110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B57F0A-C3A4-72A7-2426-2043E063CB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27838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6B7E2-ACD5-20BC-54F7-FC6A01FFC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E312B0-390D-ED8B-F146-106B96E29F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45BA53-C83C-7AFB-85EF-6E491CEECD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90557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E2BA4-7DF6-F1D2-2D4C-2F9ABC5CB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A889E7-B5B8-8341-45D6-494FD9ECF9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6EB1FE-AA97-5DCA-C87C-5438B1B221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76527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10A92-6CFF-B002-8FF2-CA1365CF6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FAB422-6519-A83A-EAF7-9AE000A43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AED225-85F3-3085-BF0E-A2C890804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3500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45637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D6249B-25BC-9931-BB16-8D97E4167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5563C1-1362-C601-1753-02DF41BEA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A19E2A-E279-C24D-75E0-DEF298848F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41064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CB0C5-C5C5-4F59-56FC-6CC527EE7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CE1DFE-F59F-4F6B-2BD2-D521A67144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DE81BB-CDD0-EBC7-9A8B-58E4ACB76D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64484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23702-0612-71E0-3270-A2FA957A29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AEB967-A538-2462-98BD-5CF1526F9B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0AF635-0334-E267-4BAD-578A5E467E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38325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D15D3-ABD1-F0BA-9AD0-272BE8AD3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4C440F-D69E-5BBA-A5A9-0C19CC9605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A3796D-6F12-E141-1FEB-4AA185F6CC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92738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DEEF3-F8C8-033F-11AE-A07A84F90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B5DB6F-3B15-68B7-E240-4674F83629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1D7298-45DF-8816-A55A-B6F0BD387A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75190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6EA9F-A2BC-B51C-36D7-CF44820F9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B07278-FFDD-5E40-CC3E-DDB1A08A31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70567D-D92A-CB4F-F9B6-878459BF47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9562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1977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87229-0EF2-BD3B-10EF-D286F311F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D28842-5317-780E-C468-CBCB049958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4EA790-57F1-90D3-EFA1-56E56F7038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6135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chart starts with an instruction to add the teabag to your mug</a:t>
            </a:r>
          </a:p>
          <a:p>
            <a:r>
              <a:rPr lang="en-GB" dirty="0"/>
              <a:t>Next is a decision – do you want sugar in your tea?</a:t>
            </a:r>
          </a:p>
          <a:p>
            <a:r>
              <a:rPr lang="en-GB" dirty="0"/>
              <a:t>Pick Yes or No – if Yes, add the sugar to the cup, then move onto the next step. If No, go straight to the next step</a:t>
            </a:r>
          </a:p>
          <a:p>
            <a:r>
              <a:rPr lang="en-GB" dirty="0"/>
              <a:t>The next step is to add hot water to the mug</a:t>
            </a:r>
          </a:p>
          <a:p>
            <a:r>
              <a:rPr lang="en-GB" dirty="0"/>
              <a:t>That’s the end of the instructions. What other steps could you add and where?</a:t>
            </a:r>
          </a:p>
        </p:txBody>
      </p:sp>
    </p:spTree>
    <p:extLst>
      <p:ext uri="{BB962C8B-B14F-4D97-AF65-F5344CB8AC3E}">
        <p14:creationId xmlns:p14="http://schemas.microsoft.com/office/powerpoint/2010/main" val="901333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A7B8A-3C51-A03B-443A-78C437587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E22944-CA76-C770-363F-FF0EE85BB1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C0D048-E070-75E5-6854-F5DAEBC29B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Num</a:t>
            </a:r>
            <a:r>
              <a:rPr lang="en-GB" b="0" dirty="0"/>
              <a:t> is a variable. The value can be changed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666778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B90AE2-F6D0-7C08-458D-55DBCC5954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345926-8D1A-0BD4-F187-1CDDD4ED24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64E236-48FC-720B-C757-5C21009625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Num</a:t>
            </a:r>
            <a:r>
              <a:rPr lang="en-GB" b="0" dirty="0"/>
              <a:t> is a variable. The value can be changed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8780839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29E9C-F652-5CA7-4A2C-F22CD16BCC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AAF000-E108-1513-F15A-23BF1E44AE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387D2B-3CCD-46EC-9CBD-7A1450C684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Num</a:t>
            </a:r>
            <a:r>
              <a:rPr lang="en-GB" b="0" dirty="0"/>
              <a:t> is a variable. The value can be changed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7661642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713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238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gradFill flip="none" rotWithShape="1"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  <a:tileRect/>
          </a:gradFill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086861"/>
            <a:ext cx="7929000" cy="222828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3960635"/>
            <a:ext cx="7929000" cy="326231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pic>
        <p:nvPicPr>
          <p:cNvPr id="20" name="Picture 1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40C709A-8A18-B645-0268-CEFD8EF932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9572" y="3315149"/>
            <a:ext cx="1578354" cy="157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44052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600450"/>
            <a:ext cx="7921064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360045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4025504"/>
            <a:ext cx="7921064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98254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811092"/>
            <a:ext cx="4749312" cy="242939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928877"/>
            <a:ext cx="4420380" cy="1984434"/>
          </a:xfrm>
        </p:spPr>
        <p:txBody>
          <a:bodyPr anchor="b"/>
          <a:lstStyle>
            <a:lvl1pPr algn="l">
              <a:defRPr sz="315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3332760"/>
            <a:ext cx="4418727" cy="534931"/>
          </a:xfrm>
        </p:spPr>
        <p:txBody>
          <a:bodyPr anchor="t">
            <a:no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811092"/>
            <a:ext cx="2857501" cy="3056599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FBAF5BE-A77C-5904-8BDF-626418081411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3A854317-8D2E-62CB-CA42-BA9B7E77041B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DA21FA17-9D9E-EE0C-7FE2-822811F005AE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69714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1714939"/>
            <a:ext cx="3671336" cy="1877979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1826968"/>
            <a:ext cx="3286891" cy="150584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1714500"/>
            <a:ext cx="3660225" cy="172164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CBF7DC-862A-2CEF-FDCE-BFD06935E09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7" name="Google Shape;65;p14">
              <a:extLst>
                <a:ext uri="{FF2B5EF4-FFF2-40B4-BE49-F238E27FC236}">
                  <a16:creationId xmlns:a16="http://schemas.microsoft.com/office/drawing/2014/main" id="{71C36421-AE03-4281-3248-881CE5CB531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8" name="Google Shape;68;p14">
              <a:extLst>
                <a:ext uri="{FF2B5EF4-FFF2-40B4-BE49-F238E27FC236}">
                  <a16:creationId xmlns:a16="http://schemas.microsoft.com/office/drawing/2014/main" id="{3B116807-8092-0DC4-6B1C-9863C9BA83A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0573584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62762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334567"/>
            <a:ext cx="3391762" cy="406122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439628"/>
            <a:ext cx="1871093" cy="38510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334567"/>
            <a:ext cx="4958655" cy="406122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61683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 userDrawn="1"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1666716"/>
            <a:ext cx="7915931" cy="27273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8792FC-2A35-FFCF-7372-C1DFD9EA5B94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6A8BFEFF-37FF-0EC0-E62A-21379D4470A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2" name="Google Shape;68;p14">
              <a:extLst>
                <a:ext uri="{FF2B5EF4-FFF2-40B4-BE49-F238E27FC236}">
                  <a16:creationId xmlns:a16="http://schemas.microsoft.com/office/drawing/2014/main" id="{C8F28ADF-2817-6098-C541-2DFB6D62ABE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98507910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213547"/>
            <a:ext cx="7921064" cy="1101600"/>
          </a:xfrm>
        </p:spPr>
        <p:txBody>
          <a:bodyPr anchor="b"/>
          <a:lstStyle>
            <a:lvl1pPr algn="r">
              <a:defRPr sz="36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3960901"/>
            <a:ext cx="7921064" cy="325466"/>
          </a:xfrm>
        </p:spPr>
        <p:txBody>
          <a:bodyPr anchor="t">
            <a:no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53655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1666716"/>
            <a:ext cx="3889405" cy="272907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1666715"/>
            <a:ext cx="3895937" cy="272907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5DFE1E-E00D-F72B-6335-6FD5E965D7C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76AD7A8F-56F4-CD89-5304-1D3209878E6E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92119307-BF84-D83C-7E25-102A26E256B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4743235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1631156"/>
            <a:ext cx="3892393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063354"/>
            <a:ext cx="3892392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1631156"/>
            <a:ext cx="3895937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063354"/>
            <a:ext cx="3895937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6D611F9-769D-2A80-0D93-F504A54A102F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2" name="Google Shape;65;p14">
              <a:extLst>
                <a:ext uri="{FF2B5EF4-FFF2-40B4-BE49-F238E27FC236}">
                  <a16:creationId xmlns:a16="http://schemas.microsoft.com/office/drawing/2014/main" id="{D35DE944-1EBF-DC91-1117-E11A6B8B1951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3" name="Google Shape;68;p14">
              <a:extLst>
                <a:ext uri="{FF2B5EF4-FFF2-40B4-BE49-F238E27FC236}">
                  <a16:creationId xmlns:a16="http://schemas.microsoft.com/office/drawing/2014/main" id="{0164F9E8-48D5-2FBD-283D-A8020498A1B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9645014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C6381C-E8B3-75E6-DD68-C2B7D260F500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8" name="Google Shape;65;p14">
              <a:extLst>
                <a:ext uri="{FF2B5EF4-FFF2-40B4-BE49-F238E27FC236}">
                  <a16:creationId xmlns:a16="http://schemas.microsoft.com/office/drawing/2014/main" id="{E8AC9A0C-B210-65A7-D862-9C3C207C407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9" name="Google Shape;68;p14">
              <a:extLst>
                <a:ext uri="{FF2B5EF4-FFF2-40B4-BE49-F238E27FC236}">
                  <a16:creationId xmlns:a16="http://schemas.microsoft.com/office/drawing/2014/main" id="{1558019D-62D3-11A9-915F-F333A7C45370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3441768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10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334566"/>
            <a:ext cx="2660650" cy="13609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334566"/>
            <a:ext cx="2660650" cy="121379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334567"/>
            <a:ext cx="4689475" cy="4061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1695554"/>
            <a:ext cx="2660650" cy="270023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36502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545642"/>
            <a:ext cx="3639741" cy="121287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51435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05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1758513"/>
            <a:ext cx="3639741" cy="2637274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4531022"/>
            <a:ext cx="732659" cy="273844"/>
          </a:xfrm>
        </p:spPr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4531022"/>
            <a:ext cx="247156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4436917"/>
            <a:ext cx="796616" cy="367949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8482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1638301"/>
            <a:ext cx="7922464" cy="2755798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4531022"/>
            <a:ext cx="648324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675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4531022"/>
            <a:ext cx="100778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675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4436917"/>
            <a:ext cx="796616" cy="36794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1500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0329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21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27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E66F0D-A75D-5898-F117-77C6AD33F4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Flowcharts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B27A8EF-DC22-66E3-DAD5-D11FDAC580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Using Construct 3 to open and examine a small video game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202;p21">
            <a:extLst>
              <a:ext uri="{FF2B5EF4-FFF2-40B4-BE49-F238E27FC236}">
                <a16:creationId xmlns:a16="http://schemas.microsoft.com/office/drawing/2014/main" id="{805137D3-4717-3C51-AADE-79EAFB8F10E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9531" t="21667" r="40723" b="15746"/>
          <a:stretch/>
        </p:blipFill>
        <p:spPr>
          <a:xfrm>
            <a:off x="3009161" y="1589895"/>
            <a:ext cx="3342014" cy="296012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EB49A3A-A42F-A945-956E-BBB03356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Player Behavior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41AC96-3A56-9797-ACF0-38F0DAB2A2C5}"/>
              </a:ext>
            </a:extLst>
          </p:cNvPr>
          <p:cNvSpPr txBox="1"/>
          <p:nvPr/>
        </p:nvSpPr>
        <p:spPr>
          <a:xfrm>
            <a:off x="904185" y="2185850"/>
            <a:ext cx="2332384" cy="1569660"/>
          </a:xfrm>
          <a:prstGeom prst="rect">
            <a:avLst/>
          </a:prstGeom>
          <a:solidFill>
            <a:srgbClr val="212121">
              <a:alpha val="70000"/>
            </a:srgbClr>
          </a:solidFill>
          <a:effectLst>
            <a:softEdge rad="0"/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Add the 8 Direction behavior to your Player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You can then edit the </a:t>
            </a:r>
            <a:r>
              <a:rPr lang="en-GB" sz="1600" dirty="0" err="1">
                <a:solidFill>
                  <a:schemeClr val="tx1"/>
                </a:solidFill>
              </a:rPr>
              <a:t>behavior’s</a:t>
            </a:r>
            <a:r>
              <a:rPr lang="en-GB" sz="1600" dirty="0">
                <a:solidFill>
                  <a:schemeClr val="tx1"/>
                </a:solidFill>
              </a:rPr>
              <a:t> settings in the Properties Bar.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049653-4E16-6EEA-8A53-6750292E93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6D27A0-F973-92BE-6342-773B6D83ABF7}"/>
              </a:ext>
            </a:extLst>
          </p:cNvPr>
          <p:cNvSpPr/>
          <p:nvPr/>
        </p:nvSpPr>
        <p:spPr>
          <a:xfrm>
            <a:off x="267900" y="194562"/>
            <a:ext cx="225000" cy="9712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667474-59E2-8FCF-2E8B-14C4685EBFBE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4" name="Google Shape;203;p21">
            <a:extLst>
              <a:ext uri="{FF2B5EF4-FFF2-40B4-BE49-F238E27FC236}">
                <a16:creationId xmlns:a16="http://schemas.microsoft.com/office/drawing/2014/main" id="{DA621EE6-7C63-F05F-666E-A448BC102650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52830" y="2681718"/>
            <a:ext cx="2297878" cy="2289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8C38968E-C6CA-5898-A81A-C7EB7BE0EB2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620" r="16389" b="7623"/>
          <a:stretch/>
        </p:blipFill>
        <p:spPr>
          <a:xfrm>
            <a:off x="66676" y="999592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834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8B293C-DAD0-2CEA-15D1-5662A43CA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4CE760-D770-6068-3E57-0F23A03E8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Flowchart for Movement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4A56C65-5A2F-6E8F-64F6-C04CCB053CA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B1D2D21-A460-8277-7C4D-B2766F12E489}"/>
              </a:ext>
            </a:extLst>
          </p:cNvPr>
          <p:cNvSpPr/>
          <p:nvPr/>
        </p:nvSpPr>
        <p:spPr>
          <a:xfrm>
            <a:off x="267900" y="194562"/>
            <a:ext cx="225000" cy="12760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1ED2E1-B351-2B7C-D6E1-BE93C1D99CE4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3" name="Flowchart: Terminator 12">
            <a:extLst>
              <a:ext uri="{FF2B5EF4-FFF2-40B4-BE49-F238E27FC236}">
                <a16:creationId xmlns:a16="http://schemas.microsoft.com/office/drawing/2014/main" id="{90871402-4535-2B06-5B6D-46F41DBF705C}"/>
              </a:ext>
            </a:extLst>
          </p:cNvPr>
          <p:cNvSpPr/>
          <p:nvPr/>
        </p:nvSpPr>
        <p:spPr>
          <a:xfrm>
            <a:off x="1137331" y="1731964"/>
            <a:ext cx="1186111" cy="438911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START</a:t>
            </a:r>
          </a:p>
        </p:txBody>
      </p:sp>
      <p:sp>
        <p:nvSpPr>
          <p:cNvPr id="14" name="Flowchart: Decision 13">
            <a:extLst>
              <a:ext uri="{FF2B5EF4-FFF2-40B4-BE49-F238E27FC236}">
                <a16:creationId xmlns:a16="http://schemas.microsoft.com/office/drawing/2014/main" id="{756CB0E5-53E1-AB50-5BA6-FCF003723636}"/>
              </a:ext>
            </a:extLst>
          </p:cNvPr>
          <p:cNvSpPr/>
          <p:nvPr/>
        </p:nvSpPr>
        <p:spPr>
          <a:xfrm>
            <a:off x="938784" y="2851405"/>
            <a:ext cx="1597152" cy="1060703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Is left arrow pressed?</a:t>
            </a:r>
          </a:p>
        </p:txBody>
      </p:sp>
      <p:sp>
        <p:nvSpPr>
          <p:cNvPr id="18" name="Flowchart: Decision 17">
            <a:extLst>
              <a:ext uri="{FF2B5EF4-FFF2-40B4-BE49-F238E27FC236}">
                <a16:creationId xmlns:a16="http://schemas.microsoft.com/office/drawing/2014/main" id="{0B2A92CE-08DB-2D51-59C8-74ACBFC681B9}"/>
              </a:ext>
            </a:extLst>
          </p:cNvPr>
          <p:cNvSpPr/>
          <p:nvPr/>
        </p:nvSpPr>
        <p:spPr>
          <a:xfrm>
            <a:off x="2974847" y="2851402"/>
            <a:ext cx="1597152" cy="1060703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Is right arrow pressed?</a:t>
            </a:r>
          </a:p>
        </p:txBody>
      </p:sp>
      <p:sp>
        <p:nvSpPr>
          <p:cNvPr id="19" name="Flowchart: Decision 18">
            <a:extLst>
              <a:ext uri="{FF2B5EF4-FFF2-40B4-BE49-F238E27FC236}">
                <a16:creationId xmlns:a16="http://schemas.microsoft.com/office/drawing/2014/main" id="{27F3589D-EAFE-7D09-837A-8952C97BA0DD}"/>
              </a:ext>
            </a:extLst>
          </p:cNvPr>
          <p:cNvSpPr/>
          <p:nvPr/>
        </p:nvSpPr>
        <p:spPr>
          <a:xfrm>
            <a:off x="5024628" y="2851403"/>
            <a:ext cx="1597152" cy="1060703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Is up arrow pressed?</a:t>
            </a:r>
          </a:p>
        </p:txBody>
      </p:sp>
      <p:sp>
        <p:nvSpPr>
          <p:cNvPr id="20" name="Flowchart: Decision 19">
            <a:extLst>
              <a:ext uri="{FF2B5EF4-FFF2-40B4-BE49-F238E27FC236}">
                <a16:creationId xmlns:a16="http://schemas.microsoft.com/office/drawing/2014/main" id="{38BD1E28-1415-DC67-7542-A37CA41F1B72}"/>
              </a:ext>
            </a:extLst>
          </p:cNvPr>
          <p:cNvSpPr/>
          <p:nvPr/>
        </p:nvSpPr>
        <p:spPr>
          <a:xfrm>
            <a:off x="6939347" y="2851403"/>
            <a:ext cx="1597152" cy="1060703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Is down arrow pressed?</a:t>
            </a:r>
          </a:p>
        </p:txBody>
      </p:sp>
      <p:sp>
        <p:nvSpPr>
          <p:cNvPr id="21" name="Flowchart: Process 20">
            <a:extLst>
              <a:ext uri="{FF2B5EF4-FFF2-40B4-BE49-F238E27FC236}">
                <a16:creationId xmlns:a16="http://schemas.microsoft.com/office/drawing/2014/main" id="{044E69CA-50D8-1695-548A-8CC279C179FC}"/>
              </a:ext>
            </a:extLst>
          </p:cNvPr>
          <p:cNvSpPr/>
          <p:nvPr/>
        </p:nvSpPr>
        <p:spPr>
          <a:xfrm>
            <a:off x="1107729" y="4252371"/>
            <a:ext cx="1269712" cy="438093"/>
          </a:xfrm>
          <a:prstGeom prst="flowChart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Move left</a:t>
            </a:r>
          </a:p>
        </p:txBody>
      </p:sp>
      <p:sp>
        <p:nvSpPr>
          <p:cNvPr id="22" name="Flowchart: Process 21">
            <a:extLst>
              <a:ext uri="{FF2B5EF4-FFF2-40B4-BE49-F238E27FC236}">
                <a16:creationId xmlns:a16="http://schemas.microsoft.com/office/drawing/2014/main" id="{3B34E37C-6393-C317-D257-CAF4FE355709}"/>
              </a:ext>
            </a:extLst>
          </p:cNvPr>
          <p:cNvSpPr/>
          <p:nvPr/>
        </p:nvSpPr>
        <p:spPr>
          <a:xfrm>
            <a:off x="3138567" y="4244640"/>
            <a:ext cx="1269712" cy="438093"/>
          </a:xfrm>
          <a:prstGeom prst="flowChart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Move right</a:t>
            </a:r>
          </a:p>
        </p:txBody>
      </p:sp>
      <p:sp>
        <p:nvSpPr>
          <p:cNvPr id="23" name="Flowchart: Process 22">
            <a:extLst>
              <a:ext uri="{FF2B5EF4-FFF2-40B4-BE49-F238E27FC236}">
                <a16:creationId xmlns:a16="http://schemas.microsoft.com/office/drawing/2014/main" id="{F6A02CD4-5029-424F-9301-4466A0C04985}"/>
              </a:ext>
            </a:extLst>
          </p:cNvPr>
          <p:cNvSpPr/>
          <p:nvPr/>
        </p:nvSpPr>
        <p:spPr>
          <a:xfrm>
            <a:off x="5188348" y="4244640"/>
            <a:ext cx="1269712" cy="438093"/>
          </a:xfrm>
          <a:prstGeom prst="flowChart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Move up</a:t>
            </a:r>
          </a:p>
        </p:txBody>
      </p:sp>
      <p:sp>
        <p:nvSpPr>
          <p:cNvPr id="24" name="Flowchart: Process 23">
            <a:extLst>
              <a:ext uri="{FF2B5EF4-FFF2-40B4-BE49-F238E27FC236}">
                <a16:creationId xmlns:a16="http://schemas.microsoft.com/office/drawing/2014/main" id="{D26E2FD1-2047-82ED-50B6-E9AC9615B461}"/>
              </a:ext>
            </a:extLst>
          </p:cNvPr>
          <p:cNvSpPr/>
          <p:nvPr/>
        </p:nvSpPr>
        <p:spPr>
          <a:xfrm>
            <a:off x="7103067" y="4252371"/>
            <a:ext cx="1269712" cy="438093"/>
          </a:xfrm>
          <a:prstGeom prst="flowChart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/>
              <a:t>Move down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5531E92-79F0-8036-102C-D6A900B9C63C}"/>
              </a:ext>
            </a:extLst>
          </p:cNvPr>
          <p:cNvCxnSpPr>
            <a:cxnSpLocks/>
            <a:stCxn id="13" idx="2"/>
            <a:endCxn id="14" idx="0"/>
          </p:cNvCxnSpPr>
          <p:nvPr/>
        </p:nvCxnSpPr>
        <p:spPr>
          <a:xfrm>
            <a:off x="1730387" y="2170875"/>
            <a:ext cx="6973" cy="6805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4AD034D-EFCB-5E7C-B015-F58B4400386D}"/>
              </a:ext>
            </a:extLst>
          </p:cNvPr>
          <p:cNvCxnSpPr>
            <a:stCxn id="14" idx="3"/>
            <a:endCxn id="18" idx="1"/>
          </p:cNvCxnSpPr>
          <p:nvPr/>
        </p:nvCxnSpPr>
        <p:spPr>
          <a:xfrm flipV="1">
            <a:off x="2535936" y="3381754"/>
            <a:ext cx="438911" cy="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06280FB-9F32-5226-2502-F530F23BA9F4}"/>
              </a:ext>
            </a:extLst>
          </p:cNvPr>
          <p:cNvCxnSpPr>
            <a:stCxn id="18" idx="3"/>
            <a:endCxn id="19" idx="1"/>
          </p:cNvCxnSpPr>
          <p:nvPr/>
        </p:nvCxnSpPr>
        <p:spPr>
          <a:xfrm>
            <a:off x="4571999" y="3381754"/>
            <a:ext cx="45262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683C12F1-133D-103F-414E-E59D4248A710}"/>
              </a:ext>
            </a:extLst>
          </p:cNvPr>
          <p:cNvCxnSpPr>
            <a:stCxn id="19" idx="3"/>
            <a:endCxn id="20" idx="1"/>
          </p:cNvCxnSpPr>
          <p:nvPr/>
        </p:nvCxnSpPr>
        <p:spPr>
          <a:xfrm>
            <a:off x="6621780" y="3381755"/>
            <a:ext cx="31756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55AE110-9662-47AB-C253-131DEB002263}"/>
              </a:ext>
            </a:extLst>
          </p:cNvPr>
          <p:cNvCxnSpPr>
            <a:stCxn id="14" idx="2"/>
            <a:endCxn id="21" idx="0"/>
          </p:cNvCxnSpPr>
          <p:nvPr/>
        </p:nvCxnSpPr>
        <p:spPr>
          <a:xfrm>
            <a:off x="1737360" y="3912108"/>
            <a:ext cx="5225" cy="3402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EA5CD0D-3D0E-C3EF-CD6C-3CE7993AD36F}"/>
              </a:ext>
            </a:extLst>
          </p:cNvPr>
          <p:cNvCxnSpPr>
            <a:stCxn id="18" idx="2"/>
            <a:endCxn id="22" idx="0"/>
          </p:cNvCxnSpPr>
          <p:nvPr/>
        </p:nvCxnSpPr>
        <p:spPr>
          <a:xfrm>
            <a:off x="3773423" y="3912105"/>
            <a:ext cx="0" cy="3325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5FE86CF-1C7D-CF50-4F27-6D3F08982633}"/>
              </a:ext>
            </a:extLst>
          </p:cNvPr>
          <p:cNvCxnSpPr>
            <a:stCxn id="19" idx="2"/>
            <a:endCxn id="23" idx="0"/>
          </p:cNvCxnSpPr>
          <p:nvPr/>
        </p:nvCxnSpPr>
        <p:spPr>
          <a:xfrm>
            <a:off x="5823204" y="3912106"/>
            <a:ext cx="0" cy="3325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10FA018E-00EB-C35E-365D-66DBF17B97E2}"/>
              </a:ext>
            </a:extLst>
          </p:cNvPr>
          <p:cNvCxnSpPr>
            <a:stCxn id="20" idx="2"/>
            <a:endCxn id="24" idx="0"/>
          </p:cNvCxnSpPr>
          <p:nvPr/>
        </p:nvCxnSpPr>
        <p:spPr>
          <a:xfrm>
            <a:off x="7737923" y="3912106"/>
            <a:ext cx="0" cy="3402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F80E38A9-C6EB-181B-4721-7545BB75F3D8}"/>
              </a:ext>
            </a:extLst>
          </p:cNvPr>
          <p:cNvCxnSpPr>
            <a:cxnSpLocks/>
            <a:stCxn id="20" idx="3"/>
          </p:cNvCxnSpPr>
          <p:nvPr/>
        </p:nvCxnSpPr>
        <p:spPr>
          <a:xfrm flipH="1" flipV="1">
            <a:off x="1737360" y="2606181"/>
            <a:ext cx="6799139" cy="775574"/>
          </a:xfrm>
          <a:prstGeom prst="bentConnector3">
            <a:avLst>
              <a:gd name="adj1" fmla="val -569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50E7A2CD-2DDD-E3F6-356D-3292B7D407A4}"/>
              </a:ext>
            </a:extLst>
          </p:cNvPr>
          <p:cNvCxnSpPr>
            <a:cxnSpLocks/>
          </p:cNvCxnSpPr>
          <p:nvPr/>
        </p:nvCxnSpPr>
        <p:spPr>
          <a:xfrm rot="5400000">
            <a:off x="-74817" y="3143729"/>
            <a:ext cx="2570991" cy="1039425"/>
          </a:xfrm>
          <a:prstGeom prst="bentConnector3">
            <a:avLst>
              <a:gd name="adj1" fmla="val 163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FA9A27C8-81A3-FF68-AE4B-ED1F4510BDBA}"/>
              </a:ext>
            </a:extLst>
          </p:cNvPr>
          <p:cNvCxnSpPr>
            <a:cxnSpLocks/>
          </p:cNvCxnSpPr>
          <p:nvPr/>
        </p:nvCxnSpPr>
        <p:spPr>
          <a:xfrm flipV="1">
            <a:off x="690966" y="3378581"/>
            <a:ext cx="8185134" cy="1570356"/>
          </a:xfrm>
          <a:prstGeom prst="bentConnector3">
            <a:avLst>
              <a:gd name="adj1" fmla="val 10064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7B5DDFB8-089A-B117-FE00-ED774EC3E378}"/>
              </a:ext>
            </a:extLst>
          </p:cNvPr>
          <p:cNvCxnSpPr>
            <a:stCxn id="21" idx="2"/>
          </p:cNvCxnSpPr>
          <p:nvPr/>
        </p:nvCxnSpPr>
        <p:spPr>
          <a:xfrm flipH="1">
            <a:off x="1737360" y="4690464"/>
            <a:ext cx="5225" cy="2584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E2E65B77-B185-70A9-0314-504A9E23A690}"/>
              </a:ext>
            </a:extLst>
          </p:cNvPr>
          <p:cNvCxnSpPr>
            <a:stCxn id="22" idx="2"/>
          </p:cNvCxnSpPr>
          <p:nvPr/>
        </p:nvCxnSpPr>
        <p:spPr>
          <a:xfrm>
            <a:off x="3773423" y="4682733"/>
            <a:ext cx="6859" cy="2662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F900FA3D-4ABE-5A15-8E3A-F5CA16510A69}"/>
              </a:ext>
            </a:extLst>
          </p:cNvPr>
          <p:cNvCxnSpPr>
            <a:stCxn id="23" idx="2"/>
          </p:cNvCxnSpPr>
          <p:nvPr/>
        </p:nvCxnSpPr>
        <p:spPr>
          <a:xfrm>
            <a:off x="5823204" y="4682733"/>
            <a:ext cx="0" cy="2662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90E6F5BB-B177-19D8-C641-57801BEC2C8F}"/>
              </a:ext>
            </a:extLst>
          </p:cNvPr>
          <p:cNvCxnSpPr>
            <a:stCxn id="24" idx="2"/>
          </p:cNvCxnSpPr>
          <p:nvPr/>
        </p:nvCxnSpPr>
        <p:spPr>
          <a:xfrm>
            <a:off x="7737923" y="4690464"/>
            <a:ext cx="0" cy="2584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56B35051-464B-1436-BE71-0FD9A2138CE1}"/>
              </a:ext>
            </a:extLst>
          </p:cNvPr>
          <p:cNvSpPr txBox="1"/>
          <p:nvPr/>
        </p:nvSpPr>
        <p:spPr>
          <a:xfrm>
            <a:off x="1287558" y="3870582"/>
            <a:ext cx="506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Yes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02EB654-0925-3C17-2145-76468149DEB4}"/>
              </a:ext>
            </a:extLst>
          </p:cNvPr>
          <p:cNvSpPr txBox="1"/>
          <p:nvPr/>
        </p:nvSpPr>
        <p:spPr>
          <a:xfrm>
            <a:off x="3269808" y="3870582"/>
            <a:ext cx="506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Yes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59DF7A6-AFF9-6ABA-4D6D-83772596D588}"/>
              </a:ext>
            </a:extLst>
          </p:cNvPr>
          <p:cNvSpPr txBox="1"/>
          <p:nvPr/>
        </p:nvSpPr>
        <p:spPr>
          <a:xfrm>
            <a:off x="5367354" y="3870582"/>
            <a:ext cx="506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Yes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378FD1B-36B6-99CE-5EA4-0A03DB6D9706}"/>
              </a:ext>
            </a:extLst>
          </p:cNvPr>
          <p:cNvSpPr txBox="1"/>
          <p:nvPr/>
        </p:nvSpPr>
        <p:spPr>
          <a:xfrm>
            <a:off x="7289119" y="3865831"/>
            <a:ext cx="506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Yes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CF4A912-D7F4-6A56-737D-4694C4A56A46}"/>
              </a:ext>
            </a:extLst>
          </p:cNvPr>
          <p:cNvSpPr txBox="1"/>
          <p:nvPr/>
        </p:nvSpPr>
        <p:spPr>
          <a:xfrm>
            <a:off x="2455274" y="3053215"/>
            <a:ext cx="4475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No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6834A15-0D53-7B57-0B04-CE3BB4D2522C}"/>
              </a:ext>
            </a:extLst>
          </p:cNvPr>
          <p:cNvSpPr txBox="1"/>
          <p:nvPr/>
        </p:nvSpPr>
        <p:spPr>
          <a:xfrm>
            <a:off x="4477998" y="3053215"/>
            <a:ext cx="4475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No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23C93DF7-C167-6574-6DB4-3AC3E430A05C}"/>
              </a:ext>
            </a:extLst>
          </p:cNvPr>
          <p:cNvSpPr txBox="1"/>
          <p:nvPr/>
        </p:nvSpPr>
        <p:spPr>
          <a:xfrm>
            <a:off x="6496972" y="3058897"/>
            <a:ext cx="4475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No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6FE7BF0-952B-81E6-805F-89B769644B59}"/>
              </a:ext>
            </a:extLst>
          </p:cNvPr>
          <p:cNvSpPr txBox="1"/>
          <p:nvPr/>
        </p:nvSpPr>
        <p:spPr>
          <a:xfrm>
            <a:off x="8384676" y="3070804"/>
            <a:ext cx="4475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No</a:t>
            </a:r>
          </a:p>
        </p:txBody>
      </p:sp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2DBBD6A-41BC-7129-D675-93AE481C6D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221610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5507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47508-EB21-6185-2EFB-BD9CD3569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272;p24">
            <a:extLst>
              <a:ext uri="{FF2B5EF4-FFF2-40B4-BE49-F238E27FC236}">
                <a16:creationId xmlns:a16="http://schemas.microsoft.com/office/drawing/2014/main" id="{DF3DF6BD-F89C-D24F-E2B6-B82469C5182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9776" t="22942" r="30164" b="18153"/>
          <a:stretch/>
        </p:blipFill>
        <p:spPr>
          <a:xfrm>
            <a:off x="3483107" y="1505482"/>
            <a:ext cx="3986198" cy="32967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DEFF0FC-003D-6F19-DAF5-0A72A3468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a Maze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8A7107E-1E31-EDD2-E64A-C6DB35BE0E8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DC14B9F-9E2D-7E7E-3267-350D7118BE00}"/>
              </a:ext>
            </a:extLst>
          </p:cNvPr>
          <p:cNvSpPr/>
          <p:nvPr/>
        </p:nvSpPr>
        <p:spPr>
          <a:xfrm>
            <a:off x="267900" y="194561"/>
            <a:ext cx="225000" cy="14361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5FAD1D-65B8-C294-C9AF-47366C8C2B2D}"/>
              </a:ext>
            </a:extLst>
          </p:cNvPr>
          <p:cNvSpPr txBox="1"/>
          <p:nvPr/>
        </p:nvSpPr>
        <p:spPr>
          <a:xfrm>
            <a:off x="745417" y="1698268"/>
            <a:ext cx="2899991" cy="2062103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You’ve got the design of a maze already</a:t>
            </a:r>
            <a:r>
              <a:rPr lang="en-GB" sz="1600" b="1" dirty="0"/>
              <a:t>, </a:t>
            </a:r>
            <a:r>
              <a:rPr lang="en-GB" sz="1600" dirty="0"/>
              <a:t>but it needs walls for the player – currently you can move wherever you like!</a:t>
            </a:r>
          </a:p>
          <a:p>
            <a:endParaRPr lang="en-GB" sz="1600" dirty="0">
              <a:solidFill>
                <a:schemeClr val="tx1"/>
              </a:solidFill>
            </a:endParaRPr>
          </a:p>
          <a:p>
            <a:r>
              <a:rPr lang="en-GB" sz="1600" dirty="0"/>
              <a:t>We’ll use invisible sprites to create our walls.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CE948F-0DB5-E7C8-3207-1C371CB4267C}"/>
              </a:ext>
            </a:extLst>
          </p:cNvPr>
          <p:cNvSpPr txBox="1"/>
          <p:nvPr/>
        </p:nvSpPr>
        <p:spPr>
          <a:xfrm>
            <a:off x="6383099" y="2929374"/>
            <a:ext cx="2555162" cy="1077218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Add a new Sprite Object</a:t>
            </a:r>
          </a:p>
          <a:p>
            <a:endParaRPr lang="en-GB" sz="1600" dirty="0"/>
          </a:p>
          <a:p>
            <a:r>
              <a:rPr lang="en-GB" sz="1600" dirty="0"/>
              <a:t>Create a new sprite, fill it with a solid colour.</a:t>
            </a:r>
            <a:endParaRPr lang="en-GB" sz="1600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1EDF38B-15B1-193F-A541-C43FE13028BF}"/>
              </a:ext>
            </a:extLst>
          </p:cNvPr>
          <p:cNvCxnSpPr>
            <a:cxnSpLocks/>
            <a:stCxn id="14" idx="1"/>
          </p:cNvCxnSpPr>
          <p:nvPr/>
        </p:nvCxnSpPr>
        <p:spPr>
          <a:xfrm flipH="1" flipV="1">
            <a:off x="4267200" y="2571750"/>
            <a:ext cx="2115899" cy="896233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91C7885-B4C4-B3FB-29C5-486871EF522B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0757476-BC3E-2195-33C8-7935D85068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356348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1642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03168D-91A8-A33E-AEDE-A0D6413DF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7B13FED-00DB-00BB-F526-BBF4A5D9B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967" y="1736308"/>
            <a:ext cx="4628972" cy="306324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9E6E862-0732-86A0-1819-8666AAB67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a Maze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21E4368E-EEBE-198C-08B9-AE7C50B0536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5ACE469-C90B-DAD1-0833-B6FD03C12E41}"/>
              </a:ext>
            </a:extLst>
          </p:cNvPr>
          <p:cNvSpPr/>
          <p:nvPr/>
        </p:nvSpPr>
        <p:spPr>
          <a:xfrm>
            <a:off x="267900" y="194561"/>
            <a:ext cx="225000" cy="169519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43E093-6042-56DF-0A3C-5A634A0E0BFF}"/>
              </a:ext>
            </a:extLst>
          </p:cNvPr>
          <p:cNvSpPr txBox="1"/>
          <p:nvPr/>
        </p:nvSpPr>
        <p:spPr>
          <a:xfrm>
            <a:off x="5164930" y="2298799"/>
            <a:ext cx="3641656" cy="1569660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Click the Image Points icon on the vertical toolbar.</a:t>
            </a:r>
          </a:p>
          <a:p>
            <a:endParaRPr lang="en-GB" sz="1600" dirty="0">
              <a:solidFill>
                <a:schemeClr val="tx1"/>
              </a:solidFill>
            </a:endParaRPr>
          </a:p>
          <a:p>
            <a:r>
              <a:rPr lang="en-GB" sz="1600" dirty="0">
                <a:solidFill>
                  <a:schemeClr val="tx1"/>
                </a:solidFill>
              </a:rPr>
              <a:t>As we’re working with a grid, we can change the Origin Point of this sprite to make it easier to line up our walls.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538F901-D581-2F4E-4D6A-928CB1D5CFF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CC60EAD-20E4-6C05-E1C8-F43A7A34355E}"/>
              </a:ext>
            </a:extLst>
          </p:cNvPr>
          <p:cNvCxnSpPr>
            <a:cxnSpLocks/>
            <a:stCxn id="8" idx="1"/>
          </p:cNvCxnSpPr>
          <p:nvPr/>
        </p:nvCxnSpPr>
        <p:spPr>
          <a:xfrm flipH="1" flipV="1">
            <a:off x="2054578" y="2946400"/>
            <a:ext cx="3110352" cy="13722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0" name="Picture 9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33EEA41-0D7B-2305-8562-27944FD312E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526645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757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EF879-A97A-AEC8-CE6E-98C7C09E7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1E2534-C154-6625-3A8F-120BF93E3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a Maze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ECE02A94-3D48-C0E4-8F70-5BAE9E7FB831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CC608D18-68EF-DBD7-B805-0369181C01CD}"/>
              </a:ext>
            </a:extLst>
          </p:cNvPr>
          <p:cNvSpPr/>
          <p:nvPr/>
        </p:nvSpPr>
        <p:spPr>
          <a:xfrm>
            <a:off x="267900" y="194561"/>
            <a:ext cx="225000" cy="186283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25DB8E-C3EA-F94C-5A6F-53DEBBC54B40}"/>
              </a:ext>
            </a:extLst>
          </p:cNvPr>
          <p:cNvSpPr txBox="1"/>
          <p:nvPr/>
        </p:nvSpPr>
        <p:spPr>
          <a:xfrm>
            <a:off x="798952" y="1767344"/>
            <a:ext cx="3641656" cy="2800767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Right-click the Origin Point to open its menu.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Select Quick Assign and Top Left.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This will set the origin to the top left corner of the sprite and help us build our walls more easily.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Close the Animations Editor whe</a:t>
            </a:r>
            <a:r>
              <a:rPr lang="en-GB" sz="1600" dirty="0"/>
              <a:t>n you’re done.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EDBCA5-002E-E3BD-DD1D-B2CE8F3E5049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E7BBE76A-81FA-AFC1-6E79-A1552996D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8240" y="1767344"/>
            <a:ext cx="3568259" cy="2969130"/>
          </a:xfrm>
          <a:prstGeom prst="rect">
            <a:avLst/>
          </a:prstGeom>
        </p:spPr>
      </p:pic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AE5C883-232E-D502-204C-1F7A2A62FE1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767344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2701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9B30B-1382-AC1B-865E-F47C99F08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D99CBB1-D9A2-24F6-26C3-5DAAA2D7D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a Maze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7391EA-6CDC-C544-13BE-9BCDABDD0913}"/>
              </a:ext>
            </a:extLst>
          </p:cNvPr>
          <p:cNvSpPr txBox="1"/>
          <p:nvPr/>
        </p:nvSpPr>
        <p:spPr>
          <a:xfrm>
            <a:off x="788359" y="2033141"/>
            <a:ext cx="3907817" cy="2308324"/>
          </a:xfrm>
          <a:prstGeom prst="rect">
            <a:avLst/>
          </a:prstGeom>
          <a:solidFill>
            <a:srgbClr val="212121">
              <a:alpha val="70000"/>
            </a:srgbClr>
          </a:solidFill>
          <a:effectLst>
            <a:softEdge rad="0"/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As our maze is built using a Tilemap</a:t>
            </a:r>
            <a:r>
              <a:rPr lang="en-GB" sz="1600" dirty="0"/>
              <a:t>, there are a few changes to our Layout Properties we need to make to make it easier to line up our maze walls.</a:t>
            </a:r>
          </a:p>
          <a:p>
            <a:endParaRPr lang="en-GB" sz="1600" dirty="0">
              <a:solidFill>
                <a:schemeClr val="tx1"/>
              </a:solidFill>
            </a:endParaRPr>
          </a:p>
          <a:p>
            <a:r>
              <a:rPr lang="en-GB" sz="1600" dirty="0"/>
              <a:t>Click on your Layout in the Project Bar and enable the Properties ‘Show Grid’ and ‘Snap to Grid’.</a:t>
            </a:r>
            <a:endParaRPr lang="en-GB" sz="1600" dirty="0">
              <a:solidFill>
                <a:schemeClr val="tx1"/>
              </a:solidFill>
            </a:endParaRPr>
          </a:p>
          <a:p>
            <a:endParaRPr lang="en-GB" sz="1600" dirty="0"/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28D7AE71-7034-701B-818F-4691BEFA7839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5579BDF8-348D-9DD0-E060-B228B6B6CBC0}"/>
              </a:ext>
            </a:extLst>
          </p:cNvPr>
          <p:cNvSpPr/>
          <p:nvPr/>
        </p:nvSpPr>
        <p:spPr>
          <a:xfrm>
            <a:off x="267900" y="194562"/>
            <a:ext cx="225000" cy="20076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4142CB-C065-0C6A-B986-AAE35C6BB108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1" name="Picture 1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25F4C99-FCCB-25CD-EED0-8E7E31053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9802" y="1577278"/>
            <a:ext cx="2423123" cy="323083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C91D900-BA89-5B99-CECB-A4E4C2B90766}"/>
              </a:ext>
            </a:extLst>
          </p:cNvPr>
          <p:cNvSpPr/>
          <p:nvPr/>
        </p:nvSpPr>
        <p:spPr>
          <a:xfrm>
            <a:off x="5384800" y="3968044"/>
            <a:ext cx="1444978" cy="457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34B325B0-9415-7C69-E5FF-35C8888D37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978128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512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17AA8-2D33-D5FB-94F1-CD1819FE1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DCCBBD6-B874-06E1-E997-3EAB75A54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a Maze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8B8A19B-AA29-2A8D-D19D-613333ED9DA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Use your Wall sprites to block off all of the walls in your maze.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You can use multiple copies of the sprite and resize them to cover all of the tiles that the player shouldn’t be able to cross.</a:t>
            </a:r>
          </a:p>
        </p:txBody>
      </p:sp>
      <p:pic>
        <p:nvPicPr>
          <p:cNvPr id="16" name="Content Placeholder 15" descr="A pixelated image of a maze&#10;&#10;Description automatically generated">
            <a:extLst>
              <a:ext uri="{FF2B5EF4-FFF2-40B4-BE49-F238E27FC236}">
                <a16:creationId xmlns:a16="http://schemas.microsoft.com/office/drawing/2014/main" id="{B03F085A-9EDE-99B2-7E82-3C8C57BAC1C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0263" y="1923895"/>
            <a:ext cx="3895725" cy="2214873"/>
          </a:xfrm>
        </p:spPr>
      </p:pic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BD22EE6A-8785-08D2-94CC-5ADEEC928218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CE860AF-5F19-266E-D8EB-23734FBDD5B3}"/>
              </a:ext>
            </a:extLst>
          </p:cNvPr>
          <p:cNvSpPr/>
          <p:nvPr/>
        </p:nvSpPr>
        <p:spPr>
          <a:xfrm>
            <a:off x="267900" y="194560"/>
            <a:ext cx="225000" cy="228193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96CF54-6565-8AB7-9E4F-C7FF9BDEA8D3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AAF345B6-7162-73E7-9B75-B9C3046B30A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170627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0174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58419-81F5-7B45-B893-A020A7D38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E66C63F-D1EB-FD66-1093-09D64EA76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a Maze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653098B-F982-5766-58D1-0F2E174166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1800" dirty="0"/>
              <a:t>Using the sprites to create the walls is good for making the game work, but it doesn’t look as nice as the tiles underneath.</a:t>
            </a:r>
          </a:p>
          <a:p>
            <a:pPr marL="0" indent="0" algn="ctr">
              <a:buNone/>
            </a:pPr>
            <a:endParaRPr lang="en-GB" sz="1800" dirty="0"/>
          </a:p>
          <a:p>
            <a:pPr marL="0" indent="0" algn="ctr">
              <a:buNone/>
            </a:pPr>
            <a:r>
              <a:rPr lang="en-GB" sz="1800" dirty="0"/>
              <a:t>We can change the Properties of the wall sprite to hide it when the game runs.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405CC74A-B161-8BC5-0B0D-679C969A4858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791315CD-C3C0-268C-34E7-9BC07170EADC}"/>
              </a:ext>
            </a:extLst>
          </p:cNvPr>
          <p:cNvSpPr/>
          <p:nvPr/>
        </p:nvSpPr>
        <p:spPr>
          <a:xfrm>
            <a:off x="267900" y="194561"/>
            <a:ext cx="225000" cy="260197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DADFF6-7A33-C073-CF70-E2C70406A9E7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095545F2-F0D6-FF54-7CE1-9EA7812D11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471003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4851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6F5EB0-9952-1E5D-38C7-7DBB680DE8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AAE9ED8-BC5B-7210-D369-D5DE1DAD7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a Maze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70CAE4C-781D-690F-E80D-24046E096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2594" y="2217759"/>
            <a:ext cx="3889405" cy="156208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/>
              <a:t>Click the Wall Sprite in the Project Bar to select them all, then uncheck the box for the </a:t>
            </a:r>
            <a:r>
              <a:rPr lang="en-GB" sz="1800" b="1" dirty="0"/>
              <a:t>Initially Visible </a:t>
            </a:r>
            <a:r>
              <a:rPr lang="en-GB" sz="1800" dirty="0"/>
              <a:t>property in the Properties Bar.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716439EF-6695-5403-7D52-B73867EED9B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2B7F6801-3074-87F5-21B1-B182B90D2728}"/>
              </a:ext>
            </a:extLst>
          </p:cNvPr>
          <p:cNvSpPr/>
          <p:nvPr/>
        </p:nvSpPr>
        <p:spPr>
          <a:xfrm>
            <a:off x="267900" y="194561"/>
            <a:ext cx="225000" cy="308203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8D4253-6B61-2031-8F40-7F79A1FF3A9F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0" name="Content Placeholder 9" descr="A screenshot of a computer&#10;&#10;Description automatically generated">
            <a:extLst>
              <a:ext uri="{FF2B5EF4-FFF2-40B4-BE49-F238E27FC236}">
                <a16:creationId xmlns:a16="http://schemas.microsoft.com/office/drawing/2014/main" id="{584A1202-3F21-16E9-292B-40073675759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444944" y="2217759"/>
            <a:ext cx="2202990" cy="1668441"/>
          </a:xfrm>
        </p:spPr>
      </p:pic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752C19F-358D-821F-E7B5-7E20E1651A5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826080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2831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73EAE-52D3-178B-B821-4CBEBA232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86D9C1-D832-35D6-6976-1C53FDE64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a Maze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98A84B9-E54A-0D25-111A-143AFDD7050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Your walls are in place, but the player can still walk through them.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r>
              <a:rPr lang="en-GB" sz="1600" dirty="0"/>
              <a:t>Add the Solid Behavior to your Wall Sprite to fix this.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B3F1D8D-4F95-03F5-4AEA-68DAC812B84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832EE49-3E73-17DE-2974-38713E5D9107}"/>
              </a:ext>
            </a:extLst>
          </p:cNvPr>
          <p:cNvSpPr/>
          <p:nvPr/>
        </p:nvSpPr>
        <p:spPr>
          <a:xfrm>
            <a:off x="267900" y="194561"/>
            <a:ext cx="225000" cy="313537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370DAB-02E9-D94E-F83B-909D2AEC5142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9" name="Google Shape;334;p29">
            <a:extLst>
              <a:ext uri="{FF2B5EF4-FFF2-40B4-BE49-F238E27FC236}">
                <a16:creationId xmlns:a16="http://schemas.microsoft.com/office/drawing/2014/main" id="{16F30601-A28A-926F-E22E-FFE010C8FF6B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 rotWithShape="1">
          <a:blip r:embed="rId3">
            <a:alphaModFix/>
          </a:blip>
          <a:srcRect l="29971" t="24326" r="30182" b="16714"/>
          <a:stretch/>
        </p:blipFill>
        <p:spPr>
          <a:xfrm>
            <a:off x="4948762" y="1666875"/>
            <a:ext cx="3278727" cy="2728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3246E9EC-52AE-922A-773E-BD78699F2AD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083663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596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B158D-FDC5-19EF-796A-1096378A9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74B97C-E9E3-6D18-E8D4-E700C2CEE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different types of Flowchart symbols</a:t>
            </a:r>
          </a:p>
          <a:p>
            <a:r>
              <a:rPr lang="en-GB" sz="1800" dirty="0"/>
              <a:t>To add movement to a sprite that is confined to a maze</a:t>
            </a:r>
          </a:p>
          <a:p>
            <a:r>
              <a:rPr lang="en-GB" sz="1800" dirty="0"/>
              <a:t>To demonstrate an effective testing stage</a:t>
            </a:r>
          </a:p>
        </p:txBody>
      </p:sp>
      <p:sp>
        <p:nvSpPr>
          <p:cNvPr id="6" name="Google Shape;99;p16">
            <a:extLst>
              <a:ext uri="{FF2B5EF4-FFF2-40B4-BE49-F238E27FC236}">
                <a16:creationId xmlns:a16="http://schemas.microsoft.com/office/drawing/2014/main" id="{2BB11984-A0FC-647B-6117-9B976F3C66FE}"/>
              </a:ext>
            </a:extLst>
          </p:cNvPr>
          <p:cNvSpPr/>
          <p:nvPr userDrawn="1"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02;p16">
            <a:extLst>
              <a:ext uri="{FF2B5EF4-FFF2-40B4-BE49-F238E27FC236}">
                <a16:creationId xmlns:a16="http://schemas.microsoft.com/office/drawing/2014/main" id="{1427FA7F-13CC-EEDD-4074-12EE4879693A}"/>
              </a:ext>
            </a:extLst>
          </p:cNvPr>
          <p:cNvSpPr/>
          <p:nvPr userDrawn="1"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07BB32E-9415-1FD8-4838-DEBE879E35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8620" r="16389" b="7623"/>
          <a:stretch/>
        </p:blipFill>
        <p:spPr>
          <a:xfrm>
            <a:off x="66676" y="130925"/>
            <a:ext cx="627448" cy="713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B44FCCA-01BB-6CBE-6B35-706CCDCD172E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</p:spTree>
    <p:extLst>
      <p:ext uri="{BB962C8B-B14F-4D97-AF65-F5344CB8AC3E}">
        <p14:creationId xmlns:p14="http://schemas.microsoft.com/office/powerpoint/2010/main" val="3538790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A610E-C2CB-FC5B-9219-F712AC0F9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24EEB5E-9887-F119-2FD1-C76021792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 Collectible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F619455-EB85-C78E-DEF1-7690AE8B34C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Let’s add an objective to the maze.</a:t>
            </a:r>
          </a:p>
          <a:p>
            <a:pPr marL="0" indent="0">
              <a:buNone/>
            </a:pPr>
            <a:r>
              <a:rPr lang="en-GB" sz="1600" dirty="0"/>
              <a:t>The player should collect all the toast in the maze.</a:t>
            </a:r>
          </a:p>
          <a:p>
            <a:pPr marL="0" indent="0">
              <a:buNone/>
            </a:pPr>
            <a:endParaRPr lang="en-GB" sz="1600" b="1" dirty="0"/>
          </a:p>
          <a:p>
            <a:pPr marL="0" indent="0">
              <a:buNone/>
            </a:pPr>
            <a:r>
              <a:rPr lang="en-GB" sz="1600" dirty="0"/>
              <a:t>Add a new Sprite, import the Toast Sprite image from your folder and crop the excess space around the sprite.</a:t>
            </a:r>
          </a:p>
          <a:p>
            <a:pPr marL="0" indent="0">
              <a:buNone/>
            </a:pPr>
            <a:r>
              <a:rPr lang="en-GB" sz="1600" dirty="0"/>
              <a:t>When you’re done, rename it to Toast.</a:t>
            </a:r>
          </a:p>
        </p:txBody>
      </p:sp>
      <p:pic>
        <p:nvPicPr>
          <p:cNvPr id="9" name="Content Placeholder 8" descr="A screenshot of a computer&#10;&#10;Description automatically generated">
            <a:extLst>
              <a:ext uri="{FF2B5EF4-FFF2-40B4-BE49-F238E27FC236}">
                <a16:creationId xmlns:a16="http://schemas.microsoft.com/office/drawing/2014/main" id="{DD121540-D163-3A21-21E7-1ACD3B39986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0263" y="2027707"/>
            <a:ext cx="3895725" cy="2007248"/>
          </a:xfrm>
        </p:spPr>
      </p:pic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2D9EC5F3-A065-B33E-8017-7E200CE9F78B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F43A52D9-500B-10BE-6818-F50B64AED867}"/>
              </a:ext>
            </a:extLst>
          </p:cNvPr>
          <p:cNvSpPr/>
          <p:nvPr/>
        </p:nvSpPr>
        <p:spPr>
          <a:xfrm>
            <a:off x="267900" y="194560"/>
            <a:ext cx="225000" cy="351638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98482A-BB70-CBFB-1316-39C6BE32F2D1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2CC0FDF-2537-76E2-6EFB-80A2033D950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326673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617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8B425-3300-F504-ABBB-7BD469024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A8FB619-B3BD-56E3-C9E3-E15768371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A5752726-E501-8B67-1305-81C6D5F317EF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CDF0EBDC-1C89-5219-8BE7-76172328B266}"/>
              </a:ext>
            </a:extLst>
          </p:cNvPr>
          <p:cNvSpPr/>
          <p:nvPr/>
        </p:nvSpPr>
        <p:spPr>
          <a:xfrm>
            <a:off x="267900" y="194560"/>
            <a:ext cx="225000" cy="380594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7BCB8D9-3C21-B6B0-5DE1-C559E24C80E8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4E589CE1-D158-079E-B4A5-C23131A996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190301"/>
              </p:ext>
            </p:extLst>
          </p:nvPr>
        </p:nvGraphicFramePr>
        <p:xfrm>
          <a:off x="1212155" y="1779137"/>
          <a:ext cx="7239000" cy="31393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09750">
                  <a:extLst>
                    <a:ext uri="{9D8B030D-6E8A-4147-A177-3AD203B41FA5}">
                      <a16:colId xmlns:a16="http://schemas.microsoft.com/office/drawing/2014/main" val="3729091595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3809586606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1524976739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414258550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2519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Sprite moves with arrows in 4 directions only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Main sprite moves with the arrows up, down, left and right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27762693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Does the sprite stay within walls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maze walls stop the sprite moving off the path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60494005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sym typeface="Montserrat"/>
                        </a:rPr>
                        <a:t>Is the Toast the correct size?</a:t>
                      </a:r>
                      <a:endParaRPr sz="1400" dirty="0"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Toast is visible within the walls of the maze</a:t>
                      </a:r>
                      <a:endParaRPr sz="1400" dirty="0"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4056063003"/>
                  </a:ext>
                </a:extLst>
              </a:tr>
            </a:tbl>
          </a:graphicData>
        </a:graphic>
      </p:graphicFrame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4E15E5A-1497-0105-FE9C-F22D218884B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626473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07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8874A-2800-CFEB-D74A-79132D91E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66F16A-AA82-DE98-DC5B-9A3403CAA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E9852067-62B4-536E-6805-756C87DAD81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FA661728-393B-EA51-C174-C887D27660C8}"/>
              </a:ext>
            </a:extLst>
          </p:cNvPr>
          <p:cNvSpPr/>
          <p:nvPr/>
        </p:nvSpPr>
        <p:spPr>
          <a:xfrm>
            <a:off x="267900" y="194560"/>
            <a:ext cx="225000" cy="398882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8758B5C-9A91-0969-717D-CF1B4DD612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626473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2B17647-F817-6EF2-03DA-BCCD70A83F05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39E05281-AE97-D70F-4880-969D9777A8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242044"/>
              </p:ext>
            </p:extLst>
          </p:nvPr>
        </p:nvGraphicFramePr>
        <p:xfrm>
          <a:off x="1212155" y="1779137"/>
          <a:ext cx="7239000" cy="31393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09750">
                  <a:extLst>
                    <a:ext uri="{9D8B030D-6E8A-4147-A177-3AD203B41FA5}">
                      <a16:colId xmlns:a16="http://schemas.microsoft.com/office/drawing/2014/main" val="3729091595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3809586606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1524976739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414258550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2519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Sprite moves with arrows in 4 directions only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Main sprite moves with the arrows up, down, left and right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Sprite moves as expected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27762693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Does the sprite stay within walls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maze walls stop the sprite moving off the path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Sprite stays within walls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60494005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sym typeface="Montserrat"/>
                        </a:rPr>
                        <a:t>Is the Toast the correct size?</a:t>
                      </a:r>
                      <a:endParaRPr sz="1400" dirty="0"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Toast is visible within the walls of the maze</a:t>
                      </a:r>
                      <a:endParaRPr sz="1400" dirty="0"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Toast is too large and overlaps the walls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Resize and reposition Toast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4056063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06494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62A23-3CCC-B8D5-1938-01A189C73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36E7AC1-AA4B-4B95-B423-3776A6423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Fixing your Toast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8A3182-4322-2E21-ADBC-0AA2223ACE4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You’ve added a collectible, but it doesn’t look great in our maze.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Be sure to resize and reposition your Toast so it fits within the maze walls.</a:t>
            </a:r>
          </a:p>
        </p:txBody>
      </p:sp>
      <p:pic>
        <p:nvPicPr>
          <p:cNvPr id="9" name="Content Placeholder 8" descr="A screenshot of a game&#10;&#10;Description automatically generated">
            <a:extLst>
              <a:ext uri="{FF2B5EF4-FFF2-40B4-BE49-F238E27FC236}">
                <a16:creationId xmlns:a16="http://schemas.microsoft.com/office/drawing/2014/main" id="{3CA6E955-0E99-D6E9-A8E5-E96B1E1D429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67802" y="1666875"/>
            <a:ext cx="3640646" cy="2728913"/>
          </a:xfrm>
        </p:spPr>
      </p:pic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133A3221-F551-991E-6712-46739B2977CC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F170D43D-4FDD-AD63-3F3C-F167CFEA3861}"/>
              </a:ext>
            </a:extLst>
          </p:cNvPr>
          <p:cNvSpPr/>
          <p:nvPr/>
        </p:nvSpPr>
        <p:spPr>
          <a:xfrm>
            <a:off x="267900" y="194560"/>
            <a:ext cx="225000" cy="426314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98EB6BBE-02CF-864F-CB35-E45DD3F301C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871393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AEBCF74-43A3-CF59-9F42-1DD375BC6816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5934987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9BA2C-2C5A-A04A-D1C1-B76FCC7A4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6E89EE-E00C-ABB3-EB28-C7846CEA4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Extra Challenge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489D0D-FA79-0BC9-FBE0-7C9F8F60DA75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7DD47C93-51B0-379D-CD61-EE77EBB7743E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DE4BF9E2-2D06-940D-D7DC-697A6B579A9F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B031BD7-9112-9ACF-3D5C-2BAF26104D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121131"/>
            <a:ext cx="627448" cy="7135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4002038-76C9-B68E-5B37-085442BA7E50}"/>
              </a:ext>
            </a:extLst>
          </p:cNvPr>
          <p:cNvSpPr/>
          <p:nvPr/>
        </p:nvSpPr>
        <p:spPr>
          <a:xfrm>
            <a:off x="822960" y="1844040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Reflect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0A6370-B43D-BB45-7B10-73568CA7B9F7}"/>
              </a:ext>
            </a:extLst>
          </p:cNvPr>
          <p:cNvSpPr/>
          <p:nvPr/>
        </p:nvSpPr>
        <p:spPr>
          <a:xfrm>
            <a:off x="822960" y="2474468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Evaluate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294B11B-4B37-ECDB-18F1-8D58543B5AAF}"/>
              </a:ext>
            </a:extLst>
          </p:cNvPr>
          <p:cNvSpPr/>
          <p:nvPr/>
        </p:nvSpPr>
        <p:spPr>
          <a:xfrm>
            <a:off x="822960" y="3112531"/>
            <a:ext cx="1524000" cy="487680"/>
          </a:xfrm>
          <a:prstGeom prst="roundRect">
            <a:avLst/>
          </a:prstGeom>
          <a:solidFill>
            <a:srgbClr val="00FFDA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rgbClr val="212121"/>
                </a:solidFill>
                <a:latin typeface="+mj-lt"/>
              </a:rPr>
              <a:t>Assess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49DFF0-1075-043E-302B-379CC122F32D}"/>
              </a:ext>
            </a:extLst>
          </p:cNvPr>
          <p:cNvSpPr/>
          <p:nvPr/>
        </p:nvSpPr>
        <p:spPr>
          <a:xfrm>
            <a:off x="822960" y="3720735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rgbClr val="5A5F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Challenge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6B9C568-A1D5-00BF-11EF-0D569BBAB519}"/>
              </a:ext>
            </a:extLst>
          </p:cNvPr>
          <p:cNvSpPr/>
          <p:nvPr/>
        </p:nvSpPr>
        <p:spPr>
          <a:xfrm>
            <a:off x="822960" y="4328939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How To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62134D-D38C-13FC-66D7-B39FAB0A695B}"/>
              </a:ext>
            </a:extLst>
          </p:cNvPr>
          <p:cNvSpPr txBox="1"/>
          <p:nvPr/>
        </p:nvSpPr>
        <p:spPr>
          <a:xfrm>
            <a:off x="4189861" y="2680208"/>
            <a:ext cx="3752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Can you create a flowchart to show the loop for the interactions between the maze walls and the sprite?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C2F1D69-0DCC-9D53-8352-8DEEF58D81D2}"/>
              </a:ext>
            </a:extLst>
          </p:cNvPr>
          <p:cNvCxnSpPr>
            <a:cxnSpLocks/>
            <a:stCxn id="8" idx="3"/>
            <a:endCxn id="16" idx="1"/>
          </p:cNvCxnSpPr>
          <p:nvPr/>
        </p:nvCxnSpPr>
        <p:spPr>
          <a:xfrm flipV="1">
            <a:off x="2346960" y="3280373"/>
            <a:ext cx="1842901" cy="75998"/>
          </a:xfrm>
          <a:prstGeom prst="straightConnector1">
            <a:avLst/>
          </a:prstGeom>
          <a:ln w="19050" cap="flat" cmpd="sng" algn="ctr">
            <a:solidFill>
              <a:srgbClr val="00FFDA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4434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FD9B6-8F02-2AC5-7FBC-607C2E082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78F58-75F5-5467-38C3-98F3278F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436B3-F207-4EFA-6125-30D8C62D5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different types of Flowchart symbols</a:t>
            </a:r>
          </a:p>
          <a:p>
            <a:r>
              <a:rPr lang="en-GB" sz="1800" dirty="0"/>
              <a:t>To add movement to a sprite that is confined to a maze</a:t>
            </a:r>
          </a:p>
          <a:p>
            <a:r>
              <a:rPr lang="en-GB" sz="1800" dirty="0"/>
              <a:t>To demonstrate an effective testing stage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A6B653-817D-D39A-5C28-AE5179FE624A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5" name="Google Shape;99;p16">
            <a:extLst>
              <a:ext uri="{FF2B5EF4-FFF2-40B4-BE49-F238E27FC236}">
                <a16:creationId xmlns:a16="http://schemas.microsoft.com/office/drawing/2014/main" id="{FFCBA745-B401-8849-D078-2290358B6A9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2;p16">
            <a:extLst>
              <a:ext uri="{FF2B5EF4-FFF2-40B4-BE49-F238E27FC236}">
                <a16:creationId xmlns:a16="http://schemas.microsoft.com/office/drawing/2014/main" id="{473CCE55-B368-0A92-C06D-4D417D5355C5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Picture 10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BD7E261-2C08-15FB-39C8-A495654B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95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6A2C4-2E4F-3B06-D8EC-EBF063B4F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Introducing Flowcharts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25D3B283-2CE4-34A5-3A0E-74C18F61DC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033" y="1837404"/>
            <a:ext cx="7915931" cy="27273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/>
              <a:t>A flowchart (also known as a flow diagram) is a diagram that represents a set of instructions.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Flowcharts normally use standard symbols to represent the different types of instructions. These symbols are used to construct the flowchart and show the step-by-step solution to the problem.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Similar to Pseudocode, Flowcharts can be used to visualize code or an algorithm.</a:t>
            </a:r>
            <a:endParaRPr lang="en-GB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EC76E8-10DF-05DF-F046-C7FCA509C457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89C13EE8-6AC7-D4DC-A01C-C1570D18198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B1EDCC8C-B5DF-943D-FD7A-E848EA8D13B2}"/>
              </a:ext>
            </a:extLst>
          </p:cNvPr>
          <p:cNvSpPr/>
          <p:nvPr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844B1BF-E948-B9F5-3FEF-6764C4A706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6587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607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FD95D-86CD-3DB0-18F4-AF4EC4B18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BDDD0-1D50-89FD-45C8-CBDDA30B5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Introducing Flowcharts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AA55C-7B11-84E1-A0D2-B0B1E0063238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B77D8660-E671-B503-F254-2AD311901E41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4759B2B6-C654-5EA0-6603-46C646D5FD93}"/>
              </a:ext>
            </a:extLst>
          </p:cNvPr>
          <p:cNvSpPr/>
          <p:nvPr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AE6F959-63AD-7647-BC9A-1DF5B708153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87680"/>
            <a:ext cx="627448" cy="713510"/>
          </a:xfrm>
          <a:prstGeom prst="rect">
            <a:avLst/>
          </a:prstGeom>
        </p:spPr>
      </p:pic>
      <p:sp>
        <p:nvSpPr>
          <p:cNvPr id="10" name="Flowchart: Process 9">
            <a:extLst>
              <a:ext uri="{FF2B5EF4-FFF2-40B4-BE49-F238E27FC236}">
                <a16:creationId xmlns:a16="http://schemas.microsoft.com/office/drawing/2014/main" id="{4D26FE82-EB76-1A8E-CA7A-082A8D24BB0C}"/>
              </a:ext>
            </a:extLst>
          </p:cNvPr>
          <p:cNvSpPr/>
          <p:nvPr/>
        </p:nvSpPr>
        <p:spPr>
          <a:xfrm>
            <a:off x="809948" y="3594432"/>
            <a:ext cx="1487424" cy="727838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Process</a:t>
            </a:r>
          </a:p>
        </p:txBody>
      </p:sp>
      <p:sp>
        <p:nvSpPr>
          <p:cNvPr id="11" name="Flowchart: Terminator 10">
            <a:extLst>
              <a:ext uri="{FF2B5EF4-FFF2-40B4-BE49-F238E27FC236}">
                <a16:creationId xmlns:a16="http://schemas.microsoft.com/office/drawing/2014/main" id="{85D8A716-E9FD-4643-1B14-14CF306A8FF7}"/>
              </a:ext>
            </a:extLst>
          </p:cNvPr>
          <p:cNvSpPr/>
          <p:nvPr/>
        </p:nvSpPr>
        <p:spPr>
          <a:xfrm>
            <a:off x="694124" y="2085911"/>
            <a:ext cx="1719072" cy="727838"/>
          </a:xfrm>
          <a:prstGeom prst="flowChartTerminator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Start/Stop</a:t>
            </a:r>
          </a:p>
        </p:txBody>
      </p:sp>
      <p:sp>
        <p:nvSpPr>
          <p:cNvPr id="12" name="Flowchart: Data 11">
            <a:extLst>
              <a:ext uri="{FF2B5EF4-FFF2-40B4-BE49-F238E27FC236}">
                <a16:creationId xmlns:a16="http://schemas.microsoft.com/office/drawing/2014/main" id="{1B732E9B-6876-B7ED-2C88-CBA2E8E556CF}"/>
              </a:ext>
            </a:extLst>
          </p:cNvPr>
          <p:cNvSpPr/>
          <p:nvPr/>
        </p:nvSpPr>
        <p:spPr>
          <a:xfrm>
            <a:off x="4572000" y="2085911"/>
            <a:ext cx="2179320" cy="727838"/>
          </a:xfrm>
          <a:prstGeom prst="flowChartInputOutpu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Input/</a:t>
            </a:r>
          </a:p>
          <a:p>
            <a:pPr algn="ctr"/>
            <a:r>
              <a:rPr lang="en-GB" sz="1600" dirty="0">
                <a:latin typeface="+mj-lt"/>
              </a:rPr>
              <a:t>Output</a:t>
            </a:r>
          </a:p>
        </p:txBody>
      </p:sp>
      <p:sp>
        <p:nvSpPr>
          <p:cNvPr id="13" name="Flowchart: Decision 12">
            <a:extLst>
              <a:ext uri="{FF2B5EF4-FFF2-40B4-BE49-F238E27FC236}">
                <a16:creationId xmlns:a16="http://schemas.microsoft.com/office/drawing/2014/main" id="{67DB0C4B-5801-AA56-A7B7-72B040555838}"/>
              </a:ext>
            </a:extLst>
          </p:cNvPr>
          <p:cNvSpPr/>
          <p:nvPr/>
        </p:nvSpPr>
        <p:spPr>
          <a:xfrm>
            <a:off x="4572000" y="3212615"/>
            <a:ext cx="2078296" cy="1109656"/>
          </a:xfrm>
          <a:prstGeom prst="flowChartDecisio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latin typeface="+mj-lt"/>
              </a:rPr>
              <a:t>Decision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D49681-2122-726A-FB56-53D4C7620E8C}"/>
              </a:ext>
            </a:extLst>
          </p:cNvPr>
          <p:cNvSpPr txBox="1"/>
          <p:nvPr/>
        </p:nvSpPr>
        <p:spPr>
          <a:xfrm>
            <a:off x="2589980" y="2085911"/>
            <a:ext cx="19632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The beginning and end points in a sequence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91A985-DFBE-719D-EC8D-A8EA86C600C8}"/>
              </a:ext>
            </a:extLst>
          </p:cNvPr>
          <p:cNvSpPr txBox="1"/>
          <p:nvPr/>
        </p:nvSpPr>
        <p:spPr>
          <a:xfrm>
            <a:off x="2589979" y="3496686"/>
            <a:ext cx="1963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An instruction or command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567E963-98F8-DB14-C094-392C2A246569}"/>
              </a:ext>
            </a:extLst>
          </p:cNvPr>
          <p:cNvSpPr txBox="1"/>
          <p:nvPr/>
        </p:nvSpPr>
        <p:spPr>
          <a:xfrm>
            <a:off x="6912863" y="2085911"/>
            <a:ext cx="19632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Inputs are data received by a computer, an Output is sent by a computer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7D8274-03A3-FE47-BF5D-D0AE75927F62}"/>
              </a:ext>
            </a:extLst>
          </p:cNvPr>
          <p:cNvSpPr txBox="1"/>
          <p:nvPr/>
        </p:nvSpPr>
        <p:spPr>
          <a:xfrm>
            <a:off x="6912863" y="3496686"/>
            <a:ext cx="1778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Either a Yes or a No</a:t>
            </a:r>
          </a:p>
        </p:txBody>
      </p:sp>
    </p:spTree>
    <p:extLst>
      <p:ext uri="{BB962C8B-B14F-4D97-AF65-F5344CB8AC3E}">
        <p14:creationId xmlns:p14="http://schemas.microsoft.com/office/powerpoint/2010/main" val="3204167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2B028-8055-B23B-8CE0-D0FCDAAD4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Introducing Flowcharts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686B97AA-ED63-D0E7-82AE-237A3A9B5C5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6DE5D1BB-D6FE-2FDD-E614-222263105954}"/>
              </a:ext>
            </a:extLst>
          </p:cNvPr>
          <p:cNvSpPr/>
          <p:nvPr/>
        </p:nvSpPr>
        <p:spPr>
          <a:xfrm>
            <a:off x="267900" y="194562"/>
            <a:ext cx="225000" cy="49885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2D430B8-3A6F-5F2F-E286-0C8766A563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568421"/>
            <a:ext cx="627448" cy="713510"/>
          </a:xfrm>
          <a:prstGeom prst="rect">
            <a:avLst/>
          </a:prstGeom>
        </p:spPr>
      </p:pic>
      <p:sp>
        <p:nvSpPr>
          <p:cNvPr id="14" name="Flowchart: Terminator 13">
            <a:extLst>
              <a:ext uri="{FF2B5EF4-FFF2-40B4-BE49-F238E27FC236}">
                <a16:creationId xmlns:a16="http://schemas.microsoft.com/office/drawing/2014/main" id="{2E8DC730-3FE8-E75A-1345-5C9DE5D4EB87}"/>
              </a:ext>
            </a:extLst>
          </p:cNvPr>
          <p:cNvSpPr/>
          <p:nvPr/>
        </p:nvSpPr>
        <p:spPr>
          <a:xfrm>
            <a:off x="694124" y="1716524"/>
            <a:ext cx="1597152" cy="585216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START</a:t>
            </a:r>
          </a:p>
        </p:txBody>
      </p:sp>
      <p:sp>
        <p:nvSpPr>
          <p:cNvPr id="15" name="Flowchart: Process 14">
            <a:extLst>
              <a:ext uri="{FF2B5EF4-FFF2-40B4-BE49-F238E27FC236}">
                <a16:creationId xmlns:a16="http://schemas.microsoft.com/office/drawing/2014/main" id="{5F1C440B-E0AC-F70D-5F92-9E533D0E7684}"/>
              </a:ext>
            </a:extLst>
          </p:cNvPr>
          <p:cNvSpPr/>
          <p:nvPr/>
        </p:nvSpPr>
        <p:spPr>
          <a:xfrm>
            <a:off x="779468" y="2816615"/>
            <a:ext cx="1426464" cy="585216"/>
          </a:xfrm>
          <a:prstGeom prst="flowChart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Put teabag in cup</a:t>
            </a:r>
          </a:p>
        </p:txBody>
      </p:sp>
      <p:sp>
        <p:nvSpPr>
          <p:cNvPr id="16" name="Flowchart: Process 15">
            <a:extLst>
              <a:ext uri="{FF2B5EF4-FFF2-40B4-BE49-F238E27FC236}">
                <a16:creationId xmlns:a16="http://schemas.microsoft.com/office/drawing/2014/main" id="{C9695F3E-412C-448E-3291-13AE75D00779}"/>
              </a:ext>
            </a:extLst>
          </p:cNvPr>
          <p:cNvSpPr/>
          <p:nvPr/>
        </p:nvSpPr>
        <p:spPr>
          <a:xfrm>
            <a:off x="3011423" y="4064508"/>
            <a:ext cx="1426464" cy="585216"/>
          </a:xfrm>
          <a:prstGeom prst="flowChart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Add sugar</a:t>
            </a:r>
          </a:p>
        </p:txBody>
      </p:sp>
      <p:sp>
        <p:nvSpPr>
          <p:cNvPr id="17" name="Flowchart: Process 16">
            <a:extLst>
              <a:ext uri="{FF2B5EF4-FFF2-40B4-BE49-F238E27FC236}">
                <a16:creationId xmlns:a16="http://schemas.microsoft.com/office/drawing/2014/main" id="{293A663B-0785-ED7C-1CE4-920CA8746B69}"/>
              </a:ext>
            </a:extLst>
          </p:cNvPr>
          <p:cNvSpPr/>
          <p:nvPr/>
        </p:nvSpPr>
        <p:spPr>
          <a:xfrm>
            <a:off x="5413248" y="2815853"/>
            <a:ext cx="1426464" cy="585216"/>
          </a:xfrm>
          <a:prstGeom prst="flowChart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Add hot water</a:t>
            </a:r>
          </a:p>
        </p:txBody>
      </p:sp>
      <p:sp>
        <p:nvSpPr>
          <p:cNvPr id="19" name="Flowchart: Terminator 18">
            <a:extLst>
              <a:ext uri="{FF2B5EF4-FFF2-40B4-BE49-F238E27FC236}">
                <a16:creationId xmlns:a16="http://schemas.microsoft.com/office/drawing/2014/main" id="{E88BB765-EEF4-E0A1-C822-424054DB6786}"/>
              </a:ext>
            </a:extLst>
          </p:cNvPr>
          <p:cNvSpPr/>
          <p:nvPr/>
        </p:nvSpPr>
        <p:spPr>
          <a:xfrm>
            <a:off x="7278948" y="2815091"/>
            <a:ext cx="1597152" cy="585216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STOP</a:t>
            </a:r>
          </a:p>
        </p:txBody>
      </p:sp>
      <p:sp>
        <p:nvSpPr>
          <p:cNvPr id="20" name="Flowchart: Decision 19">
            <a:extLst>
              <a:ext uri="{FF2B5EF4-FFF2-40B4-BE49-F238E27FC236}">
                <a16:creationId xmlns:a16="http://schemas.microsoft.com/office/drawing/2014/main" id="{E1EC709C-B62B-30ED-0DAA-012A89024D15}"/>
              </a:ext>
            </a:extLst>
          </p:cNvPr>
          <p:cNvSpPr/>
          <p:nvPr/>
        </p:nvSpPr>
        <p:spPr>
          <a:xfrm>
            <a:off x="2926079" y="2541914"/>
            <a:ext cx="1597152" cy="1134618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Do you want sugar?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4A95C53-48A3-8537-3D94-1D98627BC2D0}"/>
              </a:ext>
            </a:extLst>
          </p:cNvPr>
          <p:cNvCxnSpPr>
            <a:stCxn id="14" idx="2"/>
            <a:endCxn id="15" idx="0"/>
          </p:cNvCxnSpPr>
          <p:nvPr/>
        </p:nvCxnSpPr>
        <p:spPr>
          <a:xfrm>
            <a:off x="1492700" y="2301740"/>
            <a:ext cx="0" cy="514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385BB18-5758-A4CC-0EB0-C1799B24508A}"/>
              </a:ext>
            </a:extLst>
          </p:cNvPr>
          <p:cNvCxnSpPr>
            <a:stCxn id="15" idx="3"/>
            <a:endCxn id="20" idx="1"/>
          </p:cNvCxnSpPr>
          <p:nvPr/>
        </p:nvCxnSpPr>
        <p:spPr>
          <a:xfrm>
            <a:off x="2205932" y="3109223"/>
            <a:ext cx="72014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4FD681A-0A98-B5EF-F3DE-634233459817}"/>
              </a:ext>
            </a:extLst>
          </p:cNvPr>
          <p:cNvCxnSpPr>
            <a:stCxn id="20" idx="2"/>
            <a:endCxn id="16" idx="0"/>
          </p:cNvCxnSpPr>
          <p:nvPr/>
        </p:nvCxnSpPr>
        <p:spPr>
          <a:xfrm>
            <a:off x="3724655" y="3676532"/>
            <a:ext cx="0" cy="3879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822C8395-E915-6DA9-4122-1445985751B2}"/>
              </a:ext>
            </a:extLst>
          </p:cNvPr>
          <p:cNvCxnSpPr>
            <a:stCxn id="16" idx="3"/>
            <a:endCxn id="17" idx="2"/>
          </p:cNvCxnSpPr>
          <p:nvPr/>
        </p:nvCxnSpPr>
        <p:spPr>
          <a:xfrm flipV="1">
            <a:off x="4437887" y="3401069"/>
            <a:ext cx="1688593" cy="95604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3C6FEF1-0CFC-4395-7D87-6A3712A23E3A}"/>
              </a:ext>
            </a:extLst>
          </p:cNvPr>
          <p:cNvCxnSpPr>
            <a:stCxn id="20" idx="3"/>
            <a:endCxn id="17" idx="1"/>
          </p:cNvCxnSpPr>
          <p:nvPr/>
        </p:nvCxnSpPr>
        <p:spPr>
          <a:xfrm flipV="1">
            <a:off x="4523231" y="3108461"/>
            <a:ext cx="890017" cy="7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38CE3E71-1A51-455B-7DF3-7153787F67E5}"/>
              </a:ext>
            </a:extLst>
          </p:cNvPr>
          <p:cNvCxnSpPr>
            <a:stCxn id="17" idx="3"/>
            <a:endCxn id="19" idx="1"/>
          </p:cNvCxnSpPr>
          <p:nvPr/>
        </p:nvCxnSpPr>
        <p:spPr>
          <a:xfrm flipV="1">
            <a:off x="6839712" y="3107699"/>
            <a:ext cx="439236" cy="7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75CE7D31-6733-435F-AEEE-D623DA6453EB}"/>
              </a:ext>
            </a:extLst>
          </p:cNvPr>
          <p:cNvSpPr txBox="1"/>
          <p:nvPr/>
        </p:nvSpPr>
        <p:spPr>
          <a:xfrm>
            <a:off x="4370832" y="1617905"/>
            <a:ext cx="3895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What does this flowchart show?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53BF03E-EA69-15D5-F383-CA5752FF00D0}"/>
              </a:ext>
            </a:extLst>
          </p:cNvPr>
          <p:cNvSpPr txBox="1"/>
          <p:nvPr/>
        </p:nvSpPr>
        <p:spPr>
          <a:xfrm>
            <a:off x="3285419" y="3663079"/>
            <a:ext cx="658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Yes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6589A04-7CBC-FB22-9255-16AD3897C0E5}"/>
              </a:ext>
            </a:extLst>
          </p:cNvPr>
          <p:cNvSpPr txBox="1"/>
          <p:nvPr/>
        </p:nvSpPr>
        <p:spPr>
          <a:xfrm>
            <a:off x="4663439" y="2815091"/>
            <a:ext cx="658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No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0647A5-7B05-8A8B-3C01-602289EE7247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</p:spTree>
    <p:extLst>
      <p:ext uri="{BB962C8B-B14F-4D97-AF65-F5344CB8AC3E}">
        <p14:creationId xmlns:p14="http://schemas.microsoft.com/office/powerpoint/2010/main" val="3765798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D0105-CCB0-A1CE-1F20-6E1257185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7E332-C0ED-B229-F0F8-A2CDAF4EF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Introducing Flowcharts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6631B379-97E7-FD1D-A51A-661A202C671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FD5EC121-4DAE-72F6-EE59-FE56C23E7A5B}"/>
              </a:ext>
            </a:extLst>
          </p:cNvPr>
          <p:cNvSpPr/>
          <p:nvPr/>
        </p:nvSpPr>
        <p:spPr>
          <a:xfrm>
            <a:off x="267900" y="194562"/>
            <a:ext cx="225000" cy="49885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E358E36-70DB-BFE2-3E22-EB95E37F14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568421"/>
            <a:ext cx="627448" cy="713510"/>
          </a:xfrm>
          <a:prstGeom prst="rect">
            <a:avLst/>
          </a:prstGeom>
        </p:spPr>
      </p:pic>
      <p:sp>
        <p:nvSpPr>
          <p:cNvPr id="14" name="Flowchart: Terminator 13">
            <a:extLst>
              <a:ext uri="{FF2B5EF4-FFF2-40B4-BE49-F238E27FC236}">
                <a16:creationId xmlns:a16="http://schemas.microsoft.com/office/drawing/2014/main" id="{D664B38B-9CCA-1B09-7425-ABAD8121857B}"/>
              </a:ext>
            </a:extLst>
          </p:cNvPr>
          <p:cNvSpPr/>
          <p:nvPr/>
        </p:nvSpPr>
        <p:spPr>
          <a:xfrm>
            <a:off x="694124" y="1716524"/>
            <a:ext cx="1597152" cy="585216"/>
          </a:xfrm>
          <a:prstGeom prst="flowChartTermina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START</a:t>
            </a:r>
          </a:p>
        </p:txBody>
      </p:sp>
      <p:sp>
        <p:nvSpPr>
          <p:cNvPr id="16" name="Flowchart: Process 15">
            <a:extLst>
              <a:ext uri="{FF2B5EF4-FFF2-40B4-BE49-F238E27FC236}">
                <a16:creationId xmlns:a16="http://schemas.microsoft.com/office/drawing/2014/main" id="{B48E80C1-C376-C0A4-3C71-E92BEE45FCAF}"/>
              </a:ext>
            </a:extLst>
          </p:cNvPr>
          <p:cNvSpPr/>
          <p:nvPr/>
        </p:nvSpPr>
        <p:spPr>
          <a:xfrm>
            <a:off x="3011423" y="4064508"/>
            <a:ext cx="1426464" cy="585216"/>
          </a:xfrm>
          <a:prstGeom prst="flowChart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Multiply by 10</a:t>
            </a:r>
          </a:p>
        </p:txBody>
      </p:sp>
      <p:sp>
        <p:nvSpPr>
          <p:cNvPr id="17" name="Flowchart: Process 16">
            <a:extLst>
              <a:ext uri="{FF2B5EF4-FFF2-40B4-BE49-F238E27FC236}">
                <a16:creationId xmlns:a16="http://schemas.microsoft.com/office/drawing/2014/main" id="{766483A1-3B7B-ACE3-5CAA-AF7591571AC3}"/>
              </a:ext>
            </a:extLst>
          </p:cNvPr>
          <p:cNvSpPr/>
          <p:nvPr/>
        </p:nvSpPr>
        <p:spPr>
          <a:xfrm>
            <a:off x="5413248" y="2815853"/>
            <a:ext cx="1426464" cy="585216"/>
          </a:xfrm>
          <a:prstGeom prst="flowChart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Multiply by 5</a:t>
            </a:r>
          </a:p>
        </p:txBody>
      </p:sp>
      <p:sp>
        <p:nvSpPr>
          <p:cNvPr id="20" name="Flowchart: Decision 19">
            <a:extLst>
              <a:ext uri="{FF2B5EF4-FFF2-40B4-BE49-F238E27FC236}">
                <a16:creationId xmlns:a16="http://schemas.microsoft.com/office/drawing/2014/main" id="{09BD0C89-3078-EC89-D725-FC674AF89906}"/>
              </a:ext>
            </a:extLst>
          </p:cNvPr>
          <p:cNvSpPr/>
          <p:nvPr/>
        </p:nvSpPr>
        <p:spPr>
          <a:xfrm>
            <a:off x="2926079" y="2541914"/>
            <a:ext cx="1597152" cy="1134618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Is </a:t>
            </a:r>
            <a:r>
              <a:rPr lang="en-GB" sz="1400" b="1" dirty="0" err="1"/>
              <a:t>num</a:t>
            </a:r>
            <a:r>
              <a:rPr lang="en-GB" sz="1400" dirty="0"/>
              <a:t> &gt; 10?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BFFAD92-B45D-470B-6828-11B4BEAA9593}"/>
              </a:ext>
            </a:extLst>
          </p:cNvPr>
          <p:cNvCxnSpPr>
            <a:cxnSpLocks/>
            <a:stCxn id="14" idx="2"/>
          </p:cNvCxnSpPr>
          <p:nvPr/>
        </p:nvCxnSpPr>
        <p:spPr>
          <a:xfrm>
            <a:off x="1492700" y="2301740"/>
            <a:ext cx="0" cy="5148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19BB8CD-3742-3FEC-5183-F6E6BC9BBDA3}"/>
              </a:ext>
            </a:extLst>
          </p:cNvPr>
          <p:cNvCxnSpPr>
            <a:cxnSpLocks/>
            <a:endCxn id="20" idx="1"/>
          </p:cNvCxnSpPr>
          <p:nvPr/>
        </p:nvCxnSpPr>
        <p:spPr>
          <a:xfrm>
            <a:off x="2205932" y="3109223"/>
            <a:ext cx="72014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D6080A4-89E8-FC40-F38B-89C04AC4B050}"/>
              </a:ext>
            </a:extLst>
          </p:cNvPr>
          <p:cNvCxnSpPr>
            <a:stCxn id="20" idx="2"/>
            <a:endCxn id="16" idx="0"/>
          </p:cNvCxnSpPr>
          <p:nvPr/>
        </p:nvCxnSpPr>
        <p:spPr>
          <a:xfrm>
            <a:off x="3724655" y="3676532"/>
            <a:ext cx="0" cy="3879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9D9E443E-CA31-F825-8C4D-03FE1CE20B25}"/>
              </a:ext>
            </a:extLst>
          </p:cNvPr>
          <p:cNvCxnSpPr>
            <a:stCxn id="16" idx="3"/>
            <a:endCxn id="17" idx="2"/>
          </p:cNvCxnSpPr>
          <p:nvPr/>
        </p:nvCxnSpPr>
        <p:spPr>
          <a:xfrm flipV="1">
            <a:off x="4437887" y="3401069"/>
            <a:ext cx="1688593" cy="95604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7E72C08-AA7B-7FB1-8BB4-C5D6B3FE9538}"/>
              </a:ext>
            </a:extLst>
          </p:cNvPr>
          <p:cNvCxnSpPr>
            <a:stCxn id="20" idx="3"/>
            <a:endCxn id="17" idx="1"/>
          </p:cNvCxnSpPr>
          <p:nvPr/>
        </p:nvCxnSpPr>
        <p:spPr>
          <a:xfrm flipV="1">
            <a:off x="4523231" y="3108461"/>
            <a:ext cx="890017" cy="7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F1858D9-3DAF-7E52-AD85-1ACCAEA514C8}"/>
              </a:ext>
            </a:extLst>
          </p:cNvPr>
          <p:cNvCxnSpPr>
            <a:cxnSpLocks/>
            <a:stCxn id="17" idx="3"/>
          </p:cNvCxnSpPr>
          <p:nvPr/>
        </p:nvCxnSpPr>
        <p:spPr>
          <a:xfrm flipV="1">
            <a:off x="6839712" y="3107699"/>
            <a:ext cx="439236" cy="7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E320250-8C6D-DFC8-B5B7-8C68ECC05B88}"/>
              </a:ext>
            </a:extLst>
          </p:cNvPr>
          <p:cNvSpPr txBox="1"/>
          <p:nvPr/>
        </p:nvSpPr>
        <p:spPr>
          <a:xfrm>
            <a:off x="4370832" y="1617905"/>
            <a:ext cx="3895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Can you work out the output if </a:t>
            </a:r>
            <a:r>
              <a:rPr lang="en-GB" sz="2000" b="1" dirty="0" err="1"/>
              <a:t>num</a:t>
            </a:r>
            <a:r>
              <a:rPr lang="en-GB" sz="2000" dirty="0"/>
              <a:t> is 5, 20, 2 and 60?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BDED193-788C-FAFE-4EC3-0050129E6417}"/>
              </a:ext>
            </a:extLst>
          </p:cNvPr>
          <p:cNvSpPr txBox="1"/>
          <p:nvPr/>
        </p:nvSpPr>
        <p:spPr>
          <a:xfrm>
            <a:off x="3285419" y="3663079"/>
            <a:ext cx="658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Yes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77B8374-4932-43A1-9AFE-85C576E2BA00}"/>
              </a:ext>
            </a:extLst>
          </p:cNvPr>
          <p:cNvSpPr txBox="1"/>
          <p:nvPr/>
        </p:nvSpPr>
        <p:spPr>
          <a:xfrm>
            <a:off x="4663439" y="2815091"/>
            <a:ext cx="658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No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9E7758-02DA-6001-6ED4-6F236AD39C0A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3" name="Flowchart: Data 2">
            <a:extLst>
              <a:ext uri="{FF2B5EF4-FFF2-40B4-BE49-F238E27FC236}">
                <a16:creationId xmlns:a16="http://schemas.microsoft.com/office/drawing/2014/main" id="{3BBB52C2-7B1E-BAB0-C751-32D227B7216F}"/>
              </a:ext>
            </a:extLst>
          </p:cNvPr>
          <p:cNvSpPr/>
          <p:nvPr/>
        </p:nvSpPr>
        <p:spPr>
          <a:xfrm>
            <a:off x="816864" y="2815091"/>
            <a:ext cx="1597149" cy="585216"/>
          </a:xfrm>
          <a:prstGeom prst="flowChartInputOutp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Enter </a:t>
            </a:r>
            <a:r>
              <a:rPr lang="en-GB" sz="1400" b="1" dirty="0" err="1"/>
              <a:t>num</a:t>
            </a:r>
            <a:endParaRPr lang="en-GB" sz="1400" dirty="0"/>
          </a:p>
        </p:txBody>
      </p:sp>
      <p:sp>
        <p:nvSpPr>
          <p:cNvPr id="8" name="Flowchart: Data 7">
            <a:extLst>
              <a:ext uri="{FF2B5EF4-FFF2-40B4-BE49-F238E27FC236}">
                <a16:creationId xmlns:a16="http://schemas.microsoft.com/office/drawing/2014/main" id="{919B052D-1D21-E5AC-9BC6-ED218245A369}"/>
              </a:ext>
            </a:extLst>
          </p:cNvPr>
          <p:cNvSpPr/>
          <p:nvPr/>
        </p:nvSpPr>
        <p:spPr>
          <a:xfrm>
            <a:off x="7125675" y="2815091"/>
            <a:ext cx="1597149" cy="585216"/>
          </a:xfrm>
          <a:prstGeom prst="flowChartInputOutp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2215981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FE89D-7AE5-AA46-3714-59ABB8A01A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4F1887-6A1A-D5E8-1FFD-32459E9F8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Introducing Flowcharts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A5986D-81A5-82BC-ABD6-2068DE1B86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000" dirty="0"/>
              <a:t>Look at the flowchart on Worksheet 8.1</a:t>
            </a:r>
          </a:p>
          <a:p>
            <a:pPr marL="0" indent="0" algn="ctr">
              <a:buNone/>
            </a:pPr>
            <a:endParaRPr lang="en-GB" sz="2000" dirty="0"/>
          </a:p>
          <a:p>
            <a:pPr marL="0" indent="0" algn="ctr">
              <a:buNone/>
            </a:pPr>
            <a:r>
              <a:rPr lang="en-GB" sz="2000" dirty="0"/>
              <a:t>Can you work out the output if </a:t>
            </a:r>
            <a:r>
              <a:rPr lang="en-GB" sz="2000" b="1" dirty="0" err="1"/>
              <a:t>num</a:t>
            </a:r>
            <a:r>
              <a:rPr lang="en-GB" sz="2000" dirty="0"/>
              <a:t> is equal to 5, 20, 2 and 60?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691C144E-5593-91B1-D455-DE9866E93371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F157C940-885C-1870-AB39-F0AA66C59447}"/>
              </a:ext>
            </a:extLst>
          </p:cNvPr>
          <p:cNvSpPr/>
          <p:nvPr/>
        </p:nvSpPr>
        <p:spPr>
          <a:xfrm>
            <a:off x="267900" y="194562"/>
            <a:ext cx="225000" cy="72783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55CE04C-E9BB-13C8-9511-E97114767D2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666989"/>
            <a:ext cx="627448" cy="71351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69066E3-3C67-E52C-A0CE-1074A20F20CF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</p:spTree>
    <p:extLst>
      <p:ext uri="{BB962C8B-B14F-4D97-AF65-F5344CB8AC3E}">
        <p14:creationId xmlns:p14="http://schemas.microsoft.com/office/powerpoint/2010/main" val="4094929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473C3-4165-1E38-4BB4-FEB30914D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4FB2C-C9F6-4D7D-00A5-4A2366208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Introducing Flowcharts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6E3900F-9308-60A4-C171-D9A2AB70500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C6F341-9547-9481-486B-9EAAC1295631}"/>
              </a:ext>
            </a:extLst>
          </p:cNvPr>
          <p:cNvSpPr/>
          <p:nvPr/>
        </p:nvSpPr>
        <p:spPr>
          <a:xfrm>
            <a:off x="267900" y="194561"/>
            <a:ext cx="225000" cy="868667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D97E95C-4F6C-4D0D-8201-7B007D1A54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732242"/>
            <a:ext cx="627448" cy="71351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1ACF60B2-E0D5-BB1E-0321-083E49383754}"/>
              </a:ext>
            </a:extLst>
          </p:cNvPr>
          <p:cNvSpPr txBox="1"/>
          <p:nvPr/>
        </p:nvSpPr>
        <p:spPr>
          <a:xfrm>
            <a:off x="2151888" y="1564240"/>
            <a:ext cx="6297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Can you work out the output if </a:t>
            </a:r>
            <a:r>
              <a:rPr lang="en-GB" sz="2000" b="1" dirty="0" err="1"/>
              <a:t>num</a:t>
            </a:r>
            <a:r>
              <a:rPr lang="en-GB" sz="2000" dirty="0"/>
              <a:t> is equal to 5, 20, 2 and 60?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CE1BC5-FA45-F6CC-FC79-69FD2A9C0196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6A32B77-AAFE-23D2-3437-7E54CA570003}"/>
              </a:ext>
            </a:extLst>
          </p:cNvPr>
          <p:cNvSpPr/>
          <p:nvPr/>
        </p:nvSpPr>
        <p:spPr>
          <a:xfrm>
            <a:off x="855612" y="2277955"/>
            <a:ext cx="514073" cy="501821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/>
              <a:t>5</a:t>
            </a:r>
          </a:p>
        </p:txBody>
      </p:sp>
      <p:sp>
        <p:nvSpPr>
          <p:cNvPr id="11" name="Flowchart: Alternate Process 10">
            <a:extLst>
              <a:ext uri="{FF2B5EF4-FFF2-40B4-BE49-F238E27FC236}">
                <a16:creationId xmlns:a16="http://schemas.microsoft.com/office/drawing/2014/main" id="{8B358B9A-89DF-377C-806B-82AF2CE0FE6D}"/>
              </a:ext>
            </a:extLst>
          </p:cNvPr>
          <p:cNvSpPr/>
          <p:nvPr/>
        </p:nvSpPr>
        <p:spPr>
          <a:xfrm>
            <a:off x="1706880" y="2325791"/>
            <a:ext cx="6829619" cy="453985"/>
          </a:xfrm>
          <a:prstGeom prst="flowChartAlternate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/>
              <a:t>Less than 10 so is multiplied by 5. Output = 25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3C3B1DC-895E-2C0F-B747-DF7D1DC50D62}"/>
              </a:ext>
            </a:extLst>
          </p:cNvPr>
          <p:cNvSpPr/>
          <p:nvPr/>
        </p:nvSpPr>
        <p:spPr>
          <a:xfrm>
            <a:off x="855612" y="2913888"/>
            <a:ext cx="514073" cy="501821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/>
              <a:t>20</a:t>
            </a:r>
          </a:p>
        </p:txBody>
      </p:sp>
      <p:sp>
        <p:nvSpPr>
          <p:cNvPr id="13" name="Flowchart: Alternate Process 12">
            <a:extLst>
              <a:ext uri="{FF2B5EF4-FFF2-40B4-BE49-F238E27FC236}">
                <a16:creationId xmlns:a16="http://schemas.microsoft.com/office/drawing/2014/main" id="{626FF2D8-BE73-D4BB-E6C2-665B2A1EBBF2}"/>
              </a:ext>
            </a:extLst>
          </p:cNvPr>
          <p:cNvSpPr/>
          <p:nvPr/>
        </p:nvSpPr>
        <p:spPr>
          <a:xfrm>
            <a:off x="1706880" y="2961724"/>
            <a:ext cx="6829619" cy="453985"/>
          </a:xfrm>
          <a:prstGeom prst="flowChartAlternate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/>
              <a:t>Greater than 10 so is multiplied by 10. Output = 200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E9F3A88-272B-5BF2-F6FF-02BE83F25928}"/>
              </a:ext>
            </a:extLst>
          </p:cNvPr>
          <p:cNvSpPr/>
          <p:nvPr/>
        </p:nvSpPr>
        <p:spPr>
          <a:xfrm>
            <a:off x="855612" y="3549821"/>
            <a:ext cx="514073" cy="501821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/>
              <a:t>2</a:t>
            </a:r>
          </a:p>
        </p:txBody>
      </p:sp>
      <p:sp>
        <p:nvSpPr>
          <p:cNvPr id="18" name="Flowchart: Alternate Process 17">
            <a:extLst>
              <a:ext uri="{FF2B5EF4-FFF2-40B4-BE49-F238E27FC236}">
                <a16:creationId xmlns:a16="http://schemas.microsoft.com/office/drawing/2014/main" id="{055A262B-5502-9779-F869-7F1C032182B9}"/>
              </a:ext>
            </a:extLst>
          </p:cNvPr>
          <p:cNvSpPr/>
          <p:nvPr/>
        </p:nvSpPr>
        <p:spPr>
          <a:xfrm>
            <a:off x="1706880" y="3597657"/>
            <a:ext cx="6829619" cy="453985"/>
          </a:xfrm>
          <a:prstGeom prst="flowChartAlternate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/>
              <a:t>Less than 10 so is multiplied by 5. Output = 10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582D6D7-2128-BEF8-0941-E7CCB8D98FBB}"/>
              </a:ext>
            </a:extLst>
          </p:cNvPr>
          <p:cNvSpPr/>
          <p:nvPr/>
        </p:nvSpPr>
        <p:spPr>
          <a:xfrm>
            <a:off x="855612" y="4188909"/>
            <a:ext cx="514073" cy="501821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/>
              <a:t>60</a:t>
            </a:r>
          </a:p>
        </p:txBody>
      </p:sp>
      <p:sp>
        <p:nvSpPr>
          <p:cNvPr id="21" name="Flowchart: Alternate Process 20">
            <a:extLst>
              <a:ext uri="{FF2B5EF4-FFF2-40B4-BE49-F238E27FC236}">
                <a16:creationId xmlns:a16="http://schemas.microsoft.com/office/drawing/2014/main" id="{9E40D419-FD6D-05B6-D409-05AD72584DE2}"/>
              </a:ext>
            </a:extLst>
          </p:cNvPr>
          <p:cNvSpPr/>
          <p:nvPr/>
        </p:nvSpPr>
        <p:spPr>
          <a:xfrm>
            <a:off x="1706880" y="4236745"/>
            <a:ext cx="6829619" cy="453985"/>
          </a:xfrm>
          <a:prstGeom prst="flowChartAlternate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/>
              <a:t>Greater than 10 so is multiplied by 10. Output = 600</a:t>
            </a:r>
          </a:p>
        </p:txBody>
      </p:sp>
    </p:spTree>
    <p:extLst>
      <p:ext uri="{BB962C8B-B14F-4D97-AF65-F5344CB8AC3E}">
        <p14:creationId xmlns:p14="http://schemas.microsoft.com/office/powerpoint/2010/main" val="3537645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B49A3A-A42F-A945-956E-BBB03356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Let’s get back to Construct 3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EE877248-0F39-BC12-B27C-AE71A19097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372"/>
          <a:stretch/>
        </p:blipFill>
        <p:spPr>
          <a:xfrm>
            <a:off x="2220030" y="1563770"/>
            <a:ext cx="6587490" cy="32443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41AC96-3A56-9797-ACF0-38F0DAB2A2C5}"/>
              </a:ext>
            </a:extLst>
          </p:cNvPr>
          <p:cNvSpPr txBox="1"/>
          <p:nvPr/>
        </p:nvSpPr>
        <p:spPr>
          <a:xfrm>
            <a:off x="940761" y="1715398"/>
            <a:ext cx="2332384" cy="1815882"/>
          </a:xfrm>
          <a:prstGeom prst="rect">
            <a:avLst/>
          </a:prstGeom>
          <a:solidFill>
            <a:srgbClr val="212121">
              <a:alpha val="70000"/>
            </a:srgbClr>
          </a:solidFill>
          <a:effectLst>
            <a:softEdge rad="0"/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Open Construct 3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Click the </a:t>
            </a:r>
            <a:r>
              <a:rPr lang="en-GB" sz="1600" b="1" dirty="0">
                <a:solidFill>
                  <a:schemeClr val="tx1"/>
                </a:solidFill>
              </a:rPr>
              <a:t>Open</a:t>
            </a:r>
            <a:r>
              <a:rPr lang="en-GB" sz="1600" dirty="0">
                <a:solidFill>
                  <a:schemeClr val="tx1"/>
                </a:solidFill>
              </a:rPr>
              <a:t> button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Find your project from last lesson</a:t>
            </a:r>
          </a:p>
          <a:p>
            <a:endParaRPr lang="en-GB" sz="16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75B76B4-95D7-2C0A-90C0-BBB84C91E962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3273145" y="1965960"/>
            <a:ext cx="3150515" cy="657379"/>
          </a:xfrm>
          <a:prstGeom prst="straightConnector1">
            <a:avLst/>
          </a:prstGeom>
          <a:ln w="31750"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049653-4E16-6EEA-8A53-6750292E93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6D27A0-F973-92BE-6342-773B6D83ABF7}"/>
              </a:ext>
            </a:extLst>
          </p:cNvPr>
          <p:cNvSpPr/>
          <p:nvPr/>
        </p:nvSpPr>
        <p:spPr>
          <a:xfrm>
            <a:off x="267900" y="194562"/>
            <a:ext cx="225000" cy="96367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10703EA-A0DC-399A-61C2-0099C58845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908975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667474-59E2-8FCF-2E8B-14C4685EBFBE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32543074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Custom 1">
      <a:majorFont>
        <a:latin typeface="Halis R Bold"/>
        <a:ea typeface=""/>
        <a:cs typeface=""/>
      </a:majorFont>
      <a:minorFont>
        <a:latin typeface="Roboto"/>
        <a:ea typeface=""/>
        <a:cs typeface="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TM03457503[[fn=Quotable]]</Template>
  <TotalTime>986</TotalTime>
  <Words>1202</Words>
  <Application>Microsoft Office PowerPoint</Application>
  <PresentationFormat>On-screen Show (16:9)</PresentationFormat>
  <Paragraphs>205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Wingdings 2</vt:lpstr>
      <vt:lpstr>Roboto</vt:lpstr>
      <vt:lpstr>Montserrat</vt:lpstr>
      <vt:lpstr>Arial</vt:lpstr>
      <vt:lpstr>Halis R Bold</vt:lpstr>
      <vt:lpstr>Quotable</vt:lpstr>
      <vt:lpstr>Flowcharts</vt:lpstr>
      <vt:lpstr>Learning Objectives</vt:lpstr>
      <vt:lpstr>Introducing Flowcharts</vt:lpstr>
      <vt:lpstr>Introducing Flowcharts</vt:lpstr>
      <vt:lpstr>Introducing Flowcharts</vt:lpstr>
      <vt:lpstr>Introducing Flowcharts</vt:lpstr>
      <vt:lpstr>Introducing Flowcharts</vt:lpstr>
      <vt:lpstr>Introducing Flowcharts</vt:lpstr>
      <vt:lpstr>Let’s get back to Construct 3</vt:lpstr>
      <vt:lpstr>Player Behavior</vt:lpstr>
      <vt:lpstr>A Flowchart for Movement</vt:lpstr>
      <vt:lpstr>Creating a Maze</vt:lpstr>
      <vt:lpstr>Creating a Maze</vt:lpstr>
      <vt:lpstr>Creating a Maze</vt:lpstr>
      <vt:lpstr>Creating a Maze</vt:lpstr>
      <vt:lpstr>Creating a Maze</vt:lpstr>
      <vt:lpstr>Creating a Maze</vt:lpstr>
      <vt:lpstr>Creating a Maze</vt:lpstr>
      <vt:lpstr>Creating a Maze</vt:lpstr>
      <vt:lpstr>Adding a Collectible</vt:lpstr>
      <vt:lpstr>Testing your Game</vt:lpstr>
      <vt:lpstr>Testing your Game</vt:lpstr>
      <vt:lpstr>Fixing your Toast</vt:lpstr>
      <vt:lpstr>Extra Challenge</vt:lpstr>
      <vt:lpstr>Learning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Laura Donaghy</cp:lastModifiedBy>
  <cp:revision>1</cp:revision>
  <dcterms:modified xsi:type="dcterms:W3CDTF">2025-02-28T10:23:35Z</dcterms:modified>
</cp:coreProperties>
</file>