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Montserrat"/>
      <p:regular r:id="rId15"/>
      <p:bold r:id="rId16"/>
      <p:italic r:id="rId17"/>
      <p:boldItalic r:id="rId18"/>
    </p:embeddedFont>
    <p:embeddedFont>
      <p:font typeface="Average"/>
      <p:regular r:id="rId19"/>
    </p:embeddedFont>
    <p:embeddedFont>
      <p:font typeface="Oswald"/>
      <p:regular r:id="rId20"/>
      <p:bold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swald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font" Target="fonts/Oswald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Montserrat-regular.fntdata"/><Relationship Id="rId14" Type="http://schemas.openxmlformats.org/officeDocument/2006/relationships/slide" Target="slides/slide9.xml"/><Relationship Id="rId17" Type="http://schemas.openxmlformats.org/officeDocument/2006/relationships/font" Target="fonts/Montserrat-italic.fntdata"/><Relationship Id="rId16" Type="http://schemas.openxmlformats.org/officeDocument/2006/relationships/font" Target="fonts/Montserrat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Average-regular.fntdata"/><Relationship Id="rId6" Type="http://schemas.openxmlformats.org/officeDocument/2006/relationships/slide" Target="slides/slide1.xml"/><Relationship Id="rId18" Type="http://schemas.openxmlformats.org/officeDocument/2006/relationships/font" Target="fonts/Montserrat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4b953fa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4b953fa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2d4da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2d4da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84b953fa9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84b953fa9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478f26d8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8478f26d8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7968f6c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7968f6c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88f2d4dac4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88f2d4dac4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Improvements and feedback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535775"/>
            <a:ext cx="225000" cy="4400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closed and open ended questions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make independent improvements to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survey to gain feedback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Gathering feedback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859525" y="1631000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When gathering feedback it is important to use structured questions that focus the feedback.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2409825" y="2792475"/>
            <a:ext cx="47031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There are two types of questions: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Closed questions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ontserrat"/>
              <a:buAutoNum type="arabicPeriod"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Open ended questions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6"/>
          <p:cNvSpPr/>
          <p:nvPr/>
        </p:nvSpPr>
        <p:spPr>
          <a:xfrm>
            <a:off x="267900" y="182175"/>
            <a:ext cx="225000" cy="1329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Gathering feedback</a:t>
            </a:r>
            <a:endParaRPr b="1" sz="23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16"/>
          <p:cNvSpPr/>
          <p:nvPr/>
        </p:nvSpPr>
        <p:spPr>
          <a:xfrm>
            <a:off x="1023925" y="1310125"/>
            <a:ext cx="3352800" cy="693600"/>
          </a:xfrm>
          <a:prstGeom prst="roundRect">
            <a:avLst>
              <a:gd fmla="val 6831" name="adj"/>
            </a:avLst>
          </a:prstGeom>
          <a:solidFill>
            <a:srgbClr val="F3F3F3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latin typeface="Montserrat"/>
                <a:ea typeface="Montserrat"/>
                <a:cs typeface="Montserrat"/>
                <a:sym typeface="Montserrat"/>
              </a:rPr>
              <a:t>Closed questions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16"/>
          <p:cNvSpPr/>
          <p:nvPr/>
        </p:nvSpPr>
        <p:spPr>
          <a:xfrm>
            <a:off x="5100775" y="1310125"/>
            <a:ext cx="3352800" cy="693600"/>
          </a:xfrm>
          <a:prstGeom prst="roundRect">
            <a:avLst>
              <a:gd fmla="val 6831" name="adj"/>
            </a:avLst>
          </a:prstGeom>
          <a:solidFill>
            <a:srgbClr val="F3F3F3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latin typeface="Montserrat"/>
                <a:ea typeface="Montserrat"/>
                <a:cs typeface="Montserrat"/>
                <a:sym typeface="Montserrat"/>
              </a:rPr>
              <a:t>Open ended questions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1023925" y="2224950"/>
            <a:ext cx="3352800" cy="2543400"/>
          </a:xfrm>
          <a:prstGeom prst="roundRect">
            <a:avLst>
              <a:gd fmla="val 5330" name="adj"/>
            </a:avLst>
          </a:prstGeom>
          <a:solidFill>
            <a:srgbClr val="D2FFF4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Montserrat"/>
                <a:ea typeface="Montserrat"/>
                <a:cs typeface="Montserrat"/>
                <a:sym typeface="Montserrat"/>
              </a:rPr>
              <a:t>A question that only generates a yes / no answer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5100775" y="2246850"/>
            <a:ext cx="3352800" cy="2543400"/>
          </a:xfrm>
          <a:prstGeom prst="roundRect">
            <a:avLst>
              <a:gd fmla="val 5330" name="adj"/>
            </a:avLst>
          </a:prstGeom>
          <a:solidFill>
            <a:srgbClr val="D2FFF4"/>
          </a:solidFill>
          <a:ln cap="flat" cmpd="sng" w="9525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latin typeface="Montserrat"/>
                <a:ea typeface="Montserrat"/>
                <a:cs typeface="Montserrat"/>
                <a:sym typeface="Montserrat"/>
              </a:rPr>
              <a:t>A question that allows the answer to be answered freely.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7"/>
          <p:cNvSpPr/>
          <p:nvPr/>
        </p:nvSpPr>
        <p:spPr>
          <a:xfrm>
            <a:off x="267900" y="182175"/>
            <a:ext cx="225000" cy="2123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1947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13.1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identify the open ended and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losed questions?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7"/>
          <p:cNvSpPr/>
          <p:nvPr/>
        </p:nvSpPr>
        <p:spPr>
          <a:xfrm>
            <a:off x="994175" y="1496625"/>
            <a:ext cx="75189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Do you like to run?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7"/>
          <p:cNvSpPr/>
          <p:nvPr/>
        </p:nvSpPr>
        <p:spPr>
          <a:xfrm>
            <a:off x="994175" y="2306000"/>
            <a:ext cx="75189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What do you like to do in your spare time?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7"/>
          <p:cNvSpPr/>
          <p:nvPr/>
        </p:nvSpPr>
        <p:spPr>
          <a:xfrm>
            <a:off x="994175" y="3115375"/>
            <a:ext cx="75189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What would you do to improve the look of the characters?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994175" y="3968375"/>
            <a:ext cx="75189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Would you improve the character?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" name="Google Shape;119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8"/>
          <p:cNvSpPr/>
          <p:nvPr/>
        </p:nvSpPr>
        <p:spPr>
          <a:xfrm>
            <a:off x="267900" y="182175"/>
            <a:ext cx="225000" cy="3008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2785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8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13.1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identify the open ended and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closed questions?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" name="Google Shape;124;p18"/>
          <p:cNvSpPr/>
          <p:nvPr/>
        </p:nvSpPr>
        <p:spPr>
          <a:xfrm>
            <a:off x="2381250" y="1496625"/>
            <a:ext cx="61317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Do you like to run?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18"/>
          <p:cNvSpPr/>
          <p:nvPr/>
        </p:nvSpPr>
        <p:spPr>
          <a:xfrm>
            <a:off x="2381250" y="2306000"/>
            <a:ext cx="61317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What do you like to do in your spare time?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2381250" y="3115375"/>
            <a:ext cx="61317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What would you do to improve the look of the characters?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18"/>
          <p:cNvSpPr/>
          <p:nvPr/>
        </p:nvSpPr>
        <p:spPr>
          <a:xfrm>
            <a:off x="2381250" y="3968375"/>
            <a:ext cx="6131700" cy="5727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Would you improve the character?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8"/>
          <p:cNvSpPr/>
          <p:nvPr/>
        </p:nvSpPr>
        <p:spPr>
          <a:xfrm>
            <a:off x="672075" y="1496625"/>
            <a:ext cx="153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CLOSED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18"/>
          <p:cNvSpPr/>
          <p:nvPr/>
        </p:nvSpPr>
        <p:spPr>
          <a:xfrm>
            <a:off x="672075" y="2285400"/>
            <a:ext cx="153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OPEN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18"/>
          <p:cNvSpPr/>
          <p:nvPr/>
        </p:nvSpPr>
        <p:spPr>
          <a:xfrm>
            <a:off x="672075" y="3115375"/>
            <a:ext cx="153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OPEN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672075" y="3966350"/>
            <a:ext cx="1530000" cy="5727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CLOSED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8" name="Google Shape;13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9"/>
          <p:cNvSpPr/>
          <p:nvPr/>
        </p:nvSpPr>
        <p:spPr>
          <a:xfrm>
            <a:off x="267900" y="182175"/>
            <a:ext cx="225000" cy="352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18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9"/>
          <p:cNvSpPr txBox="1"/>
          <p:nvPr/>
        </p:nvSpPr>
        <p:spPr>
          <a:xfrm>
            <a:off x="945275" y="324975"/>
            <a:ext cx="3352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Improvements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945275" y="1247625"/>
            <a:ext cx="7543800" cy="12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have completed the tutorials to create the game.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can you do to improve it?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9"/>
          <p:cNvSpPr/>
          <p:nvPr/>
        </p:nvSpPr>
        <p:spPr>
          <a:xfrm>
            <a:off x="1035850" y="2702725"/>
            <a:ext cx="7543800" cy="2071800"/>
          </a:xfrm>
          <a:prstGeom prst="roundRect">
            <a:avLst>
              <a:gd fmla="val 9194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Your Task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Make improvements to your game.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Create a survey to ask others to give you feedback on your changes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9" name="Google Shape;14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0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0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" name="Google Shape;153;p20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20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Google Shape;155;p20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20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20"/>
          <p:cNvSpPr/>
          <p:nvPr/>
        </p:nvSpPr>
        <p:spPr>
          <a:xfrm>
            <a:off x="3624450" y="1714025"/>
            <a:ext cx="5143500" cy="19770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has gone well over the series of lessons?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have you learnt?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58" name="Google Shape;158;p20"/>
          <p:cNvCxnSpPr>
            <a:stCxn id="153" idx="3"/>
            <a:endCxn id="157" idx="1"/>
          </p:cNvCxnSpPr>
          <p:nvPr/>
        </p:nvCxnSpPr>
        <p:spPr>
          <a:xfrm>
            <a:off x="3136050" y="1522250"/>
            <a:ext cx="488400" cy="11802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4" name="Google Shape;16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1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1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8" name="Google Shape;168;p21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closed and open ended questions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make independent improvements to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survey to gain feedback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