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Montserrat"/>
      <p:regular r:id="rId31"/>
      <p:bold r:id="rId32"/>
      <p:italic r:id="rId33"/>
      <p:boldItalic r:id="rId34"/>
    </p:embeddedFont>
    <p:embeddedFont>
      <p:font typeface="Average"/>
      <p:regular r:id="rId35"/>
    </p:embeddedFont>
    <p:embeddedFont>
      <p:font typeface="Oswald"/>
      <p:regular r:id="rId36"/>
      <p:bold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CB68EBA-6BA5-4EA3-9FD9-2A14CE155BD4}">
  <a:tblStyle styleId="{DCB68EBA-6BA5-4EA3-9FD9-2A14CE155BD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regular.fnt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Montserrat-italic.fntdata"/><Relationship Id="rId10" Type="http://schemas.openxmlformats.org/officeDocument/2006/relationships/slide" Target="slides/slide4.xml"/><Relationship Id="rId32" Type="http://schemas.openxmlformats.org/officeDocument/2006/relationships/font" Target="fonts/Montserrat-bold.fntdata"/><Relationship Id="rId13" Type="http://schemas.openxmlformats.org/officeDocument/2006/relationships/slide" Target="slides/slide7.xml"/><Relationship Id="rId35" Type="http://schemas.openxmlformats.org/officeDocument/2006/relationships/font" Target="fonts/Average-regular.fntdata"/><Relationship Id="rId12" Type="http://schemas.openxmlformats.org/officeDocument/2006/relationships/slide" Target="slides/slide6.xml"/><Relationship Id="rId34" Type="http://schemas.openxmlformats.org/officeDocument/2006/relationships/font" Target="fonts/Montserrat-boldItalic.fntdata"/><Relationship Id="rId15" Type="http://schemas.openxmlformats.org/officeDocument/2006/relationships/slide" Target="slides/slide9.xml"/><Relationship Id="rId37" Type="http://schemas.openxmlformats.org/officeDocument/2006/relationships/font" Target="fonts/Oswald-bold.fntdata"/><Relationship Id="rId14" Type="http://schemas.openxmlformats.org/officeDocument/2006/relationships/slide" Target="slides/slide8.xml"/><Relationship Id="rId36" Type="http://schemas.openxmlformats.org/officeDocument/2006/relationships/font" Target="fonts/Oswald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business-idea-strategy-marketing-4271251/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7ef936f63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7ef936f63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7f7c13c957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7f7c13c95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7ef936f63e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7ef936f63e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7ef936f63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7ef936f63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7ef936f63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7ef936f63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https://pixabay.com/vectors/business-idea-strategy-marketing-4271251/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7ef936f63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7ef936f63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7ef936f63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7ef936f63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7ef936f63e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7ef936f63e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7ef936f63e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7ef936f63e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7ef936f63e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7ef936f63e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ef936f63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ef936f63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7ef936f63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7ef936f63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7ef936f63e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7ef936f63e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7ef936f63e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7ef936f63e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89d3da6812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89d3da6812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9d3da681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9d3da681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7f93e50506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7f93e50506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7f93e50506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7f93e5050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7ef936f63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7ef936f63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7ef936f63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7ef936f63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7ef936f63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7ef936f63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6.png"/><Relationship Id="rId6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21.png"/><Relationship Id="rId6" Type="http://schemas.openxmlformats.org/officeDocument/2006/relationships/image" Target="../media/image1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2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Making it interactive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22"/>
          <p:cNvPicPr preferRelativeResize="0"/>
          <p:nvPr/>
        </p:nvPicPr>
        <p:blipFill rotWithShape="1">
          <a:blip r:embed="rId3">
            <a:alphaModFix/>
          </a:blip>
          <a:srcRect b="9882" l="0" r="0" t="10802"/>
          <a:stretch/>
        </p:blipFill>
        <p:spPr>
          <a:xfrm>
            <a:off x="935725" y="1489475"/>
            <a:ext cx="7301100" cy="3260924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" name="Google Shape;181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2" name="Google Shape;18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2"/>
          <p:cNvSpPr/>
          <p:nvPr/>
        </p:nvSpPr>
        <p:spPr>
          <a:xfrm>
            <a:off x="267900" y="182175"/>
            <a:ext cx="225000" cy="1692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4" name="Google Shape;184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1566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2"/>
          <p:cNvSpPr txBox="1"/>
          <p:nvPr/>
        </p:nvSpPr>
        <p:spPr>
          <a:xfrm>
            <a:off x="630925" y="592875"/>
            <a:ext cx="73011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the cone and click ‘Next’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6" name="Google Shape;186;p22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an event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7" name="Google Shape;187;p22"/>
          <p:cNvSpPr/>
          <p:nvPr/>
        </p:nvSpPr>
        <p:spPr>
          <a:xfrm flipH="1">
            <a:off x="4147075" y="2212200"/>
            <a:ext cx="497400" cy="5727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2"/>
          <p:cNvSpPr/>
          <p:nvPr/>
        </p:nvSpPr>
        <p:spPr>
          <a:xfrm flipH="1">
            <a:off x="5456750" y="3918375"/>
            <a:ext cx="497400" cy="5727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4" name="Google Shape;194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5" name="Google Shape;19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3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7" name="Google Shape;19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3"/>
          <p:cNvSpPr txBox="1"/>
          <p:nvPr/>
        </p:nvSpPr>
        <p:spPr>
          <a:xfrm>
            <a:off x="630925" y="671625"/>
            <a:ext cx="64455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‘On collision with another object’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Then click ‘Next’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9" name="Google Shape;199;p23"/>
          <p:cNvPicPr preferRelativeResize="0"/>
          <p:nvPr/>
        </p:nvPicPr>
        <p:blipFill rotWithShape="1">
          <a:blip r:embed="rId5">
            <a:alphaModFix/>
          </a:blip>
          <a:srcRect b="18431" l="30062" r="29773" t="21802"/>
          <a:stretch/>
        </p:blipFill>
        <p:spPr>
          <a:xfrm>
            <a:off x="2717925" y="1714500"/>
            <a:ext cx="3708150" cy="3107525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3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an event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1" name="Google Shape;201;p23"/>
          <p:cNvSpPr/>
          <p:nvPr/>
        </p:nvSpPr>
        <p:spPr>
          <a:xfrm flipH="1">
            <a:off x="4074625" y="3848900"/>
            <a:ext cx="1842000" cy="3972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3"/>
          <p:cNvSpPr/>
          <p:nvPr/>
        </p:nvSpPr>
        <p:spPr>
          <a:xfrm flipH="1">
            <a:off x="5749100" y="4297425"/>
            <a:ext cx="497400" cy="5727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8" name="Google Shape;208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9" name="Google Shape;20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4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1" name="Google Shape;21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4"/>
          <p:cNvPicPr preferRelativeResize="0"/>
          <p:nvPr/>
        </p:nvPicPr>
        <p:blipFill rotWithShape="1">
          <a:blip r:embed="rId5">
            <a:alphaModFix/>
          </a:blip>
          <a:srcRect b="24262" l="33156" r="33196" t="27144"/>
          <a:stretch/>
        </p:blipFill>
        <p:spPr>
          <a:xfrm>
            <a:off x="964400" y="1794725"/>
            <a:ext cx="3493301" cy="2840975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4"/>
          <p:cNvSpPr txBox="1"/>
          <p:nvPr/>
        </p:nvSpPr>
        <p:spPr>
          <a:xfrm>
            <a:off x="630925" y="671625"/>
            <a:ext cx="64455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‘Car’ the object to collide with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Then click ‘OK’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4" name="Google Shape;214;p24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an event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" name="Google Shape;215;p24"/>
          <p:cNvSpPr txBox="1"/>
          <p:nvPr/>
        </p:nvSpPr>
        <p:spPr>
          <a:xfrm>
            <a:off x="4638775" y="1501475"/>
            <a:ext cx="42981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‘Done’ on the final screen to set the event of a collision with the car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6" name="Google Shape;216;p24"/>
          <p:cNvPicPr preferRelativeResize="0"/>
          <p:nvPr/>
        </p:nvPicPr>
        <p:blipFill rotWithShape="1">
          <a:blip r:embed="rId6">
            <a:alphaModFix/>
          </a:blip>
          <a:srcRect b="31191" l="32951" r="33597" t="32968"/>
          <a:stretch/>
        </p:blipFill>
        <p:spPr>
          <a:xfrm>
            <a:off x="5302675" y="2767500"/>
            <a:ext cx="2970276" cy="17921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4"/>
          <p:cNvSpPr/>
          <p:nvPr/>
        </p:nvSpPr>
        <p:spPr>
          <a:xfrm flipH="1">
            <a:off x="1153350" y="2194800"/>
            <a:ext cx="1316400" cy="5727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24"/>
          <p:cNvSpPr/>
          <p:nvPr/>
        </p:nvSpPr>
        <p:spPr>
          <a:xfrm flipH="1">
            <a:off x="3131100" y="4063000"/>
            <a:ext cx="497400" cy="5727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4"/>
          <p:cNvSpPr/>
          <p:nvPr/>
        </p:nvSpPr>
        <p:spPr>
          <a:xfrm flipH="1">
            <a:off x="7653850" y="4119025"/>
            <a:ext cx="497400" cy="5727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5" name="Google Shape;225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6" name="Google Shape;22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5"/>
          <p:cNvSpPr/>
          <p:nvPr/>
        </p:nvSpPr>
        <p:spPr>
          <a:xfrm>
            <a:off x="267900" y="182175"/>
            <a:ext cx="225000" cy="22182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8" name="Google Shape;22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023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5"/>
          <p:cNvSpPr txBox="1"/>
          <p:nvPr/>
        </p:nvSpPr>
        <p:spPr>
          <a:xfrm>
            <a:off x="496500" y="182175"/>
            <a:ext cx="2856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an action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0" name="Google Shape;230;p25"/>
          <p:cNvSpPr txBox="1"/>
          <p:nvPr/>
        </p:nvSpPr>
        <p:spPr>
          <a:xfrm>
            <a:off x="623575" y="629138"/>
            <a:ext cx="4634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event is visible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‘Add action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1" name="Google Shape;231;p25"/>
          <p:cNvPicPr preferRelativeResize="0"/>
          <p:nvPr/>
        </p:nvPicPr>
        <p:blipFill rotWithShape="1">
          <a:blip r:embed="rId5">
            <a:alphaModFix/>
          </a:blip>
          <a:srcRect b="76638" l="20727" r="20034" t="12713"/>
          <a:stretch/>
        </p:blipFill>
        <p:spPr>
          <a:xfrm>
            <a:off x="1671627" y="2098550"/>
            <a:ext cx="5962799" cy="6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5"/>
          <p:cNvSpPr txBox="1"/>
          <p:nvPr/>
        </p:nvSpPr>
        <p:spPr>
          <a:xfrm>
            <a:off x="2093900" y="3004325"/>
            <a:ext cx="57768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When the car collides with a cone, 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	The cone should disappear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26"/>
          <p:cNvPicPr preferRelativeResize="0"/>
          <p:nvPr/>
        </p:nvPicPr>
        <p:blipFill rotWithShape="1">
          <a:blip r:embed="rId3">
            <a:alphaModFix/>
          </a:blip>
          <a:srcRect b="19488" l="30192" r="29953" t="22161"/>
          <a:stretch/>
        </p:blipFill>
        <p:spPr>
          <a:xfrm>
            <a:off x="2557502" y="1512100"/>
            <a:ext cx="3982600" cy="328352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9" name="Google Shape;239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0" name="Google Shape;240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6"/>
          <p:cNvSpPr/>
          <p:nvPr/>
        </p:nvSpPr>
        <p:spPr>
          <a:xfrm>
            <a:off x="267900" y="182175"/>
            <a:ext cx="225000" cy="2389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2" name="Google Shape;242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2251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6"/>
          <p:cNvSpPr txBox="1"/>
          <p:nvPr/>
        </p:nvSpPr>
        <p:spPr>
          <a:xfrm>
            <a:off x="623575" y="857750"/>
            <a:ext cx="8318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‘Cone’ and select ‘Next’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4" name="Google Shape;244;p26"/>
          <p:cNvSpPr/>
          <p:nvPr/>
        </p:nvSpPr>
        <p:spPr>
          <a:xfrm>
            <a:off x="3895550" y="1907500"/>
            <a:ext cx="726300" cy="7071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26"/>
          <p:cNvSpPr/>
          <p:nvPr/>
        </p:nvSpPr>
        <p:spPr>
          <a:xfrm>
            <a:off x="5885250" y="4400225"/>
            <a:ext cx="333600" cy="3954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26"/>
          <p:cNvSpPr txBox="1"/>
          <p:nvPr/>
        </p:nvSpPr>
        <p:spPr>
          <a:xfrm>
            <a:off x="496500" y="182175"/>
            <a:ext cx="2856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an action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2" name="Google Shape;252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3" name="Google Shape;25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7"/>
          <p:cNvSpPr/>
          <p:nvPr/>
        </p:nvSpPr>
        <p:spPr>
          <a:xfrm>
            <a:off x="267900" y="182175"/>
            <a:ext cx="225000" cy="2625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5" name="Google Shape;25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27"/>
          <p:cNvPicPr preferRelativeResize="0"/>
          <p:nvPr/>
        </p:nvPicPr>
        <p:blipFill rotWithShape="1">
          <a:blip r:embed="rId5">
            <a:alphaModFix/>
          </a:blip>
          <a:srcRect b="19953" l="30402" r="29979" t="21974"/>
          <a:stretch/>
        </p:blipFill>
        <p:spPr>
          <a:xfrm>
            <a:off x="921549" y="946488"/>
            <a:ext cx="4630250" cy="38221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7"/>
          <p:cNvSpPr/>
          <p:nvPr/>
        </p:nvSpPr>
        <p:spPr>
          <a:xfrm>
            <a:off x="1296950" y="3311975"/>
            <a:ext cx="726300" cy="4944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27"/>
          <p:cNvSpPr/>
          <p:nvPr/>
        </p:nvSpPr>
        <p:spPr>
          <a:xfrm>
            <a:off x="4811325" y="4274200"/>
            <a:ext cx="434400" cy="4944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27"/>
          <p:cNvSpPr txBox="1"/>
          <p:nvPr/>
        </p:nvSpPr>
        <p:spPr>
          <a:xfrm>
            <a:off x="496500" y="182175"/>
            <a:ext cx="2856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an action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0" name="Google Shape;260;p27"/>
          <p:cNvSpPr txBox="1"/>
          <p:nvPr/>
        </p:nvSpPr>
        <p:spPr>
          <a:xfrm>
            <a:off x="5808625" y="2252650"/>
            <a:ext cx="29613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‘Destroy’ and select ‘Next’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6" name="Google Shape;266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7" name="Google Shape;26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8"/>
          <p:cNvSpPr/>
          <p:nvPr/>
        </p:nvSpPr>
        <p:spPr>
          <a:xfrm>
            <a:off x="267900" y="182175"/>
            <a:ext cx="225000" cy="28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9" name="Google Shape;269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09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8"/>
          <p:cNvSpPr txBox="1"/>
          <p:nvPr/>
        </p:nvSpPr>
        <p:spPr>
          <a:xfrm>
            <a:off x="850050" y="2819550"/>
            <a:ext cx="7937100" cy="14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There is now an event and action attached to the cone. </a:t>
            </a:r>
            <a:endParaRPr sz="24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When the car collides with the cone, the cone with disappear</a:t>
            </a:r>
            <a:endParaRPr sz="24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1" name="Google Shape;271;p28"/>
          <p:cNvPicPr preferRelativeResize="0"/>
          <p:nvPr/>
        </p:nvPicPr>
        <p:blipFill rotWithShape="1">
          <a:blip r:embed="rId5">
            <a:alphaModFix/>
          </a:blip>
          <a:srcRect b="74492" l="20341" r="19670" t="10952"/>
          <a:stretch/>
        </p:blipFill>
        <p:spPr>
          <a:xfrm>
            <a:off x="783325" y="1397725"/>
            <a:ext cx="7808200" cy="106687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8"/>
          <p:cNvSpPr txBox="1"/>
          <p:nvPr/>
        </p:nvSpPr>
        <p:spPr>
          <a:xfrm>
            <a:off x="697975" y="182175"/>
            <a:ext cx="4552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An event and action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8" name="Google Shape;278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9" name="Google Shape;27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29"/>
          <p:cNvSpPr/>
          <p:nvPr/>
        </p:nvSpPr>
        <p:spPr>
          <a:xfrm>
            <a:off x="267900" y="182175"/>
            <a:ext cx="225000" cy="31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1" name="Google Shape;281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29"/>
          <p:cNvSpPr txBox="1"/>
          <p:nvPr/>
        </p:nvSpPr>
        <p:spPr>
          <a:xfrm>
            <a:off x="783325" y="821475"/>
            <a:ext cx="7937100" cy="15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Hold ‘CTRL’ down on the keyboard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and drag the cone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 this till you have about 5 cones for testing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3" name="Google Shape;283;p29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Duplicate the cones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4" name="Google Shape;284;p29"/>
          <p:cNvPicPr preferRelativeResize="0"/>
          <p:nvPr/>
        </p:nvPicPr>
        <p:blipFill rotWithShape="1">
          <a:blip r:embed="rId5">
            <a:alphaModFix/>
          </a:blip>
          <a:srcRect b="17887" l="22345" r="22439" t="26020"/>
          <a:stretch/>
        </p:blipFill>
        <p:spPr>
          <a:xfrm>
            <a:off x="2343163" y="2164525"/>
            <a:ext cx="4457675" cy="255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0" name="Google Shape;290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1" name="Google Shape;29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0"/>
          <p:cNvSpPr/>
          <p:nvPr/>
        </p:nvSpPr>
        <p:spPr>
          <a:xfrm>
            <a:off x="267900" y="182175"/>
            <a:ext cx="225000" cy="3311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3" name="Google Shape;293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166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30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95" name="Google Shape;295;p30"/>
          <p:cNvGraphicFramePr/>
          <p:nvPr/>
        </p:nvGraphicFramePr>
        <p:xfrm>
          <a:off x="1076525" y="2211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{DCB68EBA-6BA5-4EA3-9FD9-2A14CE155BD4}</a:tableStyleId>
              </a:tblPr>
              <a:tblGrid>
                <a:gridCol w="1697225"/>
                <a:gridCol w="2208700"/>
                <a:gridCol w="1833625"/>
                <a:gridCol w="14994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</a:t>
                      </a: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ar moves with arrows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All arrows on keyboard control movement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collides with cone and cone disappears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When car hits a cone, the cone disappear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visible easily when playing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visible at start of game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296" name="Google Shape;296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1122971" y="9243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0"/>
          <p:cNvSpPr txBox="1"/>
          <p:nvPr/>
        </p:nvSpPr>
        <p:spPr>
          <a:xfrm>
            <a:off x="1679813" y="106013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3.2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3" name="Google Shape;303;p3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4" name="Google Shape;30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31"/>
          <p:cNvSpPr/>
          <p:nvPr/>
        </p:nvSpPr>
        <p:spPr>
          <a:xfrm>
            <a:off x="267900" y="182175"/>
            <a:ext cx="225000" cy="362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06" name="Google Shape;306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394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1"/>
          <p:cNvSpPr txBox="1"/>
          <p:nvPr/>
        </p:nvSpPr>
        <p:spPr>
          <a:xfrm>
            <a:off x="344100" y="182175"/>
            <a:ext cx="430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8" name="Google Shape;308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1122971" y="9243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31"/>
          <p:cNvSpPr txBox="1"/>
          <p:nvPr/>
        </p:nvSpPr>
        <p:spPr>
          <a:xfrm>
            <a:off x="1679813" y="106013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3.2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10" name="Google Shape;310;p31"/>
          <p:cNvGraphicFramePr/>
          <p:nvPr/>
        </p:nvGraphicFramePr>
        <p:xfrm>
          <a:off x="1076525" y="2211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{DCB68EBA-6BA5-4EA3-9FD9-2A14CE155BD4}</a:tableStyleId>
              </a:tblPr>
              <a:tblGrid>
                <a:gridCol w="1697225"/>
                <a:gridCol w="2208700"/>
                <a:gridCol w="1833625"/>
                <a:gridCol w="14994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moves with arrows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All arrows on keyboard control movement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moves correctly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N/A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collides with cone and cone disappears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When car hits a cone, the cone disappear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Cone disappears when car hits them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N/A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visible easily when playing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visible at start of game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Car is not visible in the centre 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Need to set start view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514350"/>
            <a:ext cx="225000" cy="44223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what is an event and action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an event and action within the game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table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6" name="Google Shape;316;p3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7" name="Google Shape;31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32"/>
          <p:cNvSpPr/>
          <p:nvPr/>
        </p:nvSpPr>
        <p:spPr>
          <a:xfrm>
            <a:off x="267900" y="182175"/>
            <a:ext cx="225000" cy="377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9" name="Google Shape;319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623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2"/>
          <p:cNvSpPr txBox="1"/>
          <p:nvPr/>
        </p:nvSpPr>
        <p:spPr>
          <a:xfrm>
            <a:off x="344100" y="182175"/>
            <a:ext cx="430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Set a starting position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21" name="Google Shape;321;p32"/>
          <p:cNvPicPr preferRelativeResize="0"/>
          <p:nvPr/>
        </p:nvPicPr>
        <p:blipFill rotWithShape="1">
          <a:blip r:embed="rId5">
            <a:alphaModFix/>
          </a:blip>
          <a:srcRect b="30016" l="36301" r="36585" t="32406"/>
          <a:stretch/>
        </p:blipFill>
        <p:spPr>
          <a:xfrm>
            <a:off x="3059772" y="2113533"/>
            <a:ext cx="3616950" cy="2823025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2"/>
          <p:cNvSpPr txBox="1"/>
          <p:nvPr/>
        </p:nvSpPr>
        <p:spPr>
          <a:xfrm>
            <a:off x="783325" y="821475"/>
            <a:ext cx="7937100" cy="15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car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‘Behaviors’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‘Add new behavior’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8" name="Google Shape;328;p3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9" name="Google Shape;32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33"/>
          <p:cNvSpPr/>
          <p:nvPr/>
        </p:nvSpPr>
        <p:spPr>
          <a:xfrm>
            <a:off x="267900" y="182175"/>
            <a:ext cx="225000" cy="4007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1" name="Google Shape;331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85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3"/>
          <p:cNvSpPr txBox="1"/>
          <p:nvPr/>
        </p:nvSpPr>
        <p:spPr>
          <a:xfrm>
            <a:off x="783325" y="979600"/>
            <a:ext cx="79371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 new behaviour - ‘Scroll To’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3" name="Google Shape;333;p33"/>
          <p:cNvSpPr txBox="1"/>
          <p:nvPr/>
        </p:nvSpPr>
        <p:spPr>
          <a:xfrm>
            <a:off x="344100" y="182175"/>
            <a:ext cx="5431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Keep the car on the screen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34" name="Google Shape;334;p33"/>
          <p:cNvPicPr preferRelativeResize="0"/>
          <p:nvPr/>
        </p:nvPicPr>
        <p:blipFill rotWithShape="1">
          <a:blip r:embed="rId5">
            <a:alphaModFix/>
          </a:blip>
          <a:srcRect b="14161" l="29332" r="30170" t="22842"/>
          <a:stretch/>
        </p:blipFill>
        <p:spPr>
          <a:xfrm>
            <a:off x="943962" y="1654025"/>
            <a:ext cx="3750878" cy="3130126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3"/>
          <p:cNvSpPr/>
          <p:nvPr/>
        </p:nvSpPr>
        <p:spPr>
          <a:xfrm>
            <a:off x="2819400" y="2813338"/>
            <a:ext cx="677400" cy="8115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p33"/>
          <p:cNvSpPr/>
          <p:nvPr/>
        </p:nvSpPr>
        <p:spPr>
          <a:xfrm>
            <a:off x="3400425" y="4326743"/>
            <a:ext cx="677400" cy="3828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7" name="Google Shape;337;p33"/>
          <p:cNvPicPr preferRelativeResize="0"/>
          <p:nvPr/>
        </p:nvPicPr>
        <p:blipFill rotWithShape="1">
          <a:blip r:embed="rId6">
            <a:alphaModFix/>
          </a:blip>
          <a:srcRect b="30628" l="36753" r="36906" t="32961"/>
          <a:stretch/>
        </p:blipFill>
        <p:spPr>
          <a:xfrm>
            <a:off x="4855475" y="1696325"/>
            <a:ext cx="3912701" cy="304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3" name="Google Shape;343;p3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4" name="Google Shape;34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34"/>
          <p:cNvSpPr/>
          <p:nvPr/>
        </p:nvSpPr>
        <p:spPr>
          <a:xfrm>
            <a:off x="267900" y="182175"/>
            <a:ext cx="225000" cy="4286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6" name="Google Shape;346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080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34"/>
          <p:cNvSpPr txBox="1"/>
          <p:nvPr/>
        </p:nvSpPr>
        <p:spPr>
          <a:xfrm>
            <a:off x="1011925" y="1959150"/>
            <a:ext cx="64248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to the testing table a further test now the change has been made.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Test your car now visible at the start of the game in the game window.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8" name="Google Shape;348;p34"/>
          <p:cNvSpPr txBox="1"/>
          <p:nvPr/>
        </p:nvSpPr>
        <p:spPr>
          <a:xfrm>
            <a:off x="344100" y="182175"/>
            <a:ext cx="430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49" name="Google Shape;34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368110" y="1963700"/>
            <a:ext cx="1047750" cy="17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55" name="Google Shape;35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35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7" name="Google Shape;357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35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9" name="Google Shape;359;p35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0" name="Google Shape;360;p35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1" name="Google Shape;361;p35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2" name="Google Shape;362;p35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3" name="Google Shape;363;p35"/>
          <p:cNvSpPr/>
          <p:nvPr/>
        </p:nvSpPr>
        <p:spPr>
          <a:xfrm>
            <a:off x="3624450" y="1348600"/>
            <a:ext cx="5143500" cy="25113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is missing here to complete the event and action?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64" name="Google Shape;364;p35"/>
          <p:cNvCxnSpPr>
            <a:stCxn id="360" idx="3"/>
            <a:endCxn id="363" idx="1"/>
          </p:cNvCxnSpPr>
          <p:nvPr/>
        </p:nvCxnSpPr>
        <p:spPr>
          <a:xfrm>
            <a:off x="3136050" y="2291850"/>
            <a:ext cx="488400" cy="3123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365" name="Google Shape;365;p35"/>
          <p:cNvPicPr preferRelativeResize="0"/>
          <p:nvPr/>
        </p:nvPicPr>
        <p:blipFill rotWithShape="1">
          <a:blip r:embed="rId5">
            <a:alphaModFix/>
          </a:blip>
          <a:srcRect b="80208" l="25010" r="43752" t="15970"/>
          <a:stretch/>
        </p:blipFill>
        <p:spPr>
          <a:xfrm>
            <a:off x="3461150" y="3211050"/>
            <a:ext cx="5541950" cy="381275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35"/>
          <p:cNvSpPr/>
          <p:nvPr/>
        </p:nvSpPr>
        <p:spPr>
          <a:xfrm>
            <a:off x="5047050" y="3268275"/>
            <a:ext cx="589500" cy="243300"/>
          </a:xfrm>
          <a:prstGeom prst="rect">
            <a:avLst/>
          </a:prstGeom>
          <a:solidFill>
            <a:srgbClr val="BCFFE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35"/>
          <p:cNvSpPr/>
          <p:nvPr/>
        </p:nvSpPr>
        <p:spPr>
          <a:xfrm>
            <a:off x="7726025" y="3268275"/>
            <a:ext cx="589500" cy="243300"/>
          </a:xfrm>
          <a:prstGeom prst="rect">
            <a:avLst/>
          </a:prstGeom>
          <a:solidFill>
            <a:srgbClr val="BCFFE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73" name="Google Shape;37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36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5" name="Google Shape;375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36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7" name="Google Shape;377;p36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what is an event and action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an event and action within the game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table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4231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1551725" y="3249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3.1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identify which are events and actions?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958775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When I pat my head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3569550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Then wave your hands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15"/>
          <p:cNvSpPr/>
          <p:nvPr/>
        </p:nvSpPr>
        <p:spPr>
          <a:xfrm>
            <a:off x="6180325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Then stand up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15"/>
          <p:cNvSpPr/>
          <p:nvPr/>
        </p:nvSpPr>
        <p:spPr>
          <a:xfrm>
            <a:off x="95877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Then clap your hands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7" name="Google Shape;87;p15"/>
          <p:cNvSpPr/>
          <p:nvPr/>
        </p:nvSpPr>
        <p:spPr>
          <a:xfrm>
            <a:off x="3569550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When I raise my hand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8" name="Google Shape;88;p15"/>
          <p:cNvSpPr/>
          <p:nvPr/>
        </p:nvSpPr>
        <p:spPr>
          <a:xfrm>
            <a:off x="618032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When I tap the table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4231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6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7" name="Google Shape;9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6"/>
          <p:cNvSpPr txBox="1"/>
          <p:nvPr/>
        </p:nvSpPr>
        <p:spPr>
          <a:xfrm>
            <a:off x="1551725" y="3249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3.1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Yellow = events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Green = actions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" name="Google Shape;100;p16"/>
          <p:cNvSpPr/>
          <p:nvPr/>
        </p:nvSpPr>
        <p:spPr>
          <a:xfrm>
            <a:off x="958775" y="1357800"/>
            <a:ext cx="2518200" cy="1715400"/>
          </a:xfrm>
          <a:prstGeom prst="rect">
            <a:avLst/>
          </a:prstGeom>
          <a:solidFill>
            <a:srgbClr val="FFF2CC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When I pat my head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101;p16"/>
          <p:cNvSpPr/>
          <p:nvPr/>
        </p:nvSpPr>
        <p:spPr>
          <a:xfrm>
            <a:off x="3569550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Then wave your hands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16"/>
          <p:cNvSpPr/>
          <p:nvPr/>
        </p:nvSpPr>
        <p:spPr>
          <a:xfrm>
            <a:off x="6180325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Then stand up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16"/>
          <p:cNvSpPr/>
          <p:nvPr/>
        </p:nvSpPr>
        <p:spPr>
          <a:xfrm>
            <a:off x="95877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Then clap your hands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" name="Google Shape;104;p16"/>
          <p:cNvSpPr/>
          <p:nvPr/>
        </p:nvSpPr>
        <p:spPr>
          <a:xfrm>
            <a:off x="3569550" y="3144950"/>
            <a:ext cx="2518200" cy="1715400"/>
          </a:xfrm>
          <a:prstGeom prst="rect">
            <a:avLst/>
          </a:prstGeom>
          <a:solidFill>
            <a:srgbClr val="FFF2CC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When I raise my hand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16"/>
          <p:cNvSpPr/>
          <p:nvPr/>
        </p:nvSpPr>
        <p:spPr>
          <a:xfrm>
            <a:off x="6180325" y="3144950"/>
            <a:ext cx="2518200" cy="1715400"/>
          </a:xfrm>
          <a:prstGeom prst="rect">
            <a:avLst/>
          </a:prstGeom>
          <a:solidFill>
            <a:srgbClr val="FFF2CC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When I tap the table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/>
          <p:nvPr/>
        </p:nvSpPr>
        <p:spPr>
          <a:xfrm>
            <a:off x="1052325" y="2256525"/>
            <a:ext cx="7570200" cy="990900"/>
          </a:xfrm>
          <a:prstGeom prst="roundRect">
            <a:avLst>
              <a:gd fmla="val 11781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18288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If the teacher raises their arm: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828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	Stand up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7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4" name="Google Shape;11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7"/>
          <p:cNvSpPr txBox="1"/>
          <p:nvPr/>
        </p:nvSpPr>
        <p:spPr>
          <a:xfrm>
            <a:off x="267900" y="182175"/>
            <a:ext cx="4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Conditional Statement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7" name="Google Shape;117;p17"/>
          <p:cNvSpPr txBox="1"/>
          <p:nvPr/>
        </p:nvSpPr>
        <p:spPr>
          <a:xfrm>
            <a:off x="928225" y="1373650"/>
            <a:ext cx="74796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conditional statement defines a condition and what will happen if the condition is true.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" name="Google Shape;118;p17"/>
          <p:cNvSpPr txBox="1"/>
          <p:nvPr/>
        </p:nvSpPr>
        <p:spPr>
          <a:xfrm>
            <a:off x="1026925" y="3514650"/>
            <a:ext cx="74796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condition is the first line defined by the use of ‘if’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If the condition is true then what is indented (moved in) underneath is the output.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5" name="Google Shape;12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8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Google Shape;12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8"/>
          <p:cNvSpPr txBox="1"/>
          <p:nvPr/>
        </p:nvSpPr>
        <p:spPr>
          <a:xfrm>
            <a:off x="5850725" y="2329200"/>
            <a:ext cx="31809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Menu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Open recent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file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18"/>
          <p:cNvSpPr txBox="1"/>
          <p:nvPr/>
        </p:nvSpPr>
        <p:spPr>
          <a:xfrm>
            <a:off x="554726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Construct3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30" name="Google Shape;130;p18"/>
          <p:cNvCxnSpPr/>
          <p:nvPr/>
        </p:nvCxnSpPr>
        <p:spPr>
          <a:xfrm>
            <a:off x="3857625" y="1864525"/>
            <a:ext cx="1928700" cy="4821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pic>
        <p:nvPicPr>
          <p:cNvPr id="131" name="Google Shape;131;p18"/>
          <p:cNvPicPr preferRelativeResize="0"/>
          <p:nvPr/>
        </p:nvPicPr>
        <p:blipFill rotWithShape="1">
          <a:blip r:embed="rId5">
            <a:alphaModFix/>
          </a:blip>
          <a:srcRect b="26236" l="0" r="72308" t="11871"/>
          <a:stretch/>
        </p:blipFill>
        <p:spPr>
          <a:xfrm>
            <a:off x="1011925" y="1027925"/>
            <a:ext cx="2890877" cy="3634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8" name="Google Shape;13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9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0" name="Google Shape;14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9"/>
          <p:cNvSpPr txBox="1"/>
          <p:nvPr/>
        </p:nvSpPr>
        <p:spPr>
          <a:xfrm>
            <a:off x="267900" y="182175"/>
            <a:ext cx="472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Lock the background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19"/>
          <p:cNvSpPr txBox="1"/>
          <p:nvPr/>
        </p:nvSpPr>
        <p:spPr>
          <a:xfrm>
            <a:off x="906750" y="821475"/>
            <a:ext cx="65784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Right click on the background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‘Lock’ and ‘Lock selection’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3" name="Google Shape;143;p19"/>
          <p:cNvPicPr preferRelativeResize="0"/>
          <p:nvPr/>
        </p:nvPicPr>
        <p:blipFill rotWithShape="1">
          <a:blip r:embed="rId5">
            <a:alphaModFix/>
          </a:blip>
          <a:srcRect b="10691" l="21141" r="19921" t="11777"/>
          <a:stretch/>
        </p:blipFill>
        <p:spPr>
          <a:xfrm>
            <a:off x="2668200" y="1548625"/>
            <a:ext cx="4457700" cy="330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" name="Google Shape;149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0" name="Google Shape;15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0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2" name="Google Shape;15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0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cone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3575375" y="1153750"/>
            <a:ext cx="49113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Double click on the white area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‘sprite’ and ‘insert’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Resize the cone to smaller than the car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On the right name all objects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5" name="Google Shape;155;p20"/>
          <p:cNvPicPr preferRelativeResize="0"/>
          <p:nvPr/>
        </p:nvPicPr>
        <p:blipFill rotWithShape="1">
          <a:blip r:embed="rId5">
            <a:alphaModFix/>
          </a:blip>
          <a:srcRect b="19565" l="22244" r="37480" t="21572"/>
          <a:stretch/>
        </p:blipFill>
        <p:spPr>
          <a:xfrm>
            <a:off x="783325" y="821475"/>
            <a:ext cx="2405849" cy="197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0"/>
          <p:cNvPicPr preferRelativeResize="0"/>
          <p:nvPr/>
        </p:nvPicPr>
        <p:blipFill rotWithShape="1">
          <a:blip r:embed="rId6">
            <a:alphaModFix/>
          </a:blip>
          <a:srcRect b="9583" l="0" r="0" t="11214"/>
          <a:stretch/>
        </p:blipFill>
        <p:spPr>
          <a:xfrm>
            <a:off x="2678025" y="2474425"/>
            <a:ext cx="4911300" cy="2190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0"/>
          <p:cNvSpPr/>
          <p:nvPr/>
        </p:nvSpPr>
        <p:spPr>
          <a:xfrm>
            <a:off x="6593125" y="2420750"/>
            <a:ext cx="1063200" cy="16857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3" name="Google Shape;163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4" name="Google Shape;16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1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6" name="Google Shape;16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1"/>
          <p:cNvSpPr txBox="1"/>
          <p:nvPr/>
        </p:nvSpPr>
        <p:spPr>
          <a:xfrm>
            <a:off x="950100" y="1588275"/>
            <a:ext cx="63078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the tab ‘Event sheet’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68" name="Google Shape;168;p21"/>
          <p:cNvCxnSpPr/>
          <p:nvPr/>
        </p:nvCxnSpPr>
        <p:spPr>
          <a:xfrm rot="10800000">
            <a:off x="4771225" y="1953450"/>
            <a:ext cx="516000" cy="4494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69" name="Google Shape;169;p21"/>
          <p:cNvSpPr txBox="1"/>
          <p:nvPr/>
        </p:nvSpPr>
        <p:spPr>
          <a:xfrm>
            <a:off x="645300" y="182175"/>
            <a:ext cx="462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an event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0" name="Google Shape;170;p21"/>
          <p:cNvPicPr preferRelativeResize="0"/>
          <p:nvPr/>
        </p:nvPicPr>
        <p:blipFill rotWithShape="1">
          <a:blip r:embed="rId5">
            <a:alphaModFix/>
          </a:blip>
          <a:srcRect b="75371" l="0" r="0" t="11275"/>
          <a:stretch/>
        </p:blipFill>
        <p:spPr>
          <a:xfrm>
            <a:off x="1253905" y="2516975"/>
            <a:ext cx="7616259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1"/>
          <p:cNvSpPr/>
          <p:nvPr/>
        </p:nvSpPr>
        <p:spPr>
          <a:xfrm>
            <a:off x="5179850" y="2516975"/>
            <a:ext cx="612000" cy="2469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1"/>
          <p:cNvSpPr txBox="1"/>
          <p:nvPr/>
        </p:nvSpPr>
        <p:spPr>
          <a:xfrm>
            <a:off x="2562375" y="3609100"/>
            <a:ext cx="63078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the ‘Add event’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3" name="Google Shape;173;p21"/>
          <p:cNvSpPr/>
          <p:nvPr/>
        </p:nvSpPr>
        <p:spPr>
          <a:xfrm>
            <a:off x="2883975" y="2800288"/>
            <a:ext cx="612000" cy="2469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74" name="Google Shape;174;p21"/>
          <p:cNvCxnSpPr/>
          <p:nvPr/>
        </p:nvCxnSpPr>
        <p:spPr>
          <a:xfrm>
            <a:off x="3549725" y="3136250"/>
            <a:ext cx="728100" cy="5886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