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ontserrat"/>
      <p:regular r:id="rId29"/>
      <p:bold r:id="rId30"/>
      <p:italic r:id="rId31"/>
      <p:boldItalic r:id="rId32"/>
    </p:embeddedFont>
    <p:embeddedFont>
      <p:font typeface="Average"/>
      <p:regular r:id="rId33"/>
    </p:embeddedFont>
    <p:embeddedFont>
      <p:font typeface="Oswald"/>
      <p:regular r:id="rId34"/>
      <p:bold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EC389F8-291C-4A2D-9BA5-2FE73FAA74AD}">
  <a:tblStyle styleId="{0EC389F8-291C-4A2D-9BA5-2FE73FAA74A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5.xml"/><Relationship Id="rId33" Type="http://schemas.openxmlformats.org/officeDocument/2006/relationships/font" Target="fonts/Average-regular.fntdata"/><Relationship Id="rId10" Type="http://schemas.openxmlformats.org/officeDocument/2006/relationships/slide" Target="slides/slide4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7.xml"/><Relationship Id="rId35" Type="http://schemas.openxmlformats.org/officeDocument/2006/relationships/font" Target="fonts/Oswald-bold.fntdata"/><Relationship Id="rId12" Type="http://schemas.openxmlformats.org/officeDocument/2006/relationships/slide" Target="slides/slide6.xml"/><Relationship Id="rId34" Type="http://schemas.openxmlformats.org/officeDocument/2006/relationships/font" Target="fonts/Oswald-regular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7ef936f63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7ef936f63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7ef936f63e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7ef936f63e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7ef936f63e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7ef936f63e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f93e50506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f93e5050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88f3aaf83f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88f3aaf83f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8f3aaf83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8f3aaf83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8478f26d8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8478f26d8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7fa24dc26e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7fa24dc26e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18.png"/><Relationship Id="rId6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8.png"/><Relationship Id="rId6" Type="http://schemas.openxmlformats.org/officeDocument/2006/relationships/image" Target="../media/image1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2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hyperlink" Target="https://editor.construct.net/" TargetMode="External"/><Relationship Id="rId6" Type="http://schemas.openxmlformats.org/officeDocument/2006/relationships/image" Target="../media/image5.png"/><Relationship Id="rId7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Computational Thinking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1" name="Google Shape;191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2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4" name="Google Shape;19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566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2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Animate the sprite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6" name="Google Shape;196;p22"/>
          <p:cNvSpPr txBox="1"/>
          <p:nvPr/>
        </p:nvSpPr>
        <p:spPr>
          <a:xfrm>
            <a:off x="678650" y="855975"/>
            <a:ext cx="75966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Right click next to frame 0 in the Animation pane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at the bottom of the editor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on Import Frames &gt; From Files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7" name="Google Shape;197;p22"/>
          <p:cNvPicPr preferRelativeResize="0"/>
          <p:nvPr/>
        </p:nvPicPr>
        <p:blipFill rotWithShape="1">
          <a:blip r:embed="rId5">
            <a:alphaModFix/>
          </a:blip>
          <a:srcRect b="26324" l="29828" r="30934" t="32048"/>
          <a:stretch/>
        </p:blipFill>
        <p:spPr>
          <a:xfrm>
            <a:off x="2333623" y="1856126"/>
            <a:ext cx="4869648" cy="2906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3" name="Google Shape;203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4" name="Google Shape;20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3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6" name="Google Shape;20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Animate the sprite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8" name="Google Shape;208;p23"/>
          <p:cNvSpPr txBox="1"/>
          <p:nvPr/>
        </p:nvSpPr>
        <p:spPr>
          <a:xfrm>
            <a:off x="678650" y="629150"/>
            <a:ext cx="61914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all files from the resource pack for the different frames of the toastman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9" name="Google Shape;209;p23"/>
          <p:cNvPicPr preferRelativeResize="0"/>
          <p:nvPr/>
        </p:nvPicPr>
        <p:blipFill rotWithShape="1">
          <a:blip r:embed="rId5">
            <a:alphaModFix/>
          </a:blip>
          <a:srcRect b="24155" l="30004" r="38720" t="36160"/>
          <a:stretch/>
        </p:blipFill>
        <p:spPr>
          <a:xfrm>
            <a:off x="1321600" y="1502400"/>
            <a:ext cx="4083850" cy="2914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3"/>
          <p:cNvPicPr preferRelativeResize="0"/>
          <p:nvPr/>
        </p:nvPicPr>
        <p:blipFill rotWithShape="1">
          <a:blip r:embed="rId6">
            <a:alphaModFix/>
          </a:blip>
          <a:srcRect b="49821" l="29130" r="56454" t="31895"/>
          <a:stretch/>
        </p:blipFill>
        <p:spPr>
          <a:xfrm>
            <a:off x="6113025" y="1739270"/>
            <a:ext cx="2333626" cy="166495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 txBox="1"/>
          <p:nvPr/>
        </p:nvSpPr>
        <p:spPr>
          <a:xfrm>
            <a:off x="6112987" y="3529125"/>
            <a:ext cx="23337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Change the properties of the animation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12" name="Google Shape;212;p23"/>
          <p:cNvCxnSpPr/>
          <p:nvPr/>
        </p:nvCxnSpPr>
        <p:spPr>
          <a:xfrm flipH="1">
            <a:off x="5426538" y="2719436"/>
            <a:ext cx="665400" cy="589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8" name="Google Shape;218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9" name="Google Shape;21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4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1" name="Google Shape;22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4"/>
          <p:cNvSpPr txBox="1"/>
          <p:nvPr/>
        </p:nvSpPr>
        <p:spPr>
          <a:xfrm>
            <a:off x="630925" y="671625"/>
            <a:ext cx="64455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Right click on the name of the animation and rename it to idle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24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Animate the sprite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4" name="Google Shape;224;p24"/>
          <p:cNvPicPr preferRelativeResize="0"/>
          <p:nvPr/>
        </p:nvPicPr>
        <p:blipFill rotWithShape="1">
          <a:blip r:embed="rId5">
            <a:alphaModFix/>
          </a:blip>
          <a:srcRect b="28857" l="30362" r="37046" t="32266"/>
          <a:stretch/>
        </p:blipFill>
        <p:spPr>
          <a:xfrm>
            <a:off x="1107250" y="1556712"/>
            <a:ext cx="4691102" cy="31475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4"/>
          <p:cNvSpPr txBox="1"/>
          <p:nvPr/>
        </p:nvSpPr>
        <p:spPr>
          <a:xfrm>
            <a:off x="5965025" y="1630500"/>
            <a:ext cx="3000000" cy="19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ight click again and click on preview to check that the animation is playing at the correct speed (frame rate)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6" name="Google Shape;226;p24"/>
          <p:cNvSpPr/>
          <p:nvPr/>
        </p:nvSpPr>
        <p:spPr>
          <a:xfrm>
            <a:off x="4774400" y="1595450"/>
            <a:ext cx="1083600" cy="12024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7" name="Google Shape;227;p24"/>
          <p:cNvPicPr preferRelativeResize="0"/>
          <p:nvPr/>
        </p:nvPicPr>
        <p:blipFill rotWithShape="1">
          <a:blip r:embed="rId6">
            <a:alphaModFix/>
          </a:blip>
          <a:srcRect b="46711" l="42082" r="43464" t="29186"/>
          <a:stretch/>
        </p:blipFill>
        <p:spPr>
          <a:xfrm>
            <a:off x="6898725" y="3524125"/>
            <a:ext cx="1321526" cy="123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4" name="Google Shape;23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5"/>
          <p:cNvSpPr/>
          <p:nvPr/>
        </p:nvSpPr>
        <p:spPr>
          <a:xfrm>
            <a:off x="267900" y="182175"/>
            <a:ext cx="225000" cy="22182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6" name="Google Shape;23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5"/>
          <p:cNvSpPr txBox="1"/>
          <p:nvPr/>
        </p:nvSpPr>
        <p:spPr>
          <a:xfrm>
            <a:off x="630925" y="824025"/>
            <a:ext cx="72621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Remove excess space around the sprite as it will help with collisions later in the game production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8" name="Google Shape;238;p25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Animate the sprite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9" name="Google Shape;239;p25"/>
          <p:cNvPicPr preferRelativeResize="0"/>
          <p:nvPr/>
        </p:nvPicPr>
        <p:blipFill rotWithShape="1">
          <a:blip r:embed="rId5">
            <a:alphaModFix/>
          </a:blip>
          <a:srcRect b="33341" l="29731" r="38517" t="26661"/>
          <a:stretch/>
        </p:blipFill>
        <p:spPr>
          <a:xfrm>
            <a:off x="1184234" y="1647075"/>
            <a:ext cx="4359715" cy="3089351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5"/>
          <p:cNvSpPr txBox="1"/>
          <p:nvPr/>
        </p:nvSpPr>
        <p:spPr>
          <a:xfrm>
            <a:off x="5762625" y="16917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lick on the arrow next to the crop tool and then select apply to animation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6" name="Google Shape;246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7" name="Google Shape;24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6"/>
          <p:cNvSpPr/>
          <p:nvPr/>
        </p:nvSpPr>
        <p:spPr>
          <a:xfrm>
            <a:off x="267900" y="182175"/>
            <a:ext cx="225000" cy="2389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9" name="Google Shape;24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251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26"/>
          <p:cNvSpPr txBox="1"/>
          <p:nvPr/>
        </p:nvSpPr>
        <p:spPr>
          <a:xfrm>
            <a:off x="630925" y="671625"/>
            <a:ext cx="7262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Close the image editor by clicking the X in the top right-hand corner to see the object in the layout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1" name="Google Shape;251;p26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Animate the sprite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2" name="Google Shape;252;p26"/>
          <p:cNvSpPr txBox="1"/>
          <p:nvPr/>
        </p:nvSpPr>
        <p:spPr>
          <a:xfrm>
            <a:off x="5820775" y="2216950"/>
            <a:ext cx="3031200" cy="14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 the bounding box that appears when the object is selected to resize your image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Rename the sprite to ‘Bernie Crumbs’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3" name="Google Shape;253;p26"/>
          <p:cNvPicPr preferRelativeResize="0"/>
          <p:nvPr/>
        </p:nvPicPr>
        <p:blipFill rotWithShape="1">
          <a:blip r:embed="rId5">
            <a:alphaModFix/>
          </a:blip>
          <a:srcRect b="23778" l="29689" r="31439" t="31924"/>
          <a:stretch/>
        </p:blipFill>
        <p:spPr>
          <a:xfrm>
            <a:off x="783325" y="1648226"/>
            <a:ext cx="4747027" cy="3042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9" name="Google Shape;259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0" name="Google Shape;26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27"/>
          <p:cNvSpPr/>
          <p:nvPr/>
        </p:nvSpPr>
        <p:spPr>
          <a:xfrm>
            <a:off x="267900" y="182175"/>
            <a:ext cx="225000" cy="2625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2" name="Google Shape;262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27"/>
          <p:cNvSpPr txBox="1"/>
          <p:nvPr/>
        </p:nvSpPr>
        <p:spPr>
          <a:xfrm>
            <a:off x="622450" y="705350"/>
            <a:ext cx="72621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You are going to use a tilemap for the background.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27"/>
          <p:cNvSpPr txBox="1"/>
          <p:nvPr/>
        </p:nvSpPr>
        <p:spPr>
          <a:xfrm>
            <a:off x="630925" y="182175"/>
            <a:ext cx="505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Tilemap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5" name="Google Shape;265;p27"/>
          <p:cNvPicPr preferRelativeResize="0"/>
          <p:nvPr/>
        </p:nvPicPr>
        <p:blipFill rotWithShape="1">
          <a:blip r:embed="rId5">
            <a:alphaModFix/>
          </a:blip>
          <a:srcRect b="24003" l="29849" r="43139" t="36029"/>
          <a:stretch/>
        </p:blipFill>
        <p:spPr>
          <a:xfrm>
            <a:off x="1153075" y="1524025"/>
            <a:ext cx="3418925" cy="284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27"/>
          <p:cNvSpPr txBox="1"/>
          <p:nvPr/>
        </p:nvSpPr>
        <p:spPr>
          <a:xfrm>
            <a:off x="4744800" y="1684775"/>
            <a:ext cx="3815700" cy="26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white area and select ‘Tilemap’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mouse will turn into a crosshair.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near the middle of the layout.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2" name="Google Shape;272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3" name="Google Shape;27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8"/>
          <p:cNvSpPr/>
          <p:nvPr/>
        </p:nvSpPr>
        <p:spPr>
          <a:xfrm>
            <a:off x="267900" y="182175"/>
            <a:ext cx="225000" cy="28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5" name="Google Shape;275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09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28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a Tilemap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7" name="Google Shape;277;p28"/>
          <p:cNvSpPr txBox="1"/>
          <p:nvPr/>
        </p:nvSpPr>
        <p:spPr>
          <a:xfrm>
            <a:off x="697975" y="705350"/>
            <a:ext cx="5362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default tilemap will appear.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the X to close the image editor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8" name="Google Shape;278;p28"/>
          <p:cNvSpPr txBox="1"/>
          <p:nvPr/>
        </p:nvSpPr>
        <p:spPr>
          <a:xfrm>
            <a:off x="937025" y="4033825"/>
            <a:ext cx="452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Bottom right of the screen, select the tab ‘Tilemap’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9" name="Google Shape;279;p28"/>
          <p:cNvPicPr preferRelativeResize="0"/>
          <p:nvPr/>
        </p:nvPicPr>
        <p:blipFill rotWithShape="1">
          <a:blip r:embed="rId5">
            <a:alphaModFix/>
          </a:blip>
          <a:srcRect b="11849" l="1621" r="2408" t="12679"/>
          <a:stretch/>
        </p:blipFill>
        <p:spPr>
          <a:xfrm>
            <a:off x="937024" y="1621900"/>
            <a:ext cx="4520606" cy="1999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28"/>
          <p:cNvPicPr preferRelativeResize="0"/>
          <p:nvPr/>
        </p:nvPicPr>
        <p:blipFill rotWithShape="1">
          <a:blip r:embed="rId6">
            <a:alphaModFix/>
          </a:blip>
          <a:srcRect b="8886" l="80807" r="0" t="50069"/>
          <a:stretch/>
        </p:blipFill>
        <p:spPr>
          <a:xfrm>
            <a:off x="5901750" y="1729350"/>
            <a:ext cx="2255899" cy="27135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1" name="Google Shape;281;p28"/>
          <p:cNvCxnSpPr/>
          <p:nvPr/>
        </p:nvCxnSpPr>
        <p:spPr>
          <a:xfrm flipH="1" rot="10800000">
            <a:off x="4036225" y="4207600"/>
            <a:ext cx="2893500" cy="352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7" name="Google Shape;287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8" name="Google Shape;28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29"/>
          <p:cNvSpPr/>
          <p:nvPr/>
        </p:nvSpPr>
        <p:spPr>
          <a:xfrm>
            <a:off x="267900" y="182175"/>
            <a:ext cx="225000" cy="31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0" name="Google Shape;29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29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a Tilemap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2" name="Google Shape;292;p29"/>
          <p:cNvSpPr txBox="1"/>
          <p:nvPr/>
        </p:nvSpPr>
        <p:spPr>
          <a:xfrm>
            <a:off x="655900" y="581150"/>
            <a:ext cx="71952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Move your mouse over the tilemap 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3" name="Google Shape;293;p29"/>
          <p:cNvPicPr preferRelativeResize="0"/>
          <p:nvPr/>
        </p:nvPicPr>
        <p:blipFill rotWithShape="1">
          <a:blip r:embed="rId5">
            <a:alphaModFix/>
          </a:blip>
          <a:srcRect b="10160" l="21204" r="0" t="21650"/>
          <a:stretch/>
        </p:blipFill>
        <p:spPr>
          <a:xfrm>
            <a:off x="1930263" y="2074075"/>
            <a:ext cx="5283475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29"/>
          <p:cNvSpPr txBox="1"/>
          <p:nvPr/>
        </p:nvSpPr>
        <p:spPr>
          <a:xfrm>
            <a:off x="697975" y="1171675"/>
            <a:ext cx="73161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a tile, select the draw icon and then click on the white area to create the background and maze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0" name="Google Shape;300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1" name="Google Shape;30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0"/>
          <p:cNvSpPr/>
          <p:nvPr/>
        </p:nvSpPr>
        <p:spPr>
          <a:xfrm>
            <a:off x="267900" y="182175"/>
            <a:ext cx="225000" cy="3311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3" name="Google Shape;303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166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30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a Tilemap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5" name="Google Shape;305;p30"/>
          <p:cNvPicPr preferRelativeResize="0"/>
          <p:nvPr/>
        </p:nvPicPr>
        <p:blipFill rotWithShape="1">
          <a:blip r:embed="rId5">
            <a:alphaModFix/>
          </a:blip>
          <a:srcRect b="30998" l="28484" r="37068" t="34276"/>
          <a:stretch/>
        </p:blipFill>
        <p:spPr>
          <a:xfrm>
            <a:off x="1652199" y="1454950"/>
            <a:ext cx="5839598" cy="3311099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0"/>
          <p:cNvSpPr txBox="1"/>
          <p:nvPr/>
        </p:nvSpPr>
        <p:spPr>
          <a:xfrm>
            <a:off x="655900" y="581150"/>
            <a:ext cx="71952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 the tiles to create a maze within the dotted 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line on the white area.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2" name="Google Shape;312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3" name="Google Shape;31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31"/>
          <p:cNvSpPr/>
          <p:nvPr/>
        </p:nvSpPr>
        <p:spPr>
          <a:xfrm>
            <a:off x="267900" y="182175"/>
            <a:ext cx="225000" cy="36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5" name="Google Shape;31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547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31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Stop editing the Tilemap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17" name="Google Shape;317;p31"/>
          <p:cNvPicPr preferRelativeResize="0"/>
          <p:nvPr/>
        </p:nvPicPr>
        <p:blipFill rotWithShape="1">
          <a:blip r:embed="rId5">
            <a:alphaModFix/>
          </a:blip>
          <a:srcRect b="9846" l="80781" r="0" t="50062"/>
          <a:stretch/>
        </p:blipFill>
        <p:spPr>
          <a:xfrm>
            <a:off x="3557099" y="1494625"/>
            <a:ext cx="2795126" cy="3279801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1"/>
          <p:cNvSpPr txBox="1"/>
          <p:nvPr/>
        </p:nvSpPr>
        <p:spPr>
          <a:xfrm>
            <a:off x="783325" y="885950"/>
            <a:ext cx="70677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stop editing the tilemap, click on the arrow to return to normal layout view.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19" name="Google Shape;319;p31"/>
          <p:cNvCxnSpPr/>
          <p:nvPr/>
        </p:nvCxnSpPr>
        <p:spPr>
          <a:xfrm>
            <a:off x="2607475" y="1583525"/>
            <a:ext cx="952500" cy="309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600075"/>
            <a:ext cx="225000" cy="43365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strands in computational thinking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an animated sprite and tilemap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5" name="Google Shape;325;p3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6" name="Google Shape;32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32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8" name="Google Shape;328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775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2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30" name="Google Shape;330;p32"/>
          <p:cNvGraphicFramePr/>
          <p:nvPr/>
        </p:nvGraphicFramePr>
        <p:xfrm>
          <a:off x="1076525" y="1982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{0EC389F8-291C-4A2D-9BA5-2FE73FAA74AD}</a:tableStyleId>
              </a:tblPr>
              <a:tblGrid>
                <a:gridCol w="1836525"/>
                <a:gridCol w="2337300"/>
                <a:gridCol w="1769325"/>
                <a:gridCol w="1295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Check maze is visible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maze is visible when the game plays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Check the size of the toastman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toastman sprite is correct size within maze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31" name="Google Shape;331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1122971" y="8481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2"/>
          <p:cNvSpPr txBox="1"/>
          <p:nvPr/>
        </p:nvSpPr>
        <p:spPr>
          <a:xfrm>
            <a:off x="1679813" y="98393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38" name="Google Shape;33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3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0" name="Google Shape;340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3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E9E9E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solidFill>
                <a:srgbClr val="9E9E9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2" name="Google Shape;342;p33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3" name="Google Shape;343;p33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4" name="Google Shape;344;p33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5" name="Google Shape;345;p33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6" name="Google Shape;346;p33"/>
          <p:cNvSpPr/>
          <p:nvPr/>
        </p:nvSpPr>
        <p:spPr>
          <a:xfrm>
            <a:off x="3624450" y="1348600"/>
            <a:ext cx="5143500" cy="2511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Creating an algorithm is step by step instructions.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Can you create an algorithm for adding a Tilemap?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47" name="Google Shape;347;p33"/>
          <p:cNvCxnSpPr>
            <a:stCxn id="345" idx="3"/>
            <a:endCxn id="346" idx="1"/>
          </p:cNvCxnSpPr>
          <p:nvPr/>
        </p:nvCxnSpPr>
        <p:spPr>
          <a:xfrm flipH="1" rot="10800000">
            <a:off x="3136050" y="2604350"/>
            <a:ext cx="488400" cy="12267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3" name="Google Shape;35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34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5" name="Google Shape;35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3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7" name="Google Shape;357;p3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strands in computational thinking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an animated sprite and tilemap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Computational Thinking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783325" y="1097600"/>
            <a:ext cx="7874700" cy="16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Computational thinking is a skill that can be applied to numerous situations.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When you have a new problem you use these skills to help solve it.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3761175" y="2667600"/>
            <a:ext cx="17250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Decomposition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5891625" y="3487600"/>
            <a:ext cx="17250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Abstraction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15"/>
          <p:cNvSpPr/>
          <p:nvPr/>
        </p:nvSpPr>
        <p:spPr>
          <a:xfrm>
            <a:off x="1772925" y="3487600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Algorithm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15"/>
          <p:cNvSpPr/>
          <p:nvPr/>
        </p:nvSpPr>
        <p:spPr>
          <a:xfrm>
            <a:off x="3895750" y="4308225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Pattern Recognition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87" name="Google Shape;87;p15"/>
          <p:cNvCxnSpPr>
            <a:endCxn id="84" idx="0"/>
          </p:cNvCxnSpPr>
          <p:nvPr/>
        </p:nvCxnSpPr>
        <p:spPr>
          <a:xfrm>
            <a:off x="5397825" y="2876500"/>
            <a:ext cx="1356300" cy="6111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" name="Google Shape;88;p15"/>
          <p:cNvCxnSpPr>
            <a:stCxn id="84" idx="2"/>
            <a:endCxn id="86" idx="3"/>
          </p:cNvCxnSpPr>
          <p:nvPr/>
        </p:nvCxnSpPr>
        <p:spPr>
          <a:xfrm rot="5400000">
            <a:off x="5770125" y="3533200"/>
            <a:ext cx="611700" cy="13563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" name="Google Shape;89;p15"/>
          <p:cNvCxnSpPr>
            <a:stCxn id="86" idx="1"/>
            <a:endCxn id="85" idx="2"/>
          </p:cNvCxnSpPr>
          <p:nvPr/>
        </p:nvCxnSpPr>
        <p:spPr>
          <a:xfrm rot="10800000">
            <a:off x="2523850" y="3905475"/>
            <a:ext cx="1371900" cy="6117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15"/>
          <p:cNvCxnSpPr>
            <a:stCxn id="85" idx="0"/>
            <a:endCxn id="83" idx="1"/>
          </p:cNvCxnSpPr>
          <p:nvPr/>
        </p:nvCxnSpPr>
        <p:spPr>
          <a:xfrm rot="-5400000">
            <a:off x="2837025" y="2563450"/>
            <a:ext cx="611100" cy="12372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6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7.1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match the keyword to the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definition?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713175" y="1413875"/>
            <a:ext cx="17250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Decomposition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16"/>
          <p:cNvSpPr/>
          <p:nvPr/>
        </p:nvSpPr>
        <p:spPr>
          <a:xfrm>
            <a:off x="713175" y="2271225"/>
            <a:ext cx="17250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Abstraction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" name="Google Shape;104;p16"/>
          <p:cNvSpPr/>
          <p:nvPr/>
        </p:nvSpPr>
        <p:spPr>
          <a:xfrm>
            <a:off x="713175" y="3985925"/>
            <a:ext cx="17250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Algorithm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16"/>
          <p:cNvSpPr/>
          <p:nvPr/>
        </p:nvSpPr>
        <p:spPr>
          <a:xfrm>
            <a:off x="713025" y="3128575"/>
            <a:ext cx="17250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Pattern Recognition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" name="Google Shape;106;p16"/>
          <p:cNvSpPr/>
          <p:nvPr/>
        </p:nvSpPr>
        <p:spPr>
          <a:xfrm>
            <a:off x="4572000" y="3189231"/>
            <a:ext cx="429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Break the problem down into smaller parts to solve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" name="Google Shape;107;p16"/>
          <p:cNvSpPr/>
          <p:nvPr/>
        </p:nvSpPr>
        <p:spPr>
          <a:xfrm>
            <a:off x="4572000" y="4062127"/>
            <a:ext cx="429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Remove the parts that are not required to solve the problem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16"/>
          <p:cNvSpPr/>
          <p:nvPr/>
        </p:nvSpPr>
        <p:spPr>
          <a:xfrm>
            <a:off x="4572000" y="2316322"/>
            <a:ext cx="429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Look for patterns within and in other problems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16"/>
          <p:cNvSpPr/>
          <p:nvPr/>
        </p:nvSpPr>
        <p:spPr>
          <a:xfrm>
            <a:off x="4572000" y="1443425"/>
            <a:ext cx="429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Step by step instructions to solve the problem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8" name="Google Shape;11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7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7.1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match the keyword to the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definition?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" name="Google Shape;121;p17"/>
          <p:cNvSpPr/>
          <p:nvPr/>
        </p:nvSpPr>
        <p:spPr>
          <a:xfrm>
            <a:off x="713175" y="1413875"/>
            <a:ext cx="17250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Decomposition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17"/>
          <p:cNvSpPr/>
          <p:nvPr/>
        </p:nvSpPr>
        <p:spPr>
          <a:xfrm>
            <a:off x="713175" y="2271225"/>
            <a:ext cx="17250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Abstraction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" name="Google Shape;123;p17"/>
          <p:cNvSpPr/>
          <p:nvPr/>
        </p:nvSpPr>
        <p:spPr>
          <a:xfrm>
            <a:off x="713175" y="3985925"/>
            <a:ext cx="17250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Algorithm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" name="Google Shape;124;p17"/>
          <p:cNvSpPr/>
          <p:nvPr/>
        </p:nvSpPr>
        <p:spPr>
          <a:xfrm>
            <a:off x="713025" y="3128575"/>
            <a:ext cx="17250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Pattern Recognition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p17"/>
          <p:cNvSpPr/>
          <p:nvPr/>
        </p:nvSpPr>
        <p:spPr>
          <a:xfrm>
            <a:off x="4572000" y="3189231"/>
            <a:ext cx="429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Break the problem down into smaller parts to solve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" name="Google Shape;126;p17"/>
          <p:cNvSpPr/>
          <p:nvPr/>
        </p:nvSpPr>
        <p:spPr>
          <a:xfrm>
            <a:off x="4572000" y="4062127"/>
            <a:ext cx="429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Remove the parts that are not required to solve the problem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17"/>
          <p:cNvSpPr/>
          <p:nvPr/>
        </p:nvSpPr>
        <p:spPr>
          <a:xfrm>
            <a:off x="4572000" y="2316322"/>
            <a:ext cx="429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Look for patterns within and in other problems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17"/>
          <p:cNvSpPr/>
          <p:nvPr/>
        </p:nvSpPr>
        <p:spPr>
          <a:xfrm>
            <a:off x="4572000" y="1443425"/>
            <a:ext cx="429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Step by step instructions to solve the problem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29" name="Google Shape;129;p17"/>
          <p:cNvCxnSpPr>
            <a:stCxn id="121" idx="3"/>
            <a:endCxn id="125" idx="1"/>
          </p:cNvCxnSpPr>
          <p:nvPr/>
        </p:nvCxnSpPr>
        <p:spPr>
          <a:xfrm>
            <a:off x="2438175" y="1700225"/>
            <a:ext cx="2133900" cy="1775400"/>
          </a:xfrm>
          <a:prstGeom prst="straightConnector1">
            <a:avLst/>
          </a:prstGeom>
          <a:noFill/>
          <a:ln cap="flat" cmpd="sng" w="19050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0" name="Google Shape;130;p17"/>
          <p:cNvCxnSpPr>
            <a:stCxn id="122" idx="3"/>
            <a:endCxn id="126" idx="1"/>
          </p:cNvCxnSpPr>
          <p:nvPr/>
        </p:nvCxnSpPr>
        <p:spPr>
          <a:xfrm>
            <a:off x="2438175" y="2557575"/>
            <a:ext cx="2133900" cy="1791000"/>
          </a:xfrm>
          <a:prstGeom prst="straightConnector1">
            <a:avLst/>
          </a:prstGeom>
          <a:noFill/>
          <a:ln cap="flat" cmpd="sng" w="19050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1" name="Google Shape;131;p17"/>
          <p:cNvCxnSpPr>
            <a:stCxn id="124" idx="3"/>
            <a:endCxn id="127" idx="1"/>
          </p:cNvCxnSpPr>
          <p:nvPr/>
        </p:nvCxnSpPr>
        <p:spPr>
          <a:xfrm flipH="1" rot="10800000">
            <a:off x="2438025" y="2602525"/>
            <a:ext cx="2133900" cy="812400"/>
          </a:xfrm>
          <a:prstGeom prst="straightConnector1">
            <a:avLst/>
          </a:prstGeom>
          <a:noFill/>
          <a:ln cap="flat" cmpd="sng" w="19050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2" name="Google Shape;132;p17"/>
          <p:cNvCxnSpPr>
            <a:endCxn id="128" idx="1"/>
          </p:cNvCxnSpPr>
          <p:nvPr/>
        </p:nvCxnSpPr>
        <p:spPr>
          <a:xfrm flipH="1" rot="10800000">
            <a:off x="2464500" y="1729775"/>
            <a:ext cx="2107500" cy="2520900"/>
          </a:xfrm>
          <a:prstGeom prst="straightConnector1">
            <a:avLst/>
          </a:prstGeom>
          <a:noFill/>
          <a:ln cap="flat" cmpd="sng" w="19050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9" name="Google Shape;13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1" name="Google Shape;14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8"/>
          <p:cNvSpPr txBox="1"/>
          <p:nvPr/>
        </p:nvSpPr>
        <p:spPr>
          <a:xfrm>
            <a:off x="1375075" y="3485950"/>
            <a:ext cx="3417300" cy="9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hlink"/>
                </a:solidFill>
                <a:latin typeface="Montserrat"/>
                <a:ea typeface="Montserrat"/>
                <a:cs typeface="Montserrat"/>
                <a:sym typeface="Montserrat"/>
                <a:hlinkClick r:id="rId5"/>
              </a:rPr>
              <a:t>https://editor.construct.net/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‘New Project’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Google Shape;143;p18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4" name="Google Shape;144;p18"/>
          <p:cNvPicPr preferRelativeResize="0"/>
          <p:nvPr/>
        </p:nvPicPr>
        <p:blipFill rotWithShape="1">
          <a:blip r:embed="rId6">
            <a:alphaModFix/>
          </a:blip>
          <a:srcRect b="71437" l="31947" r="49691" t="20098"/>
          <a:stretch/>
        </p:blipFill>
        <p:spPr>
          <a:xfrm>
            <a:off x="925550" y="1801325"/>
            <a:ext cx="4316352" cy="1119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8"/>
          <p:cNvPicPr preferRelativeResize="0"/>
          <p:nvPr/>
        </p:nvPicPr>
        <p:blipFill rotWithShape="1">
          <a:blip r:embed="rId7">
            <a:alphaModFix/>
          </a:blip>
          <a:srcRect b="25969" l="36331" r="36585" t="33325"/>
          <a:stretch/>
        </p:blipFill>
        <p:spPr>
          <a:xfrm>
            <a:off x="5839025" y="1362548"/>
            <a:ext cx="2476502" cy="1996776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8"/>
          <p:cNvSpPr txBox="1"/>
          <p:nvPr/>
        </p:nvSpPr>
        <p:spPr>
          <a:xfrm>
            <a:off x="5368625" y="3566100"/>
            <a:ext cx="34173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Give your game a suitable name.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" name="Google Shape;152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3" name="Google Shape;15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9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5" name="Google Shape;15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9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the input objects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19"/>
          <p:cNvSpPr txBox="1"/>
          <p:nvPr/>
        </p:nvSpPr>
        <p:spPr>
          <a:xfrm>
            <a:off x="742875" y="650000"/>
            <a:ext cx="4839000" cy="4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Double click in the white space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8" name="Google Shape;158;p19"/>
          <p:cNvPicPr preferRelativeResize="0"/>
          <p:nvPr/>
        </p:nvPicPr>
        <p:blipFill rotWithShape="1">
          <a:blip r:embed="rId5">
            <a:alphaModFix/>
          </a:blip>
          <a:srcRect b="27126" l="29796" r="38233" t="25190"/>
          <a:stretch/>
        </p:blipFill>
        <p:spPr>
          <a:xfrm>
            <a:off x="1333501" y="1634350"/>
            <a:ext cx="3357552" cy="28168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9"/>
          <p:cNvSpPr txBox="1"/>
          <p:nvPr/>
        </p:nvSpPr>
        <p:spPr>
          <a:xfrm>
            <a:off x="4914425" y="2325150"/>
            <a:ext cx="3658200" cy="15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will allow the keyboard to be used as an input into the program.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" name="Google Shape;165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6" name="Google Shape;16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0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8" name="Google Shape;16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0"/>
          <p:cNvSpPr txBox="1"/>
          <p:nvPr/>
        </p:nvSpPr>
        <p:spPr>
          <a:xfrm>
            <a:off x="678650" y="182175"/>
            <a:ext cx="5262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sprite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" name="Google Shape;170;p20"/>
          <p:cNvSpPr txBox="1"/>
          <p:nvPr/>
        </p:nvSpPr>
        <p:spPr>
          <a:xfrm>
            <a:off x="678650" y="630200"/>
            <a:ext cx="7703400" cy="4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white area and add a sprite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1" name="Google Shape;171;p20"/>
          <p:cNvSpPr txBox="1"/>
          <p:nvPr/>
        </p:nvSpPr>
        <p:spPr>
          <a:xfrm>
            <a:off x="4572000" y="1638125"/>
            <a:ext cx="4126200" cy="245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Sprites simply display an image, which you can move about, rotate, resize and optionally animate.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Games are generally composed mostly out of sprite objects.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2" name="Google Shape;172;p20"/>
          <p:cNvPicPr preferRelativeResize="0"/>
          <p:nvPr/>
        </p:nvPicPr>
        <p:blipFill rotWithShape="1">
          <a:blip r:embed="rId5">
            <a:alphaModFix/>
          </a:blip>
          <a:srcRect b="25567" l="30221" r="37555" t="28013"/>
          <a:stretch/>
        </p:blipFill>
        <p:spPr>
          <a:xfrm>
            <a:off x="1276350" y="1595650"/>
            <a:ext cx="3024173" cy="2450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8" name="Google Shape;178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9" name="Google Shape;17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1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1" name="Google Shape;18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1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sprite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3" name="Google Shape;183;p21"/>
          <p:cNvSpPr txBox="1"/>
          <p:nvPr/>
        </p:nvSpPr>
        <p:spPr>
          <a:xfrm>
            <a:off x="656950" y="632750"/>
            <a:ext cx="56172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When the mouse turns to a crosshair, click somewhere in the layout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4" name="Google Shape;184;p21"/>
          <p:cNvPicPr preferRelativeResize="0"/>
          <p:nvPr/>
        </p:nvPicPr>
        <p:blipFill rotWithShape="1">
          <a:blip r:embed="rId5">
            <a:alphaModFix/>
          </a:blip>
          <a:srcRect b="21829" l="29468" r="34756" t="34640"/>
          <a:stretch/>
        </p:blipFill>
        <p:spPr>
          <a:xfrm>
            <a:off x="857926" y="1465625"/>
            <a:ext cx="4279325" cy="2928874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1"/>
          <p:cNvSpPr txBox="1"/>
          <p:nvPr/>
        </p:nvSpPr>
        <p:spPr>
          <a:xfrm>
            <a:off x="5315525" y="1905000"/>
            <a:ext cx="3375000" cy="25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image editor pops up. 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the Load image button (folder icon), and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first of the Toaster idle images.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