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Montserrat"/>
      <p:regular r:id="rId27"/>
      <p:bold r:id="rId28"/>
      <p:italic r:id="rId29"/>
      <p:boldItalic r:id="rId30"/>
    </p:embeddedFont>
    <p:embeddedFont>
      <p:font typeface="Average"/>
      <p:regular r:id="rId31"/>
    </p:embeddedFont>
    <p:embeddedFont>
      <p:font typeface="Oswald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B74707C-36E7-4B23-914A-296B4460291D}">
  <a:tblStyle styleId="{9B74707C-36E7-4B23-914A-296B446029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bold.fntdata"/><Relationship Id="rId27" Type="http://schemas.openxmlformats.org/officeDocument/2006/relationships/font" Target="fonts/Montserrat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Average-regular.fntdata"/><Relationship Id="rId30" Type="http://schemas.openxmlformats.org/officeDocument/2006/relationships/font" Target="fonts/Montserrat-boldItalic.fntdata"/><Relationship Id="rId11" Type="http://schemas.openxmlformats.org/officeDocument/2006/relationships/slide" Target="slides/slide5.xml"/><Relationship Id="rId33" Type="http://schemas.openxmlformats.org/officeDocument/2006/relationships/font" Target="fonts/Oswald-bold.fntdata"/><Relationship Id="rId10" Type="http://schemas.openxmlformats.org/officeDocument/2006/relationships/slide" Target="slides/slide4.xml"/><Relationship Id="rId32" Type="http://schemas.openxmlformats.org/officeDocument/2006/relationships/font" Target="fonts/Oswald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8f4074f1d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8f4074f1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4074f1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4074f1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4b953fa9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4b953fa9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84fb98faa3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84fb98faa3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Using libraries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2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2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22"/>
          <p:cNvSpPr txBox="1"/>
          <p:nvPr/>
        </p:nvSpPr>
        <p:spPr>
          <a:xfrm>
            <a:off x="5576650" y="2170475"/>
            <a:ext cx="3198300" cy="11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9" name="Google Shape;199;p22"/>
          <p:cNvPicPr preferRelativeResize="0"/>
          <p:nvPr/>
        </p:nvPicPr>
        <p:blipFill rotWithShape="1">
          <a:blip r:embed="rId5">
            <a:alphaModFix/>
          </a:blip>
          <a:srcRect b="18248" l="30232" r="29569" t="21684"/>
          <a:stretch/>
        </p:blipFill>
        <p:spPr>
          <a:xfrm>
            <a:off x="985850" y="1067000"/>
            <a:ext cx="4174051" cy="350857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2"/>
          <p:cNvSpPr/>
          <p:nvPr/>
        </p:nvSpPr>
        <p:spPr>
          <a:xfrm>
            <a:off x="3139675" y="1639500"/>
            <a:ext cx="595200" cy="1146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7" name="Google Shape;20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3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9" name="Google Shape;20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18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3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3"/>
          <p:cNvSpPr txBox="1"/>
          <p:nvPr/>
        </p:nvSpPr>
        <p:spPr>
          <a:xfrm>
            <a:off x="5151375" y="1355975"/>
            <a:ext cx="3624900" cy="1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‘Destroy’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now have an event and action for the enemy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2" name="Google Shape;212;p23"/>
          <p:cNvPicPr preferRelativeResize="0"/>
          <p:nvPr/>
        </p:nvPicPr>
        <p:blipFill rotWithShape="1">
          <a:blip r:embed="rId5">
            <a:alphaModFix/>
          </a:blip>
          <a:srcRect b="0" l="1156" r="0" t="0"/>
          <a:stretch/>
        </p:blipFill>
        <p:spPr>
          <a:xfrm>
            <a:off x="3829579" y="4404100"/>
            <a:ext cx="4946700" cy="47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3"/>
          <p:cNvPicPr preferRelativeResize="0"/>
          <p:nvPr/>
        </p:nvPicPr>
        <p:blipFill rotWithShape="1">
          <a:blip r:embed="rId6">
            <a:alphaModFix/>
          </a:blip>
          <a:srcRect b="18559" l="29656" r="29538" t="21860"/>
          <a:stretch/>
        </p:blipFill>
        <p:spPr>
          <a:xfrm>
            <a:off x="907650" y="1030325"/>
            <a:ext cx="3828979" cy="3144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9" name="Google Shape;219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0" name="Google Shape;22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4"/>
          <p:cNvSpPr/>
          <p:nvPr/>
        </p:nvSpPr>
        <p:spPr>
          <a:xfrm>
            <a:off x="267900" y="182175"/>
            <a:ext cx="225000" cy="21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2" name="Google Shape;22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4"/>
          <p:cNvSpPr txBox="1"/>
          <p:nvPr/>
        </p:nvSpPr>
        <p:spPr>
          <a:xfrm>
            <a:off x="678638" y="599288"/>
            <a:ext cx="53043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24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5" name="Google Shape;22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8577" y="1249338"/>
            <a:ext cx="3726900" cy="3143224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 txBox="1"/>
          <p:nvPr/>
        </p:nvSpPr>
        <p:spPr>
          <a:xfrm>
            <a:off x="5191150" y="1982725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and add ‘sprite font’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in the middle of the game area where the text will appear.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5"/>
          <p:cNvSpPr/>
          <p:nvPr/>
        </p:nvSpPr>
        <p:spPr>
          <a:xfrm>
            <a:off x="267900" y="182175"/>
            <a:ext cx="225000" cy="24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5" name="Google Shape;23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328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5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7" name="Google Shape;237;p25"/>
          <p:cNvSpPr txBox="1"/>
          <p:nvPr/>
        </p:nvSpPr>
        <p:spPr>
          <a:xfrm>
            <a:off x="6579400" y="2091550"/>
            <a:ext cx="2379000" cy="19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Close the window without making any changes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8" name="Google Shape;238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1060" y="1152038"/>
            <a:ext cx="5491266" cy="33378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6"/>
          <p:cNvSpPr/>
          <p:nvPr/>
        </p:nvSpPr>
        <p:spPr>
          <a:xfrm>
            <a:off x="267900" y="182175"/>
            <a:ext cx="225000" cy="2614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6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9" name="Google Shape;249;p26"/>
          <p:cNvSpPr txBox="1"/>
          <p:nvPr/>
        </p:nvSpPr>
        <p:spPr>
          <a:xfrm>
            <a:off x="4940400" y="1360875"/>
            <a:ext cx="3771600" cy="183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text that has appeared.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 the text ‘Game Over!’ in the pop up window.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Move the text off the game area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0" name="Google Shape;25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5735" y="1100025"/>
            <a:ext cx="3771644" cy="3441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7"/>
          <p:cNvSpPr/>
          <p:nvPr/>
        </p:nvSpPr>
        <p:spPr>
          <a:xfrm>
            <a:off x="267900" y="182175"/>
            <a:ext cx="225000" cy="30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9" name="Google Shape;25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85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7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1" name="Google Shape;261;p27"/>
          <p:cNvPicPr preferRelativeResize="0"/>
          <p:nvPr/>
        </p:nvPicPr>
        <p:blipFill rotWithShape="1">
          <a:blip r:embed="rId5">
            <a:alphaModFix/>
          </a:blip>
          <a:srcRect b="19049" l="29939" r="30206" t="22047"/>
          <a:stretch/>
        </p:blipFill>
        <p:spPr>
          <a:xfrm>
            <a:off x="935825" y="1564500"/>
            <a:ext cx="3944251" cy="327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7"/>
          <p:cNvSpPr txBox="1"/>
          <p:nvPr/>
        </p:nvSpPr>
        <p:spPr>
          <a:xfrm>
            <a:off x="707125" y="578650"/>
            <a:ext cx="56889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Open the events tab and select ‘Add action’ for the water sprite.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3" name="Google Shape;263;p27"/>
          <p:cNvSpPr txBox="1"/>
          <p:nvPr/>
        </p:nvSpPr>
        <p:spPr>
          <a:xfrm>
            <a:off x="5535750" y="2142750"/>
            <a:ext cx="3201900" cy="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‘Set position’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0" name="Google Shape;27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28"/>
          <p:cNvSpPr/>
          <p:nvPr/>
        </p:nvSpPr>
        <p:spPr>
          <a:xfrm>
            <a:off x="267900" y="182175"/>
            <a:ext cx="225000" cy="3064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2" name="Google Shape;27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8"/>
          <p:cNvSpPr txBox="1"/>
          <p:nvPr/>
        </p:nvSpPr>
        <p:spPr>
          <a:xfrm>
            <a:off x="678650" y="182175"/>
            <a:ext cx="496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4" name="Google Shape;274;p28"/>
          <p:cNvPicPr preferRelativeResize="0"/>
          <p:nvPr/>
        </p:nvPicPr>
        <p:blipFill rotWithShape="1">
          <a:blip r:embed="rId5">
            <a:alphaModFix/>
          </a:blip>
          <a:srcRect b="29281" l="33247" r="32912" t="33515"/>
          <a:stretch/>
        </p:blipFill>
        <p:spPr>
          <a:xfrm>
            <a:off x="2457962" y="2186001"/>
            <a:ext cx="4228075" cy="2614626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8"/>
          <p:cNvSpPr txBox="1"/>
          <p:nvPr/>
        </p:nvSpPr>
        <p:spPr>
          <a:xfrm>
            <a:off x="890475" y="1147575"/>
            <a:ext cx="7907100" cy="10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 position to, and for X: 427, Y: 240 (this will make the Game Over object appear in the centre of the game area)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2" name="Google Shape;2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9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242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9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game over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6" name="Google Shape;286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4675" y="3477774"/>
            <a:ext cx="6960399" cy="812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29"/>
          <p:cNvSpPr txBox="1"/>
          <p:nvPr/>
        </p:nvSpPr>
        <p:spPr>
          <a:xfrm>
            <a:off x="869050" y="1355975"/>
            <a:ext cx="7907100" cy="15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final event and action will look like this: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371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if</a:t>
            </a: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water collides with toastman: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				</a:t>
            </a:r>
            <a:r>
              <a:rPr b="1"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then </a:t>
            </a: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destroy toastman 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				</a:t>
            </a:r>
            <a:r>
              <a:rPr b="1"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then </a:t>
            </a: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move spriteFont into position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3" name="Google Shape;293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4" name="Google Shape;29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30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6" name="Google Shape;29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 txBox="1"/>
          <p:nvPr/>
        </p:nvSpPr>
        <p:spPr>
          <a:xfrm>
            <a:off x="1360875" y="182175"/>
            <a:ext cx="494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8" name="Google Shape;298;p30"/>
          <p:cNvGraphicFramePr/>
          <p:nvPr/>
        </p:nvGraphicFramePr>
        <p:xfrm>
          <a:off x="1076525" y="2111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{9B74707C-36E7-4B23-914A-296B4460291D}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Water ends the game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water collides with the sprite - game over appears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99" name="Google Shape;299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691671" y="167713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30"/>
          <p:cNvSpPr txBox="1"/>
          <p:nvPr/>
        </p:nvSpPr>
        <p:spPr>
          <a:xfrm>
            <a:off x="1360863" y="58458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6" name="Google Shape;30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1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8" name="Google Shape;30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1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0" name="Google Shape;310;p31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31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2" name="Google Shape;312;p31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3" name="Google Shape;313;p31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31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How would you describe what a library is within programming?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5" name="Google Shape;315;p31"/>
          <p:cNvCxnSpPr>
            <a:stCxn id="311" idx="3"/>
            <a:endCxn id="314" idx="1"/>
          </p:cNvCxnSpPr>
          <p:nvPr/>
        </p:nvCxnSpPr>
        <p:spPr>
          <a:xfrm>
            <a:off x="3136050" y="2291850"/>
            <a:ext cx="488400" cy="3123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471500"/>
            <a:ext cx="225000" cy="4465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actions and libraries in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way to end the game when the enemy catches the sprite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1" name="Google Shape;32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2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3" name="Google Shape;32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2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32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actions and libraries in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way to end the game when the enemy catches the sprite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Using libraries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783325" y="1326200"/>
            <a:ext cx="7874700" cy="19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 programming languages like Python, not all the code is available at the start.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have to import libraries of code to be able to use it.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Importing ‘random’ allows you to use additional code.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2534725" y="3621875"/>
            <a:ext cx="4371900" cy="753900"/>
          </a:xfrm>
          <a:prstGeom prst="roundRect">
            <a:avLst>
              <a:gd fmla="val 10203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endParaRPr sz="28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Using libraries</a:t>
            </a:r>
            <a:endParaRPr b="1"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783325" y="1114425"/>
            <a:ext cx="3974400" cy="36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Within 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when you add a new sprite you have access to a new library of actions to add to the game creation.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There are headings for the individual libraries of actions: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Angle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Animations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Appearance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Bullet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Instance variables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Misc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 and position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5" name="Google Shape;95;p16"/>
          <p:cNvPicPr preferRelativeResize="0"/>
          <p:nvPr/>
        </p:nvPicPr>
        <p:blipFill rotWithShape="1">
          <a:blip r:embed="rId5">
            <a:alphaModFix/>
          </a:blip>
          <a:srcRect b="18227" l="29605" r="30224" t="21097"/>
          <a:stretch/>
        </p:blipFill>
        <p:spPr>
          <a:xfrm>
            <a:off x="5048147" y="1285875"/>
            <a:ext cx="3717250" cy="3158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11.1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place the action into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action library?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17"/>
          <p:cNvSpPr/>
          <p:nvPr/>
        </p:nvSpPr>
        <p:spPr>
          <a:xfrm>
            <a:off x="99417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Rotate clockwise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7"/>
          <p:cNvSpPr/>
          <p:nvPr/>
        </p:nvSpPr>
        <p:spPr>
          <a:xfrm>
            <a:off x="99417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frame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7"/>
          <p:cNvSpPr/>
          <p:nvPr/>
        </p:nvSpPr>
        <p:spPr>
          <a:xfrm>
            <a:off x="99417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7"/>
          <p:cNvSpPr/>
          <p:nvPr/>
        </p:nvSpPr>
        <p:spPr>
          <a:xfrm>
            <a:off x="99417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7"/>
          <p:cNvSpPr/>
          <p:nvPr/>
        </p:nvSpPr>
        <p:spPr>
          <a:xfrm>
            <a:off x="364332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value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364332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Destroy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364332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Spawn another object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364332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6367475" y="149662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angle of motion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6367475" y="2306000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position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6367475" y="3115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visible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6367475" y="3968375"/>
            <a:ext cx="22182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boolean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/>
          <p:nvPr/>
        </p:nvSpPr>
        <p:spPr>
          <a:xfrm>
            <a:off x="3555975" y="3362350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animation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18"/>
          <p:cNvSpPr/>
          <p:nvPr/>
        </p:nvSpPr>
        <p:spPr>
          <a:xfrm>
            <a:off x="6352325" y="3362350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size and position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8"/>
          <p:cNvSpPr/>
          <p:nvPr/>
        </p:nvSpPr>
        <p:spPr>
          <a:xfrm>
            <a:off x="3651650" y="1491513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misc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6448000" y="1491513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appearance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8"/>
          <p:cNvSpPr/>
          <p:nvPr/>
        </p:nvSpPr>
        <p:spPr>
          <a:xfrm>
            <a:off x="759625" y="3362350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i</a:t>
            </a: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nstance variables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759625" y="1470425"/>
            <a:ext cx="2625300" cy="1338000"/>
          </a:xfrm>
          <a:prstGeom prst="roundRect">
            <a:avLst>
              <a:gd fmla="val 10410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angle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9" name="Google Shape;12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8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11.1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place the action into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action library?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18"/>
          <p:cNvSpPr/>
          <p:nvPr/>
        </p:nvSpPr>
        <p:spPr>
          <a:xfrm>
            <a:off x="917275" y="1959300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Rotate clockwise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8"/>
          <p:cNvSpPr/>
          <p:nvPr/>
        </p:nvSpPr>
        <p:spPr>
          <a:xfrm>
            <a:off x="6555875" y="3866488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size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917275" y="2368719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angle of motion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3807376" y="2368725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destroy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8"/>
          <p:cNvSpPr/>
          <p:nvPr/>
        </p:nvSpPr>
        <p:spPr>
          <a:xfrm>
            <a:off x="917275" y="3866500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boolean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18"/>
          <p:cNvSpPr/>
          <p:nvPr/>
        </p:nvSpPr>
        <p:spPr>
          <a:xfrm>
            <a:off x="3759525" y="3861675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frame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8"/>
          <p:cNvSpPr/>
          <p:nvPr/>
        </p:nvSpPr>
        <p:spPr>
          <a:xfrm>
            <a:off x="6555875" y="4300675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position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8"/>
          <p:cNvSpPr/>
          <p:nvPr/>
        </p:nvSpPr>
        <p:spPr>
          <a:xfrm>
            <a:off x="3759525" y="4252250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8"/>
          <p:cNvSpPr/>
          <p:nvPr/>
        </p:nvSpPr>
        <p:spPr>
          <a:xfrm>
            <a:off x="3807376" y="1959300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Spawn another object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18"/>
          <p:cNvSpPr/>
          <p:nvPr/>
        </p:nvSpPr>
        <p:spPr>
          <a:xfrm>
            <a:off x="6651550" y="2368725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color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p18"/>
          <p:cNvSpPr/>
          <p:nvPr/>
        </p:nvSpPr>
        <p:spPr>
          <a:xfrm>
            <a:off x="917275" y="4252250"/>
            <a:ext cx="2296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value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18"/>
          <p:cNvSpPr/>
          <p:nvPr/>
        </p:nvSpPr>
        <p:spPr>
          <a:xfrm>
            <a:off x="6651550" y="1974582"/>
            <a:ext cx="2218200" cy="32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Set visible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4" name="Google Shape;15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9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8" name="Google Shape;158;p19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0" name="Google Shape;160;p19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0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9" name="Google Shape;16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0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5057775" y="2057750"/>
            <a:ext cx="3729000" cy="1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event’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‘Water’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2" name="Google Shape;172;p20"/>
          <p:cNvPicPr preferRelativeResize="0"/>
          <p:nvPr/>
        </p:nvPicPr>
        <p:blipFill rotWithShape="1">
          <a:blip r:embed="rId5">
            <a:alphaModFix/>
          </a:blip>
          <a:srcRect b="18971" l="30390" r="29893" t="21649"/>
          <a:stretch/>
        </p:blipFill>
        <p:spPr>
          <a:xfrm>
            <a:off x="925075" y="1315375"/>
            <a:ext cx="3886301" cy="32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 txBox="1"/>
          <p:nvPr/>
        </p:nvSpPr>
        <p:spPr>
          <a:xfrm>
            <a:off x="742875" y="616600"/>
            <a:ext cx="794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Open the events tab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4" name="Google Shape;174;p20"/>
          <p:cNvSpPr/>
          <p:nvPr/>
        </p:nvSpPr>
        <p:spPr>
          <a:xfrm>
            <a:off x="2893225" y="1864525"/>
            <a:ext cx="589500" cy="48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0"/>
          <p:cNvSpPr/>
          <p:nvPr/>
        </p:nvSpPr>
        <p:spPr>
          <a:xfrm>
            <a:off x="3538550" y="2445550"/>
            <a:ext cx="589500" cy="48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1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21"/>
          <p:cNvPicPr preferRelativeResize="0"/>
          <p:nvPr/>
        </p:nvPicPr>
        <p:blipFill rotWithShape="1">
          <a:blip r:embed="rId5">
            <a:alphaModFix/>
          </a:blip>
          <a:srcRect b="28080" l="33108" r="33159" t="33490"/>
          <a:stretch/>
        </p:blipFill>
        <p:spPr>
          <a:xfrm>
            <a:off x="1243025" y="1564250"/>
            <a:ext cx="3921898" cy="251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1"/>
          <p:cNvSpPr txBox="1"/>
          <p:nvPr/>
        </p:nvSpPr>
        <p:spPr>
          <a:xfrm>
            <a:off x="5454250" y="2057750"/>
            <a:ext cx="3332400" cy="1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‘toastman’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Char char="●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