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5143500" cx="9144000"/>
  <p:notesSz cx="6858000" cy="9144000"/>
  <p:embeddedFontLst>
    <p:embeddedFont>
      <p:font typeface="Montserrat"/>
      <p:regular r:id="rId30"/>
      <p:bold r:id="rId31"/>
      <p:italic r:id="rId32"/>
      <p:boldItalic r:id="rId33"/>
    </p:embeddedFont>
    <p:embeddedFont>
      <p:font typeface="Average"/>
      <p:regular r:id="rId34"/>
    </p:embeddedFont>
    <p:embeddedFont>
      <p:font typeface="Oswald"/>
      <p:regular r:id="rId35"/>
      <p:bold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CF724C5-8235-4611-9B45-8D9F56486738}">
  <a:tblStyle styleId="{5CF724C5-8235-4611-9B45-8D9F5648673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bold.fntdata"/><Relationship Id="rId30" Type="http://schemas.openxmlformats.org/officeDocument/2006/relationships/font" Target="fonts/Montserrat-regular.fntdata"/><Relationship Id="rId11" Type="http://schemas.openxmlformats.org/officeDocument/2006/relationships/slide" Target="slides/slide5.xml"/><Relationship Id="rId33" Type="http://schemas.openxmlformats.org/officeDocument/2006/relationships/font" Target="fonts/Montserrat-bold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-italic.fntdata"/><Relationship Id="rId13" Type="http://schemas.openxmlformats.org/officeDocument/2006/relationships/slide" Target="slides/slide7.xml"/><Relationship Id="rId35" Type="http://schemas.openxmlformats.org/officeDocument/2006/relationships/font" Target="fonts/Oswald-regular.fntdata"/><Relationship Id="rId12" Type="http://schemas.openxmlformats.org/officeDocument/2006/relationships/slide" Target="slides/slide6.xml"/><Relationship Id="rId34" Type="http://schemas.openxmlformats.org/officeDocument/2006/relationships/font" Target="fonts/Average-regular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Oswald-bold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business-idea-strategy-marketing-4271251/" TargetMode="Externa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speaker-loudspeaker-audio-156844/" TargetMode="External"/><Relationship Id="rId3" Type="http://schemas.openxmlformats.org/officeDocument/2006/relationships/hyperlink" Target="https://pixabay.com/vectors/monitor-display-screen-computer-149362/" TargetMode="External"/><Relationship Id="rId4" Type="http://schemas.openxmlformats.org/officeDocument/2006/relationships/hyperlink" Target="https://pixabay.com/vectors/headphone-headset-music-audio-159569/" TargetMode="External"/><Relationship Id="rId5" Type="http://schemas.openxmlformats.org/officeDocument/2006/relationships/hyperlink" Target="https://pixabay.com/vectors/microphone-vocal-music-song-mic-147081/" TargetMode="External"/><Relationship Id="rId6" Type="http://schemas.openxmlformats.org/officeDocument/2006/relationships/hyperlink" Target="https://pixabay.com/vectors/mouse-computer-hardware-input-160032/" TargetMode="External"/><Relationship Id="rId7" Type="http://schemas.openxmlformats.org/officeDocument/2006/relationships/hyperlink" Target="https://pixabay.com/vectors/keyboard-electronic-computer-311803/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speaker-loudspeaker-audio-156844/" TargetMode="External"/><Relationship Id="rId3" Type="http://schemas.openxmlformats.org/officeDocument/2006/relationships/hyperlink" Target="https://pixabay.com/vectors/monitor-display-screen-computer-149362/" TargetMode="External"/><Relationship Id="rId4" Type="http://schemas.openxmlformats.org/officeDocument/2006/relationships/hyperlink" Target="https://pixabay.com/vectors/headphone-headset-music-audio-159569/" TargetMode="External"/><Relationship Id="rId5" Type="http://schemas.openxmlformats.org/officeDocument/2006/relationships/hyperlink" Target="https://pixabay.com/vectors/microphone-vocal-music-song-mic-147081/" TargetMode="External"/><Relationship Id="rId6" Type="http://schemas.openxmlformats.org/officeDocument/2006/relationships/hyperlink" Target="https://pixabay.com/vectors/mouse-computer-hardware-input-160032/" TargetMode="External"/><Relationship Id="rId7" Type="http://schemas.openxmlformats.org/officeDocument/2006/relationships/hyperlink" Target="https://pixabay.com/vectors/keyboard-electronic-computer-311803/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7ef936f63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7ef936f63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https://pixabay.com/vectors/business-idea-strategy-marketing-4271251/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7ef936f63e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7ef936f63e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7ef936f63e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7ef936f63e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ef936f63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ef936f63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7ef936f63e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7ef936f63e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7ef936f63e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7ef936f63e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88f2ddd0e6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88f2ddd0e6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8f2ddd0e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8f2ddd0e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2"/>
              </a:rPr>
              <a:t>https://pixabay.com/vectors/speaker-loudspeaker-audio-156844/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https://pixabay.com/vectors/monitor-display-screen-computer-149362/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https://pixabay.com/vectors/headphone-headset-music-audio-159569/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5"/>
              </a:rPr>
              <a:t>https://pixabay.com/vectors/microphone-vocal-music-song-mic-147081/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6"/>
              </a:rPr>
              <a:t>https://pixabay.com/vectors/mouse-computer-hardware-input-160032/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7"/>
              </a:rPr>
              <a:t>https://pixabay.com/vectors/keyboard-electronic-computer-311803/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7f7c13c957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7f7c13c957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2"/>
              </a:rPr>
              <a:t>https://pixabay.com/vectors/speaker-loudspeaker-audio-156844/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https://pixabay.com/vectors/monitor-display-screen-computer-149362/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4"/>
              </a:rPr>
              <a:t>https://pixabay.com/vectors/headphone-headset-music-audio-159569/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5"/>
              </a:rPr>
              <a:t>https://pixabay.com/vectors/microphone-vocal-music-song-mic-147081/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6"/>
              </a:rPr>
              <a:t>https://pixabay.com/vectors/mouse-computer-hardware-input-160032/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7"/>
              </a:rPr>
              <a:t>https://pixabay.com/vectors/keyboard-electronic-computer-311803/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13.png"/><Relationship Id="rId6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1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19.png"/><Relationship Id="rId6" Type="http://schemas.openxmlformats.org/officeDocument/2006/relationships/image" Target="../media/image2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1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9" Type="http://schemas.openxmlformats.org/officeDocument/2006/relationships/image" Target="../media/image14.png"/><Relationship Id="rId5" Type="http://schemas.openxmlformats.org/officeDocument/2006/relationships/image" Target="../media/image1.png"/><Relationship Id="rId6" Type="http://schemas.openxmlformats.org/officeDocument/2006/relationships/image" Target="../media/image8.png"/><Relationship Id="rId7" Type="http://schemas.openxmlformats.org/officeDocument/2006/relationships/image" Target="../media/image4.png"/><Relationship Id="rId8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1" Type="http://schemas.openxmlformats.org/officeDocument/2006/relationships/image" Target="../media/image6.png"/><Relationship Id="rId10" Type="http://schemas.openxmlformats.org/officeDocument/2006/relationships/image" Target="../media/image5.png"/><Relationship Id="rId9" Type="http://schemas.openxmlformats.org/officeDocument/2006/relationships/image" Target="../media/image14.png"/><Relationship Id="rId5" Type="http://schemas.openxmlformats.org/officeDocument/2006/relationships/image" Target="../media/image1.png"/><Relationship Id="rId6" Type="http://schemas.openxmlformats.org/officeDocument/2006/relationships/image" Target="../media/image8.png"/><Relationship Id="rId7" Type="http://schemas.openxmlformats.org/officeDocument/2006/relationships/image" Target="../media/image4.png"/><Relationship Id="rId8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hyperlink" Target="https://editor.construct.net/" TargetMode="External"/><Relationship Id="rId6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3.png"/><Relationship Id="rId5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Adding a sprite and control its movement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9" name="Google Shape;189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0" name="Google Shape;19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2"/>
          <p:cNvSpPr txBox="1"/>
          <p:nvPr/>
        </p:nvSpPr>
        <p:spPr>
          <a:xfrm>
            <a:off x="267900" y="182175"/>
            <a:ext cx="3756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Set up the inputs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4" name="Google Shape;194;p22"/>
          <p:cNvSpPr txBox="1"/>
          <p:nvPr/>
        </p:nvSpPr>
        <p:spPr>
          <a:xfrm>
            <a:off x="783325" y="1680788"/>
            <a:ext cx="4634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white area.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‘Mouse’ and ‘Insert’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5" name="Google Shape;195;p22"/>
          <p:cNvPicPr preferRelativeResize="0"/>
          <p:nvPr/>
        </p:nvPicPr>
        <p:blipFill rotWithShape="1">
          <a:blip r:embed="rId5">
            <a:alphaModFix/>
          </a:blip>
          <a:srcRect b="15533" l="29972" r="29457" t="22676"/>
          <a:stretch/>
        </p:blipFill>
        <p:spPr>
          <a:xfrm>
            <a:off x="4836125" y="1379317"/>
            <a:ext cx="2543000" cy="2180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2"/>
          <p:cNvPicPr preferRelativeResize="0"/>
          <p:nvPr/>
        </p:nvPicPr>
        <p:blipFill rotWithShape="1">
          <a:blip r:embed="rId6">
            <a:alphaModFix/>
          </a:blip>
          <a:srcRect b="15672" l="29568" r="30148" t="23603"/>
          <a:stretch/>
        </p:blipFill>
        <p:spPr>
          <a:xfrm>
            <a:off x="6244523" y="2655099"/>
            <a:ext cx="2543000" cy="215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2"/>
          <p:cNvSpPr txBox="1"/>
          <p:nvPr/>
        </p:nvSpPr>
        <p:spPr>
          <a:xfrm>
            <a:off x="783325" y="3839025"/>
            <a:ext cx="5186400" cy="10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white area.</a:t>
            </a:r>
            <a:endParaRPr sz="2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‘Keyboard’ and ‘Insert’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3" name="Google Shape;203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4" name="Google Shape;20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3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6" name="Google Shape;20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 txBox="1"/>
          <p:nvPr/>
        </p:nvSpPr>
        <p:spPr>
          <a:xfrm>
            <a:off x="267900" y="182175"/>
            <a:ext cx="3756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Set up the inputs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8" name="Google Shape;208;p23"/>
          <p:cNvSpPr txBox="1"/>
          <p:nvPr/>
        </p:nvSpPr>
        <p:spPr>
          <a:xfrm>
            <a:off x="783325" y="2328850"/>
            <a:ext cx="4634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You will now see both keyboard and mouse visible as object types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9" name="Google Shape;209;p23"/>
          <p:cNvPicPr preferRelativeResize="0"/>
          <p:nvPr/>
        </p:nvPicPr>
        <p:blipFill rotWithShape="1">
          <a:blip r:embed="rId5">
            <a:alphaModFix/>
          </a:blip>
          <a:srcRect b="47114" l="80827" r="878" t="11990"/>
          <a:stretch/>
        </p:blipFill>
        <p:spPr>
          <a:xfrm>
            <a:off x="5582425" y="1303125"/>
            <a:ext cx="2733100" cy="344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3"/>
          <p:cNvSpPr txBox="1"/>
          <p:nvPr/>
        </p:nvSpPr>
        <p:spPr>
          <a:xfrm>
            <a:off x="9536900" y="68602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white area.</a:t>
            </a:r>
            <a:endParaRPr sz="2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‘Keyboard’ and ‘Insert’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" name="Google Shape;216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7" name="Google Shape;21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24"/>
          <p:cNvSpPr/>
          <p:nvPr/>
        </p:nvSpPr>
        <p:spPr>
          <a:xfrm>
            <a:off x="267900" y="182175"/>
            <a:ext cx="225000" cy="22182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9" name="Google Shape;21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4"/>
          <p:cNvSpPr txBox="1"/>
          <p:nvPr/>
        </p:nvSpPr>
        <p:spPr>
          <a:xfrm>
            <a:off x="267900" y="182175"/>
            <a:ext cx="285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 sprite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1" name="Google Shape;221;p24"/>
          <p:cNvPicPr preferRelativeResize="0"/>
          <p:nvPr/>
        </p:nvPicPr>
        <p:blipFill rotWithShape="1">
          <a:blip r:embed="rId5">
            <a:alphaModFix/>
          </a:blip>
          <a:srcRect b="5757" l="0" r="1078" t="11646"/>
          <a:stretch/>
        </p:blipFill>
        <p:spPr>
          <a:xfrm>
            <a:off x="1134613" y="1524000"/>
            <a:ext cx="6874775" cy="323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4"/>
          <p:cNvSpPr txBox="1"/>
          <p:nvPr/>
        </p:nvSpPr>
        <p:spPr>
          <a:xfrm>
            <a:off x="623575" y="629138"/>
            <a:ext cx="4634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white area.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‘Sprite’ and ‘Insert’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5"/>
          <p:cNvPicPr preferRelativeResize="0"/>
          <p:nvPr/>
        </p:nvPicPr>
        <p:blipFill rotWithShape="1">
          <a:blip r:embed="rId3">
            <a:alphaModFix/>
          </a:blip>
          <a:srcRect b="10390" l="1556" r="1759" t="12473"/>
          <a:stretch/>
        </p:blipFill>
        <p:spPr>
          <a:xfrm>
            <a:off x="1074050" y="1592425"/>
            <a:ext cx="7241477" cy="3249815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9" name="Google Shape;229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0" name="Google Shape;23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5"/>
          <p:cNvSpPr/>
          <p:nvPr/>
        </p:nvSpPr>
        <p:spPr>
          <a:xfrm>
            <a:off x="267900" y="182175"/>
            <a:ext cx="225000" cy="2389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2" name="Google Shape;232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2251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5"/>
          <p:cNvSpPr txBox="1"/>
          <p:nvPr/>
        </p:nvSpPr>
        <p:spPr>
          <a:xfrm>
            <a:off x="267900" y="182175"/>
            <a:ext cx="285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 sprite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4" name="Google Shape;234;p25"/>
          <p:cNvSpPr txBox="1"/>
          <p:nvPr/>
        </p:nvSpPr>
        <p:spPr>
          <a:xfrm>
            <a:off x="623575" y="1010150"/>
            <a:ext cx="8318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‘open’ and select the sprite you have been given.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5" name="Google Shape;235;p25"/>
          <p:cNvSpPr/>
          <p:nvPr/>
        </p:nvSpPr>
        <p:spPr>
          <a:xfrm>
            <a:off x="2638250" y="1609725"/>
            <a:ext cx="333600" cy="3954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5"/>
          <p:cNvSpPr/>
          <p:nvPr/>
        </p:nvSpPr>
        <p:spPr>
          <a:xfrm>
            <a:off x="8014100" y="1512100"/>
            <a:ext cx="333600" cy="3954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2" name="Google Shape;242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3" name="Google Shape;24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6"/>
          <p:cNvSpPr/>
          <p:nvPr/>
        </p:nvSpPr>
        <p:spPr>
          <a:xfrm>
            <a:off x="267900" y="182175"/>
            <a:ext cx="225000" cy="2625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6"/>
          <p:cNvSpPr txBox="1"/>
          <p:nvPr/>
        </p:nvSpPr>
        <p:spPr>
          <a:xfrm>
            <a:off x="267900" y="182175"/>
            <a:ext cx="5780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Input control of the car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7" name="Google Shape;247;p26"/>
          <p:cNvSpPr txBox="1"/>
          <p:nvPr/>
        </p:nvSpPr>
        <p:spPr>
          <a:xfrm>
            <a:off x="1169075" y="1728600"/>
            <a:ext cx="5488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How can you control the movement of the car?</a:t>
            </a:r>
            <a:endParaRPr sz="24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8" name="Google Shape;248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2837" y="3112287"/>
            <a:ext cx="2381251" cy="1190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02988" y="3149813"/>
            <a:ext cx="2231101" cy="111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>
            <a:off x="6608213" y="1142808"/>
            <a:ext cx="1193949" cy="1744285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26"/>
          <p:cNvSpPr/>
          <p:nvPr/>
        </p:nvSpPr>
        <p:spPr>
          <a:xfrm>
            <a:off x="1748050" y="2895200"/>
            <a:ext cx="2541000" cy="16248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7" name="Google Shape;257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8" name="Google Shape;25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27"/>
          <p:cNvSpPr/>
          <p:nvPr/>
        </p:nvSpPr>
        <p:spPr>
          <a:xfrm>
            <a:off x="267900" y="182175"/>
            <a:ext cx="225000" cy="28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0" name="Google Shape;260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09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27"/>
          <p:cNvSpPr txBox="1"/>
          <p:nvPr/>
        </p:nvSpPr>
        <p:spPr>
          <a:xfrm>
            <a:off x="935725" y="1871375"/>
            <a:ext cx="7937100" cy="14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</a:t>
            </a:r>
            <a:r>
              <a:rPr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to a sprite is a way of programming how the sprite will move and interact with other aspects of the game.</a:t>
            </a:r>
            <a:endParaRPr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7" name="Google Shape;267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8" name="Google Shape;26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28"/>
          <p:cNvSpPr/>
          <p:nvPr/>
        </p:nvSpPr>
        <p:spPr>
          <a:xfrm>
            <a:off x="267900" y="182175"/>
            <a:ext cx="225000" cy="31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0" name="Google Shape;270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28"/>
          <p:cNvSpPr txBox="1"/>
          <p:nvPr/>
        </p:nvSpPr>
        <p:spPr>
          <a:xfrm>
            <a:off x="783325" y="821475"/>
            <a:ext cx="7937100" cy="15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car, 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‘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s’ on the left hand side 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‘Add new 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2" name="Google Shape;272;p28"/>
          <p:cNvSpPr txBox="1"/>
          <p:nvPr/>
        </p:nvSpPr>
        <p:spPr>
          <a:xfrm>
            <a:off x="492900" y="258375"/>
            <a:ext cx="585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to control movement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3" name="Google Shape;273;p28"/>
          <p:cNvPicPr preferRelativeResize="0"/>
          <p:nvPr/>
        </p:nvPicPr>
        <p:blipFill rotWithShape="1">
          <a:blip r:embed="rId5">
            <a:alphaModFix/>
          </a:blip>
          <a:srcRect b="10271" l="0" r="0" t="12502"/>
          <a:stretch/>
        </p:blipFill>
        <p:spPr>
          <a:xfrm>
            <a:off x="1610950" y="2207613"/>
            <a:ext cx="6281827" cy="2728949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28"/>
          <p:cNvSpPr/>
          <p:nvPr/>
        </p:nvSpPr>
        <p:spPr>
          <a:xfrm>
            <a:off x="2013100" y="3131900"/>
            <a:ext cx="677400" cy="3246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75" name="Google Shape;275;p28"/>
          <p:cNvCxnSpPr>
            <a:stCxn id="274" idx="6"/>
          </p:cNvCxnSpPr>
          <p:nvPr/>
        </p:nvCxnSpPr>
        <p:spPr>
          <a:xfrm flipH="1" rot="10800000">
            <a:off x="2690500" y="3287000"/>
            <a:ext cx="1772700" cy="72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1" name="Google Shape;281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2" name="Google Shape;28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29"/>
          <p:cNvSpPr/>
          <p:nvPr/>
        </p:nvSpPr>
        <p:spPr>
          <a:xfrm>
            <a:off x="267900" y="182175"/>
            <a:ext cx="225000" cy="3311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4" name="Google Shape;28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166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29"/>
          <p:cNvSpPr txBox="1"/>
          <p:nvPr/>
        </p:nvSpPr>
        <p:spPr>
          <a:xfrm>
            <a:off x="783325" y="1162350"/>
            <a:ext cx="79371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‘8 Direction’ and click ‘Add’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6" name="Google Shape;286;p29"/>
          <p:cNvSpPr txBox="1"/>
          <p:nvPr/>
        </p:nvSpPr>
        <p:spPr>
          <a:xfrm>
            <a:off x="492900" y="258375"/>
            <a:ext cx="585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to control movement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7" name="Google Shape;287;p29"/>
          <p:cNvPicPr preferRelativeResize="0"/>
          <p:nvPr/>
        </p:nvPicPr>
        <p:blipFill rotWithShape="1">
          <a:blip r:embed="rId5">
            <a:alphaModFix/>
          </a:blip>
          <a:srcRect b="20133" l="29884" r="29576" t="21979"/>
          <a:stretch/>
        </p:blipFill>
        <p:spPr>
          <a:xfrm>
            <a:off x="940600" y="1845475"/>
            <a:ext cx="3631402" cy="2916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29"/>
          <p:cNvPicPr preferRelativeResize="0"/>
          <p:nvPr/>
        </p:nvPicPr>
        <p:blipFill rotWithShape="1">
          <a:blip r:embed="rId6">
            <a:alphaModFix/>
          </a:blip>
          <a:srcRect b="30765" l="36584" r="36326" t="32555"/>
          <a:stretch/>
        </p:blipFill>
        <p:spPr>
          <a:xfrm>
            <a:off x="5191125" y="2169100"/>
            <a:ext cx="3024202" cy="23032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9" name="Google Shape;289;p29"/>
          <p:cNvCxnSpPr/>
          <p:nvPr/>
        </p:nvCxnSpPr>
        <p:spPr>
          <a:xfrm flipH="1" rot="10800000">
            <a:off x="3865525" y="4203800"/>
            <a:ext cx="1772700" cy="72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5" name="Google Shape;295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6" name="Google Shape;29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0"/>
          <p:cNvSpPr/>
          <p:nvPr/>
        </p:nvSpPr>
        <p:spPr>
          <a:xfrm>
            <a:off x="267900" y="182175"/>
            <a:ext cx="225000" cy="36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8" name="Google Shape;29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394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0"/>
          <p:cNvSpPr txBox="1"/>
          <p:nvPr/>
        </p:nvSpPr>
        <p:spPr>
          <a:xfrm>
            <a:off x="344100" y="182175"/>
            <a:ext cx="43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0" name="Google Shape;300;p30"/>
          <p:cNvSpPr txBox="1"/>
          <p:nvPr/>
        </p:nvSpPr>
        <p:spPr>
          <a:xfrm>
            <a:off x="637025" y="1847800"/>
            <a:ext cx="84228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 structured testing table can help effective testing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01" name="Google Shape;301;p30"/>
          <p:cNvGraphicFramePr/>
          <p:nvPr/>
        </p:nvGraphicFramePr>
        <p:xfrm>
          <a:off x="1076525" y="2363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{5CF724C5-8235-4611-9B45-8D9F56486738}</a:tableStyleId>
              </a:tblPr>
              <a:tblGrid>
                <a:gridCol w="1547200"/>
                <a:gridCol w="2358725"/>
                <a:gridCol w="1833625"/>
                <a:gridCol w="14994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Left arrow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left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Right arrow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right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Up arrow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up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Down arrow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down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Image window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stays within window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02" name="Google Shape;302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1122971" y="9243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30"/>
          <p:cNvSpPr txBox="1"/>
          <p:nvPr/>
        </p:nvSpPr>
        <p:spPr>
          <a:xfrm>
            <a:off x="1679813" y="106013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2.2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9" name="Google Shape;309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0" name="Google Shape;31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31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2" name="Google Shape;31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623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31"/>
          <p:cNvSpPr txBox="1"/>
          <p:nvPr/>
        </p:nvSpPr>
        <p:spPr>
          <a:xfrm>
            <a:off x="783325" y="1208200"/>
            <a:ext cx="79371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testing shows that the car moves off the game area. What 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do we need?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31"/>
          <p:cNvSpPr txBox="1"/>
          <p:nvPr/>
        </p:nvSpPr>
        <p:spPr>
          <a:xfrm>
            <a:off x="344100" y="182175"/>
            <a:ext cx="43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15" name="Google Shape;315;p31"/>
          <p:cNvGraphicFramePr/>
          <p:nvPr/>
        </p:nvGraphicFramePr>
        <p:xfrm>
          <a:off x="1076525" y="23637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{5CF724C5-8235-4611-9B45-8D9F56486738}</a:tableStyleId>
              </a:tblPr>
              <a:tblGrid>
                <a:gridCol w="1609700"/>
                <a:gridCol w="2454000"/>
                <a:gridCol w="1752550"/>
                <a:gridCol w="17151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Left arrow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left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Moves left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Right arrow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right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Moves right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Up arrow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up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Moves up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Down arrow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down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Moves down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none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Image window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stays within window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Does not work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Bounce off walls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600075"/>
            <a:ext cx="225000" cy="43365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what is an input and output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sprite with a 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to move by keyboard arrows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table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1" name="Google Shape;321;p3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2" name="Google Shape;32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32"/>
          <p:cNvSpPr/>
          <p:nvPr/>
        </p:nvSpPr>
        <p:spPr>
          <a:xfrm>
            <a:off x="267900" y="182175"/>
            <a:ext cx="225000" cy="4007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4" name="Google Shape;324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85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32"/>
          <p:cNvSpPr txBox="1"/>
          <p:nvPr/>
        </p:nvSpPr>
        <p:spPr>
          <a:xfrm>
            <a:off x="783325" y="979600"/>
            <a:ext cx="79371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car and select ‘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 new 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- ‘Bound to layout’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6" name="Google Shape;326;p32"/>
          <p:cNvSpPr txBox="1"/>
          <p:nvPr/>
        </p:nvSpPr>
        <p:spPr>
          <a:xfrm>
            <a:off x="344100" y="182175"/>
            <a:ext cx="5431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Keep the car on the screen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27" name="Google Shape;327;p32"/>
          <p:cNvPicPr preferRelativeResize="0"/>
          <p:nvPr/>
        </p:nvPicPr>
        <p:blipFill rotWithShape="1">
          <a:blip r:embed="rId5">
            <a:alphaModFix/>
          </a:blip>
          <a:srcRect b="14161" l="29332" r="30170" t="22842"/>
          <a:stretch/>
        </p:blipFill>
        <p:spPr>
          <a:xfrm>
            <a:off x="2696562" y="1806425"/>
            <a:ext cx="3750878" cy="3130126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32"/>
          <p:cNvSpPr/>
          <p:nvPr/>
        </p:nvSpPr>
        <p:spPr>
          <a:xfrm>
            <a:off x="3457100" y="2320400"/>
            <a:ext cx="677400" cy="8115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4" name="Google Shape;334;p3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5" name="Google Shape;33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3"/>
          <p:cNvSpPr/>
          <p:nvPr/>
        </p:nvSpPr>
        <p:spPr>
          <a:xfrm>
            <a:off x="267900" y="182175"/>
            <a:ext cx="225000" cy="42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7" name="Google Shape;337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080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33"/>
          <p:cNvSpPr txBox="1"/>
          <p:nvPr/>
        </p:nvSpPr>
        <p:spPr>
          <a:xfrm>
            <a:off x="1011925" y="1959150"/>
            <a:ext cx="64248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to the testing table a further test now the change has been made.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Test your car now moves with the arrow keys and stays within the game window.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9" name="Google Shape;339;p33"/>
          <p:cNvSpPr txBox="1"/>
          <p:nvPr/>
        </p:nvSpPr>
        <p:spPr>
          <a:xfrm>
            <a:off x="344100" y="182175"/>
            <a:ext cx="43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0" name="Google Shape;340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368110" y="1963700"/>
            <a:ext cx="104775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6" name="Google Shape;34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34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8" name="Google Shape;34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34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0" name="Google Shape;350;p34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1" name="Google Shape;351;p34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2" name="Google Shape;352;p34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3" name="Google Shape;353;p34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4" name="Google Shape;354;p34"/>
          <p:cNvSpPr/>
          <p:nvPr/>
        </p:nvSpPr>
        <p:spPr>
          <a:xfrm>
            <a:off x="3624450" y="1348600"/>
            <a:ext cx="5143500" cy="2511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were the two 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 you set on the car and what did they do?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55" name="Google Shape;355;p34"/>
          <p:cNvCxnSpPr/>
          <p:nvPr/>
        </p:nvCxnSpPr>
        <p:spPr>
          <a:xfrm>
            <a:off x="3136050" y="775450"/>
            <a:ext cx="507300" cy="5700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1" name="Google Shape;36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35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3" name="Google Shape;36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35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5" name="Google Shape;365;p35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what is an input and output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sprite with a 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to move by keyboard arrows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table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4231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1551725" y="3249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2.1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identify which are inputs and outputs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95877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5"/>
          <p:cNvSpPr/>
          <p:nvPr/>
        </p:nvSpPr>
        <p:spPr>
          <a:xfrm>
            <a:off x="3569550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5"/>
          <p:cNvSpPr/>
          <p:nvPr/>
        </p:nvSpPr>
        <p:spPr>
          <a:xfrm>
            <a:off x="618032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5"/>
          <p:cNvSpPr/>
          <p:nvPr/>
        </p:nvSpPr>
        <p:spPr>
          <a:xfrm>
            <a:off x="95877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5"/>
          <p:cNvSpPr/>
          <p:nvPr/>
        </p:nvSpPr>
        <p:spPr>
          <a:xfrm>
            <a:off x="3569550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5"/>
          <p:cNvSpPr/>
          <p:nvPr/>
        </p:nvSpPr>
        <p:spPr>
          <a:xfrm>
            <a:off x="618032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9" name="Google Shape;89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65389" y="1439525"/>
            <a:ext cx="1504976" cy="150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90455" y="1396624"/>
            <a:ext cx="1697926" cy="1593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51601" y="3258107"/>
            <a:ext cx="1306450" cy="1489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384589" y="1507538"/>
            <a:ext cx="888124" cy="137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248787" y="3407325"/>
            <a:ext cx="2381251" cy="1190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102338" y="3444875"/>
            <a:ext cx="2231101" cy="111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4231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6"/>
          <p:cNvSpPr txBox="1"/>
          <p:nvPr/>
        </p:nvSpPr>
        <p:spPr>
          <a:xfrm>
            <a:off x="1551725" y="3249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2.1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Inputs in yellow, outputs in green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" name="Google Shape;106;p16"/>
          <p:cNvSpPr/>
          <p:nvPr/>
        </p:nvSpPr>
        <p:spPr>
          <a:xfrm>
            <a:off x="958775" y="1357800"/>
            <a:ext cx="2518200" cy="1715400"/>
          </a:xfrm>
          <a:prstGeom prst="rect">
            <a:avLst/>
          </a:prstGeom>
          <a:solidFill>
            <a:srgbClr val="FFF2CC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6"/>
          <p:cNvSpPr/>
          <p:nvPr/>
        </p:nvSpPr>
        <p:spPr>
          <a:xfrm>
            <a:off x="3569550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6"/>
          <p:cNvSpPr/>
          <p:nvPr/>
        </p:nvSpPr>
        <p:spPr>
          <a:xfrm>
            <a:off x="6180325" y="1357800"/>
            <a:ext cx="2518200" cy="1715400"/>
          </a:xfrm>
          <a:prstGeom prst="rect">
            <a:avLst/>
          </a:prstGeom>
          <a:solidFill>
            <a:srgbClr val="FFF2CC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6"/>
          <p:cNvSpPr/>
          <p:nvPr/>
        </p:nvSpPr>
        <p:spPr>
          <a:xfrm>
            <a:off x="95877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6"/>
          <p:cNvSpPr/>
          <p:nvPr/>
        </p:nvSpPr>
        <p:spPr>
          <a:xfrm>
            <a:off x="3569550" y="3144950"/>
            <a:ext cx="2518200" cy="1715400"/>
          </a:xfrm>
          <a:prstGeom prst="rect">
            <a:avLst/>
          </a:prstGeom>
          <a:solidFill>
            <a:srgbClr val="FFF2CC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6"/>
          <p:cNvSpPr/>
          <p:nvPr/>
        </p:nvSpPr>
        <p:spPr>
          <a:xfrm>
            <a:off x="618032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2" name="Google Shape;112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65389" y="1439525"/>
            <a:ext cx="1504976" cy="1507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90455" y="1396624"/>
            <a:ext cx="1697926" cy="1593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51601" y="3258107"/>
            <a:ext cx="1306450" cy="1489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384589" y="1507538"/>
            <a:ext cx="888124" cy="1371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248787" y="3407325"/>
            <a:ext cx="2381251" cy="1190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102338" y="3444875"/>
            <a:ext cx="2231101" cy="111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4" name="Google Shape;12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7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6" name="Google Shape;12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7"/>
          <p:cNvSpPr txBox="1"/>
          <p:nvPr/>
        </p:nvSpPr>
        <p:spPr>
          <a:xfrm>
            <a:off x="7649500" y="2329200"/>
            <a:ext cx="13821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NEW PROJECT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17"/>
          <p:cNvSpPr txBox="1"/>
          <p:nvPr/>
        </p:nvSpPr>
        <p:spPr>
          <a:xfrm>
            <a:off x="1414401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Access Construct 3</a:t>
            </a:r>
            <a:endParaRPr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u="sng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https://editor.construct.net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9" name="Google Shape;129;p17"/>
          <p:cNvPicPr preferRelativeResize="0"/>
          <p:nvPr/>
        </p:nvPicPr>
        <p:blipFill rotWithShape="1">
          <a:blip r:embed="rId6">
            <a:alphaModFix/>
          </a:blip>
          <a:srcRect b="4348" l="0" r="0" t="11709"/>
          <a:stretch/>
        </p:blipFill>
        <p:spPr>
          <a:xfrm>
            <a:off x="839275" y="1521625"/>
            <a:ext cx="6705250" cy="31658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0" name="Google Shape;130;p17"/>
          <p:cNvCxnSpPr>
            <a:endCxn id="127" idx="1"/>
          </p:cNvCxnSpPr>
          <p:nvPr/>
        </p:nvCxnSpPr>
        <p:spPr>
          <a:xfrm>
            <a:off x="4131400" y="2012100"/>
            <a:ext cx="3518100" cy="833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18"/>
          <p:cNvPicPr preferRelativeResize="0"/>
          <p:nvPr/>
        </p:nvPicPr>
        <p:blipFill rotWithShape="1">
          <a:blip r:embed="rId3">
            <a:alphaModFix/>
          </a:blip>
          <a:srcRect b="26398" l="36228" r="36313" t="34654"/>
          <a:stretch/>
        </p:blipFill>
        <p:spPr>
          <a:xfrm>
            <a:off x="1095375" y="1475538"/>
            <a:ext cx="3368825" cy="269082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8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8"/>
          <p:cNvSpPr txBox="1"/>
          <p:nvPr/>
        </p:nvSpPr>
        <p:spPr>
          <a:xfrm>
            <a:off x="2261000" y="1622825"/>
            <a:ext cx="19701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Open Project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42" name="Google Shape;142;p18"/>
          <p:cNvCxnSpPr>
            <a:endCxn id="141" idx="3"/>
          </p:cNvCxnSpPr>
          <p:nvPr/>
        </p:nvCxnSpPr>
        <p:spPr>
          <a:xfrm rot="10800000">
            <a:off x="4231100" y="1947875"/>
            <a:ext cx="2237100" cy="9693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43" name="Google Shape;143;p18"/>
          <p:cNvSpPr txBox="1"/>
          <p:nvPr/>
        </p:nvSpPr>
        <p:spPr>
          <a:xfrm>
            <a:off x="496500" y="182175"/>
            <a:ext cx="325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Create a Project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p18"/>
          <p:cNvSpPr txBox="1"/>
          <p:nvPr/>
        </p:nvSpPr>
        <p:spPr>
          <a:xfrm>
            <a:off x="6468150" y="2639475"/>
            <a:ext cx="25479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Name the project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‘Chase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Cherries’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hen click ‘Create’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" name="Google Shape;150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9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3" name="Google Shape;15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9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workspace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5" name="Google Shape;155;p19"/>
          <p:cNvPicPr preferRelativeResize="0"/>
          <p:nvPr/>
        </p:nvPicPr>
        <p:blipFill rotWithShape="1">
          <a:blip r:embed="rId5">
            <a:alphaModFix/>
          </a:blip>
          <a:srcRect b="4653" l="0" r="0" t="11643"/>
          <a:stretch/>
        </p:blipFill>
        <p:spPr>
          <a:xfrm>
            <a:off x="783325" y="1264075"/>
            <a:ext cx="7791551" cy="3672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19"/>
          <p:cNvSpPr txBox="1"/>
          <p:nvPr/>
        </p:nvSpPr>
        <p:spPr>
          <a:xfrm>
            <a:off x="3532425" y="2758825"/>
            <a:ext cx="2547900" cy="1032000"/>
          </a:xfrm>
          <a:prstGeom prst="rect">
            <a:avLst/>
          </a:prstGeom>
          <a:solidFill>
            <a:srgbClr val="2F2E2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Double click on the white area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0"/>
          <p:cNvPicPr preferRelativeResize="0"/>
          <p:nvPr/>
        </p:nvPicPr>
        <p:blipFill rotWithShape="1">
          <a:blip r:embed="rId3">
            <a:alphaModFix/>
          </a:blip>
          <a:srcRect b="4801" l="0" r="0" t="12704"/>
          <a:stretch/>
        </p:blipFill>
        <p:spPr>
          <a:xfrm>
            <a:off x="1431125" y="1547800"/>
            <a:ext cx="7125325" cy="330995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4" name="Google Shape;164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0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6" name="Google Shape;166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0"/>
          <p:cNvSpPr txBox="1"/>
          <p:nvPr/>
        </p:nvSpPr>
        <p:spPr>
          <a:xfrm>
            <a:off x="645300" y="978675"/>
            <a:ext cx="63078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‘Tiled Background’ and ‘Insert’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68" name="Google Shape;168;p20"/>
          <p:cNvCxnSpPr/>
          <p:nvPr/>
        </p:nvCxnSpPr>
        <p:spPr>
          <a:xfrm rot="10800000">
            <a:off x="3512450" y="1381150"/>
            <a:ext cx="1166700" cy="19407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69" name="Google Shape;169;p20"/>
          <p:cNvSpPr txBox="1"/>
          <p:nvPr/>
        </p:nvSpPr>
        <p:spPr>
          <a:xfrm>
            <a:off x="267900" y="182175"/>
            <a:ext cx="5006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 background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color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21"/>
          <p:cNvPicPr preferRelativeResize="0"/>
          <p:nvPr/>
        </p:nvPicPr>
        <p:blipFill rotWithShape="1">
          <a:blip r:embed="rId3">
            <a:alphaModFix/>
          </a:blip>
          <a:srcRect b="10718" l="2006" r="2446" t="11887"/>
          <a:stretch/>
        </p:blipFill>
        <p:spPr>
          <a:xfrm>
            <a:off x="898125" y="1318050"/>
            <a:ext cx="7588500" cy="3461125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" name="Google Shape;176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7" name="Google Shape;17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1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9" name="Google Shape;17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1566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1"/>
          <p:cNvSpPr txBox="1"/>
          <p:nvPr/>
        </p:nvSpPr>
        <p:spPr>
          <a:xfrm>
            <a:off x="630925" y="592875"/>
            <a:ext cx="73011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‘open’ to load the background.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‘x’ to close window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21"/>
          <p:cNvSpPr txBox="1"/>
          <p:nvPr/>
        </p:nvSpPr>
        <p:spPr>
          <a:xfrm>
            <a:off x="557225" y="182175"/>
            <a:ext cx="4764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 background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2" name="Google Shape;182;p21"/>
          <p:cNvSpPr/>
          <p:nvPr/>
        </p:nvSpPr>
        <p:spPr>
          <a:xfrm>
            <a:off x="8244925" y="1226350"/>
            <a:ext cx="333600" cy="3954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21"/>
          <p:cNvSpPr/>
          <p:nvPr/>
        </p:nvSpPr>
        <p:spPr>
          <a:xfrm>
            <a:off x="2493000" y="1393950"/>
            <a:ext cx="333600" cy="3954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