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Montserrat"/>
      <p:regular r:id="rId31"/>
      <p:bold r:id="rId32"/>
      <p:italic r:id="rId33"/>
      <p:boldItalic r:id="rId34"/>
    </p:embeddedFont>
    <p:embeddedFont>
      <p:font typeface="Average"/>
      <p:regular r:id="rId35"/>
    </p:embeddedFont>
    <p:embeddedFont>
      <p:font typeface="Oswald"/>
      <p:regular r:id="rId36"/>
      <p:bold r:id="rId3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E107175-169C-45B7-9903-FB807FC7C04B}">
  <a:tblStyle styleId="{EE107175-169C-45B7-9903-FB807FC7C04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Montserrat-italic.fntdata"/><Relationship Id="rId10" Type="http://schemas.openxmlformats.org/officeDocument/2006/relationships/slide" Target="slides/slide4.xml"/><Relationship Id="rId32" Type="http://schemas.openxmlformats.org/officeDocument/2006/relationships/font" Target="fonts/Montserrat-bold.fntdata"/><Relationship Id="rId13" Type="http://schemas.openxmlformats.org/officeDocument/2006/relationships/slide" Target="slides/slide7.xml"/><Relationship Id="rId35" Type="http://schemas.openxmlformats.org/officeDocument/2006/relationships/font" Target="fonts/Average-regular.fntdata"/><Relationship Id="rId12" Type="http://schemas.openxmlformats.org/officeDocument/2006/relationships/slide" Target="slides/slide6.xml"/><Relationship Id="rId34" Type="http://schemas.openxmlformats.org/officeDocument/2006/relationships/font" Target="fonts/Montserrat-boldItalic.fntdata"/><Relationship Id="rId15" Type="http://schemas.openxmlformats.org/officeDocument/2006/relationships/slide" Target="slides/slide9.xml"/><Relationship Id="rId37" Type="http://schemas.openxmlformats.org/officeDocument/2006/relationships/font" Target="fonts/Oswald-bold.fntdata"/><Relationship Id="rId14" Type="http://schemas.openxmlformats.org/officeDocument/2006/relationships/slide" Target="slides/slide8.xml"/><Relationship Id="rId36" Type="http://schemas.openxmlformats.org/officeDocument/2006/relationships/font" Target="fonts/Oswald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vectors/business-idea-strategy-marketing-4271251/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7ef936f63e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7ef936f63e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7f7c13c957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7f7c13c957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7ef936f63e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7ef936f63e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ef936f63e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7ef936f63e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7ef936f63e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7ef936f63e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accent5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https://pixabay.com/vectors/business-idea-strategy-marketing-4271251/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7ef936f63e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7ef936f63e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7ef936f63e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7ef936f63e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7ef936f63e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7ef936f63e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7ef936f63e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7ef936f63e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7ef936f63e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7ef936f63e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7f93e50506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7f93e5050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7ef936f63e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7ef936f63e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7ef936f63e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7ef936f63e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7ef936f63e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7ef936f63e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7ef936f63e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7ef936f63e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89d286426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89d286426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9d286426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9d286426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7fa24dc26e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7fa24dc26e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7fb4fe4313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7fb4fe4313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7ef936f63e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7ef936f63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ef936f63e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7ef936f63e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7ef936f63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7ef936f63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7ef936f63e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7ef936f63e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rgbClr val="2F2E2E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6.png"/><Relationship Id="rId6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2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9.png"/><Relationship Id="rId6" Type="http://schemas.openxmlformats.org/officeDocument/2006/relationships/image" Target="../media/image17.png"/><Relationship Id="rId7" Type="http://schemas.openxmlformats.org/officeDocument/2006/relationships/image" Target="../media/image2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5.png"/><Relationship Id="rId6" Type="http://schemas.openxmlformats.org/officeDocument/2006/relationships/image" Target="../media/image14.png"/><Relationship Id="rId7" Type="http://schemas.openxmlformats.org/officeDocument/2006/relationships/image" Target="../media/image1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1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Project Lifecycle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" name="Google Shape;215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6" name="Google Shape;21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2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566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2"/>
          <p:cNvSpPr txBox="1"/>
          <p:nvPr/>
        </p:nvSpPr>
        <p:spPr>
          <a:xfrm>
            <a:off x="3264925" y="3904425"/>
            <a:ext cx="2292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Rename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0" name="Google Shape;220;p22"/>
          <p:cNvSpPr txBox="1"/>
          <p:nvPr/>
        </p:nvSpPr>
        <p:spPr>
          <a:xfrm>
            <a:off x="678650" y="182175"/>
            <a:ext cx="546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‘Game Over’ page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1" name="Google Shape;221;p22"/>
          <p:cNvSpPr txBox="1"/>
          <p:nvPr/>
        </p:nvSpPr>
        <p:spPr>
          <a:xfrm>
            <a:off x="656950" y="1013750"/>
            <a:ext cx="75966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It is important to name the layout so that you know which is the game over page and for it to be below the others.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2" name="Google Shape;222;p22"/>
          <p:cNvPicPr preferRelativeResize="0"/>
          <p:nvPr/>
        </p:nvPicPr>
        <p:blipFill rotWithShape="1">
          <a:blip r:embed="rId5">
            <a:alphaModFix/>
          </a:blip>
          <a:srcRect b="76501" l="84713" r="989" t="6689"/>
          <a:stretch/>
        </p:blipFill>
        <p:spPr>
          <a:xfrm>
            <a:off x="3120050" y="2044575"/>
            <a:ext cx="2582050" cy="164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8" name="Google Shape;228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9" name="Google Shape;22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3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1" name="Google Shape;23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3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‘Game Over’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23"/>
          <p:cNvSpPr txBox="1"/>
          <p:nvPr/>
        </p:nvSpPr>
        <p:spPr>
          <a:xfrm>
            <a:off x="678650" y="705350"/>
            <a:ext cx="5618100" cy="7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on the background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4" name="Google Shape;234;p23"/>
          <p:cNvPicPr preferRelativeResize="0"/>
          <p:nvPr/>
        </p:nvPicPr>
        <p:blipFill rotWithShape="1">
          <a:blip r:embed="rId5">
            <a:alphaModFix/>
          </a:blip>
          <a:srcRect b="17834" l="22246" r="37641" t="21441"/>
          <a:stretch/>
        </p:blipFill>
        <p:spPr>
          <a:xfrm>
            <a:off x="1181300" y="1507550"/>
            <a:ext cx="2793476" cy="23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3"/>
          <p:cNvSpPr txBox="1"/>
          <p:nvPr/>
        </p:nvSpPr>
        <p:spPr>
          <a:xfrm>
            <a:off x="1333700" y="3946150"/>
            <a:ext cx="2793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‘Text’ then ‘Insert’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6" name="Google Shape;236;p23"/>
          <p:cNvSpPr txBox="1"/>
          <p:nvPr/>
        </p:nvSpPr>
        <p:spPr>
          <a:xfrm>
            <a:off x="5137250" y="3946150"/>
            <a:ext cx="3433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on the background to add to the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7" name="Google Shape;237;p23"/>
          <p:cNvPicPr preferRelativeResize="0"/>
          <p:nvPr/>
        </p:nvPicPr>
        <p:blipFill rotWithShape="1">
          <a:blip r:embed="rId6">
            <a:alphaModFix/>
          </a:blip>
          <a:srcRect b="20821" l="29699" r="25565" t="32815"/>
          <a:stretch/>
        </p:blipFill>
        <p:spPr>
          <a:xfrm>
            <a:off x="4542900" y="1526750"/>
            <a:ext cx="4177605" cy="235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3" name="Google Shape;243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4" name="Google Shape;24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24"/>
          <p:cNvSpPr/>
          <p:nvPr/>
        </p:nvSpPr>
        <p:spPr>
          <a:xfrm>
            <a:off x="267900" y="182175"/>
            <a:ext cx="225000" cy="19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6" name="Google Shape;246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94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4"/>
          <p:cNvSpPr txBox="1"/>
          <p:nvPr/>
        </p:nvSpPr>
        <p:spPr>
          <a:xfrm>
            <a:off x="630925" y="671625"/>
            <a:ext cx="64455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 the properties to increase the size of the text.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8" name="Google Shape;248;p24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‘Game Over’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9" name="Google Shape;249;p24"/>
          <p:cNvPicPr preferRelativeResize="0"/>
          <p:nvPr/>
        </p:nvPicPr>
        <p:blipFill rotWithShape="1">
          <a:blip r:embed="rId5">
            <a:alphaModFix/>
          </a:blip>
          <a:srcRect b="4207" l="0" r="24522" t="6073"/>
          <a:stretch/>
        </p:blipFill>
        <p:spPr>
          <a:xfrm>
            <a:off x="1851750" y="1381200"/>
            <a:ext cx="5440495" cy="35129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0" name="Google Shape;250;p24"/>
          <p:cNvCxnSpPr/>
          <p:nvPr/>
        </p:nvCxnSpPr>
        <p:spPr>
          <a:xfrm rot="10800000">
            <a:off x="2455025" y="1195575"/>
            <a:ext cx="0" cy="2313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6" name="Google Shape;256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7" name="Google Shape;25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5"/>
          <p:cNvSpPr/>
          <p:nvPr/>
        </p:nvSpPr>
        <p:spPr>
          <a:xfrm>
            <a:off x="267900" y="182175"/>
            <a:ext cx="225000" cy="22182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9" name="Google Shape;259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5"/>
          <p:cNvSpPr txBox="1"/>
          <p:nvPr/>
        </p:nvSpPr>
        <p:spPr>
          <a:xfrm>
            <a:off x="630925" y="671625"/>
            <a:ext cx="7262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text to edit the text, 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then click OK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1" name="Google Shape;261;p25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‘Game Over’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2" name="Google Shape;262;p25"/>
          <p:cNvPicPr preferRelativeResize="0"/>
          <p:nvPr/>
        </p:nvPicPr>
        <p:blipFill rotWithShape="1">
          <a:blip r:embed="rId5">
            <a:alphaModFix/>
          </a:blip>
          <a:srcRect b="26234" l="35380" r="35130" t="33559"/>
          <a:stretch/>
        </p:blipFill>
        <p:spPr>
          <a:xfrm>
            <a:off x="2554048" y="1839500"/>
            <a:ext cx="3728525" cy="276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8" name="Google Shape;268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9" name="Google Shape;26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6"/>
          <p:cNvSpPr/>
          <p:nvPr/>
        </p:nvSpPr>
        <p:spPr>
          <a:xfrm>
            <a:off x="267900" y="182175"/>
            <a:ext cx="225000" cy="2389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1" name="Google Shape;271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251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6"/>
          <p:cNvSpPr txBox="1"/>
          <p:nvPr/>
        </p:nvSpPr>
        <p:spPr>
          <a:xfrm>
            <a:off x="630925" y="671625"/>
            <a:ext cx="7262100" cy="9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Remember to place the text in the top left area 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dash line shows what is seen first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3" name="Google Shape;273;p26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‘Game Over’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4" name="Google Shape;274;p26"/>
          <p:cNvPicPr preferRelativeResize="0"/>
          <p:nvPr/>
        </p:nvPicPr>
        <p:blipFill rotWithShape="1">
          <a:blip r:embed="rId5">
            <a:alphaModFix/>
          </a:blip>
          <a:srcRect b="25554" l="29209" r="26493" t="28108"/>
          <a:stretch/>
        </p:blipFill>
        <p:spPr>
          <a:xfrm>
            <a:off x="1222949" y="1747500"/>
            <a:ext cx="5129376" cy="291475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6"/>
          <p:cNvSpPr txBox="1"/>
          <p:nvPr/>
        </p:nvSpPr>
        <p:spPr>
          <a:xfrm>
            <a:off x="6678775" y="2651325"/>
            <a:ext cx="21732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Align the text to the center of the dashed area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1" name="Google Shape;281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2" name="Google Shape;28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27"/>
          <p:cNvSpPr/>
          <p:nvPr/>
        </p:nvSpPr>
        <p:spPr>
          <a:xfrm>
            <a:off x="267900" y="182175"/>
            <a:ext cx="225000" cy="2625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4" name="Google Shape;284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27"/>
          <p:cNvSpPr txBox="1"/>
          <p:nvPr/>
        </p:nvSpPr>
        <p:spPr>
          <a:xfrm>
            <a:off x="630925" y="900225"/>
            <a:ext cx="72621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‘Event sheet 1’ on the tabs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6" name="Google Shape;286;p27"/>
          <p:cNvSpPr txBox="1"/>
          <p:nvPr/>
        </p:nvSpPr>
        <p:spPr>
          <a:xfrm>
            <a:off x="630925" y="182175"/>
            <a:ext cx="5230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Linking the ‘Game Over’ page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7" name="Google Shape;287;p27"/>
          <p:cNvPicPr preferRelativeResize="0"/>
          <p:nvPr/>
        </p:nvPicPr>
        <p:blipFill rotWithShape="1">
          <a:blip r:embed="rId5">
            <a:alphaModFix/>
          </a:blip>
          <a:srcRect b="70740" l="16498" r="15636" t="6663"/>
          <a:stretch/>
        </p:blipFill>
        <p:spPr>
          <a:xfrm>
            <a:off x="884375" y="2112813"/>
            <a:ext cx="7830691" cy="1416275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27"/>
          <p:cNvSpPr txBox="1"/>
          <p:nvPr/>
        </p:nvSpPr>
        <p:spPr>
          <a:xfrm>
            <a:off x="3579925" y="4096400"/>
            <a:ext cx="1669800" cy="38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‘Add event’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89" name="Google Shape;289;p27"/>
          <p:cNvCxnSpPr>
            <a:endCxn id="288" idx="1"/>
          </p:cNvCxnSpPr>
          <p:nvPr/>
        </p:nvCxnSpPr>
        <p:spPr>
          <a:xfrm>
            <a:off x="1605925" y="3417050"/>
            <a:ext cx="1974000" cy="873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5" name="Google Shape;295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6" name="Google Shape;29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28"/>
          <p:cNvSpPr/>
          <p:nvPr/>
        </p:nvSpPr>
        <p:spPr>
          <a:xfrm>
            <a:off x="267900" y="182175"/>
            <a:ext cx="225000" cy="28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8" name="Google Shape;29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09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28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Linking the ‘Game Over’ page 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0" name="Google Shape;300;p28"/>
          <p:cNvSpPr txBox="1"/>
          <p:nvPr/>
        </p:nvSpPr>
        <p:spPr>
          <a:xfrm>
            <a:off x="959938" y="3906900"/>
            <a:ext cx="2290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‘System’ then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1" name="Google Shape;301;p28"/>
          <p:cNvSpPr txBox="1"/>
          <p:nvPr/>
        </p:nvSpPr>
        <p:spPr>
          <a:xfrm>
            <a:off x="3529600" y="3822975"/>
            <a:ext cx="2421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‘Compare variable’ then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2" name="Google Shape;302;p28"/>
          <p:cNvPicPr preferRelativeResize="0"/>
          <p:nvPr/>
        </p:nvPicPr>
        <p:blipFill rotWithShape="1">
          <a:blip r:embed="rId5">
            <a:alphaModFix/>
          </a:blip>
          <a:srcRect b="20977" l="34083" r="33791" t="28557"/>
          <a:stretch/>
        </p:blipFill>
        <p:spPr>
          <a:xfrm>
            <a:off x="894500" y="1512875"/>
            <a:ext cx="2421674" cy="206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28"/>
          <p:cNvPicPr preferRelativeResize="0"/>
          <p:nvPr/>
        </p:nvPicPr>
        <p:blipFill rotWithShape="1">
          <a:blip r:embed="rId6">
            <a:alphaModFix/>
          </a:blip>
          <a:srcRect b="22503" l="33964" r="34146" t="28457"/>
          <a:stretch/>
        </p:blipFill>
        <p:spPr>
          <a:xfrm>
            <a:off x="3503550" y="1512875"/>
            <a:ext cx="2473695" cy="206645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28"/>
          <p:cNvSpPr txBox="1"/>
          <p:nvPr/>
        </p:nvSpPr>
        <p:spPr>
          <a:xfrm>
            <a:off x="6317275" y="3906900"/>
            <a:ext cx="2290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 the value ‘10’ </a:t>
            </a: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then ‘Done’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5" name="Google Shape;305;p28"/>
          <p:cNvPicPr preferRelativeResize="0"/>
          <p:nvPr/>
        </p:nvPicPr>
        <p:blipFill rotWithShape="1">
          <a:blip r:embed="rId7">
            <a:alphaModFix/>
          </a:blip>
          <a:srcRect b="32112" l="36692" r="36657" t="38277"/>
          <a:stretch/>
        </p:blipFill>
        <p:spPr>
          <a:xfrm>
            <a:off x="6164625" y="1754600"/>
            <a:ext cx="2672850" cy="161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1" name="Google Shape;311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2" name="Google Shape;31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29"/>
          <p:cNvSpPr/>
          <p:nvPr/>
        </p:nvSpPr>
        <p:spPr>
          <a:xfrm>
            <a:off x="267900" y="182175"/>
            <a:ext cx="225000" cy="31503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4" name="Google Shape;31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29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Linking the ‘Game Over’ page 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6" name="Google Shape;316;p29"/>
          <p:cNvSpPr txBox="1"/>
          <p:nvPr/>
        </p:nvSpPr>
        <p:spPr>
          <a:xfrm>
            <a:off x="697975" y="671625"/>
            <a:ext cx="71952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 action’ next to the new event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7" name="Google Shape;317;p29"/>
          <p:cNvSpPr txBox="1"/>
          <p:nvPr/>
        </p:nvSpPr>
        <p:spPr>
          <a:xfrm>
            <a:off x="3318150" y="3615525"/>
            <a:ext cx="2916000" cy="8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‘Go to layout’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8" name="Google Shape;318;p29"/>
          <p:cNvSpPr txBox="1"/>
          <p:nvPr/>
        </p:nvSpPr>
        <p:spPr>
          <a:xfrm>
            <a:off x="6200850" y="3447425"/>
            <a:ext cx="28764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‘Game Over’ from dropdown</a:t>
            </a:r>
            <a:endParaRPr b="1"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‘Done’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9" name="Google Shape;319;p29"/>
          <p:cNvSpPr txBox="1"/>
          <p:nvPr/>
        </p:nvSpPr>
        <p:spPr>
          <a:xfrm>
            <a:off x="1067025" y="3615525"/>
            <a:ext cx="2379300" cy="3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‘System’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20" name="Google Shape;320;p29"/>
          <p:cNvPicPr preferRelativeResize="0"/>
          <p:nvPr/>
        </p:nvPicPr>
        <p:blipFill rotWithShape="1">
          <a:blip r:embed="rId5">
            <a:alphaModFix/>
          </a:blip>
          <a:srcRect b="19596" l="30053" r="29359" t="22409"/>
          <a:stretch/>
        </p:blipFill>
        <p:spPr>
          <a:xfrm>
            <a:off x="3404700" y="1456184"/>
            <a:ext cx="2474575" cy="1991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29"/>
          <p:cNvPicPr preferRelativeResize="0"/>
          <p:nvPr/>
        </p:nvPicPr>
        <p:blipFill rotWithShape="1">
          <a:blip r:embed="rId6">
            <a:alphaModFix/>
          </a:blip>
          <a:srcRect b="22324" l="34235" r="34178" t="29363"/>
          <a:stretch/>
        </p:blipFill>
        <p:spPr>
          <a:xfrm>
            <a:off x="783325" y="1432825"/>
            <a:ext cx="2446636" cy="203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29"/>
          <p:cNvPicPr preferRelativeResize="0"/>
          <p:nvPr/>
        </p:nvPicPr>
        <p:blipFill rotWithShape="1">
          <a:blip r:embed="rId7">
            <a:alphaModFix/>
          </a:blip>
          <a:srcRect b="31459" l="36761" r="36588" t="39280"/>
          <a:stretch/>
        </p:blipFill>
        <p:spPr>
          <a:xfrm>
            <a:off x="6200850" y="1697608"/>
            <a:ext cx="2520500" cy="150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8" name="Google Shape;328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9" name="Google Shape;32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30"/>
          <p:cNvSpPr/>
          <p:nvPr/>
        </p:nvSpPr>
        <p:spPr>
          <a:xfrm>
            <a:off x="267900" y="182175"/>
            <a:ext cx="225000" cy="3311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1" name="Google Shape;33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166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30"/>
          <p:cNvSpPr txBox="1"/>
          <p:nvPr/>
        </p:nvSpPr>
        <p:spPr>
          <a:xfrm>
            <a:off x="697975" y="182175"/>
            <a:ext cx="518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Linking the ‘Game Over’ page 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3" name="Google Shape;333;p30"/>
          <p:cNvSpPr txBox="1"/>
          <p:nvPr/>
        </p:nvSpPr>
        <p:spPr>
          <a:xfrm>
            <a:off x="2313525" y="2179100"/>
            <a:ext cx="5851800" cy="16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if score is equal to 10: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	</a:t>
            </a:r>
            <a:r>
              <a:rPr lang="en-GB" sz="3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</a:t>
            </a:r>
            <a:r>
              <a:rPr lang="en-GB" sz="3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hen display ‘Game Over’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9" name="Google Shape;339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0" name="Google Shape;34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1"/>
          <p:cNvSpPr/>
          <p:nvPr/>
        </p:nvSpPr>
        <p:spPr>
          <a:xfrm>
            <a:off x="267900" y="182175"/>
            <a:ext cx="225000" cy="362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2" name="Google Shape;34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394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31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 and test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44" name="Google Shape;344;p31"/>
          <p:cNvGraphicFramePr/>
          <p:nvPr/>
        </p:nvGraphicFramePr>
        <p:xfrm>
          <a:off x="1076525" y="1830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{EE107175-169C-45B7-9903-FB807FC7C04B}</a:tableStyleId>
              </a:tblPr>
              <a:tblGrid>
                <a:gridCol w="1836525"/>
                <a:gridCol w="2337300"/>
                <a:gridCol w="1769325"/>
                <a:gridCol w="1295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D2FFF4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intro page is displayed and button takes you to game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game shows instructions and buttons. Button takes you into the game.</a:t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Collect 10 Cones and score shown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Each cones increases the score by 1 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all 10 are collected the game over screen is displayed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When the score reaches 10 the game over page is displayed 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pic>
        <p:nvPicPr>
          <p:cNvPr id="345" name="Google Shape;345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1122971" y="8481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31"/>
          <p:cNvSpPr txBox="1"/>
          <p:nvPr/>
        </p:nvSpPr>
        <p:spPr>
          <a:xfrm>
            <a:off x="1679813" y="98393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7" name="Google Shape;347;p31"/>
          <p:cNvSpPr txBox="1"/>
          <p:nvPr/>
        </p:nvSpPr>
        <p:spPr>
          <a:xfrm>
            <a:off x="3686049" y="1122625"/>
            <a:ext cx="4629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intro page tab before previewing the game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439350"/>
            <a:ext cx="225000" cy="44973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stages in a project lifecycle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‘Game Over’ page that is activated by an event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and evaluation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3" name="Google Shape;353;p3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4" name="Google Shape;35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32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6" name="Google Shape;356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623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32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Gaining Feedback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8" name="Google Shape;358;p32"/>
          <p:cNvSpPr txBox="1"/>
          <p:nvPr/>
        </p:nvSpPr>
        <p:spPr>
          <a:xfrm>
            <a:off x="1393775" y="1553400"/>
            <a:ext cx="6579600" cy="25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Using questions ask a peer to test your game and consider areas to improve.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357999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Montserrat"/>
              <a:buAutoNum type="arabicPeriod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Does the game work as expected?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357999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Montserrat"/>
              <a:buAutoNum type="arabicPeriod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is good about the game?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357999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Montserrat"/>
              <a:buAutoNum type="arabicPeriod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Are the instructions clear?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357999" rtl="0" algn="l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1800"/>
              <a:buFont typeface="Montserrat"/>
              <a:buAutoNum type="arabicPeriod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would you do to improve the game?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4" name="Google Shape;364;p3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5" name="Google Shape;36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33"/>
          <p:cNvSpPr/>
          <p:nvPr/>
        </p:nvSpPr>
        <p:spPr>
          <a:xfrm>
            <a:off x="267900" y="182175"/>
            <a:ext cx="225000" cy="40077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7" name="Google Shape;367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85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33"/>
          <p:cNvSpPr txBox="1"/>
          <p:nvPr/>
        </p:nvSpPr>
        <p:spPr>
          <a:xfrm>
            <a:off x="783325" y="669075"/>
            <a:ext cx="7937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Gather the feedback and testing 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9" name="Google Shape;369;p33"/>
          <p:cNvSpPr txBox="1"/>
          <p:nvPr/>
        </p:nvSpPr>
        <p:spPr>
          <a:xfrm>
            <a:off x="783325" y="258375"/>
            <a:ext cx="5568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Evaluation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0" name="Google Shape;370;p33"/>
          <p:cNvSpPr txBox="1"/>
          <p:nvPr/>
        </p:nvSpPr>
        <p:spPr>
          <a:xfrm>
            <a:off x="1583425" y="2013950"/>
            <a:ext cx="6579600" cy="22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Using the feedback you have gathered from others and your testing.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357999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List the key points you have found out.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1" name="Google Shape;37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652500" y="3169688"/>
            <a:ext cx="1017400" cy="1484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3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7" name="Google Shape;377;p3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8" name="Google Shape;378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34"/>
          <p:cNvSpPr/>
          <p:nvPr/>
        </p:nvSpPr>
        <p:spPr>
          <a:xfrm>
            <a:off x="267900" y="182175"/>
            <a:ext cx="225000" cy="42861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0" name="Google Shape;38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080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34"/>
          <p:cNvSpPr txBox="1"/>
          <p:nvPr/>
        </p:nvSpPr>
        <p:spPr>
          <a:xfrm>
            <a:off x="1178825" y="2171225"/>
            <a:ext cx="6424800" cy="9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357999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Well done you have completed the initial game construction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2" name="Google Shape;38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368110" y="1963700"/>
            <a:ext cx="104775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8" name="Google Shape;38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35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0" name="Google Shape;39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35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2" name="Google Shape;392;p35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3" name="Google Shape;393;p35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4" name="Google Shape;394;p35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5" name="Google Shape;395;p35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b="1" sz="2400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6" name="Google Shape;396;p35"/>
          <p:cNvSpPr/>
          <p:nvPr/>
        </p:nvSpPr>
        <p:spPr>
          <a:xfrm>
            <a:off x="3624450" y="1348600"/>
            <a:ext cx="5143500" cy="2511300"/>
          </a:xfrm>
          <a:prstGeom prst="roundRect">
            <a:avLst>
              <a:gd fmla="val 6312" name="adj"/>
            </a:avLst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aspects did you find easy and hard in the game creation?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did you like that you would use in your own game?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97" name="Google Shape;397;p35"/>
          <p:cNvCxnSpPr>
            <a:stCxn id="391" idx="3"/>
            <a:endCxn id="396" idx="1"/>
          </p:cNvCxnSpPr>
          <p:nvPr/>
        </p:nvCxnSpPr>
        <p:spPr>
          <a:xfrm>
            <a:off x="3136050" y="752650"/>
            <a:ext cx="488400" cy="18516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03" name="Google Shape;40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36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05" name="Google Shape;405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36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7" name="Google Shape;407;p36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stages in a project lifecycle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‘Game Over’ page that is activated by an event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and evaluation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Project Lifecycle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907000" y="1097599"/>
            <a:ext cx="7479600" cy="16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When a project starts, it follows a project lifecycle to ensure all areas are covered and considered before releasing the final product.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3895750" y="2439000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5891625" y="3259000"/>
            <a:ext cx="18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Implementation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15"/>
          <p:cNvSpPr/>
          <p:nvPr/>
        </p:nvSpPr>
        <p:spPr>
          <a:xfrm>
            <a:off x="1772925" y="3259000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Evaluation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15"/>
          <p:cNvSpPr/>
          <p:nvPr/>
        </p:nvSpPr>
        <p:spPr>
          <a:xfrm>
            <a:off x="3895750" y="4079625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Testing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87" name="Google Shape;87;p15"/>
          <p:cNvCxnSpPr>
            <a:endCxn id="84" idx="0"/>
          </p:cNvCxnSpPr>
          <p:nvPr/>
        </p:nvCxnSpPr>
        <p:spPr>
          <a:xfrm>
            <a:off x="5436375" y="2647900"/>
            <a:ext cx="1356300" cy="6111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" name="Google Shape;88;p15"/>
          <p:cNvCxnSpPr>
            <a:stCxn id="84" idx="2"/>
            <a:endCxn id="86" idx="3"/>
          </p:cNvCxnSpPr>
          <p:nvPr/>
        </p:nvCxnSpPr>
        <p:spPr>
          <a:xfrm rot="5400000">
            <a:off x="5789475" y="3285400"/>
            <a:ext cx="611700" cy="13947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9" name="Google Shape;89;p15"/>
          <p:cNvCxnSpPr>
            <a:stCxn id="86" idx="1"/>
            <a:endCxn id="85" idx="2"/>
          </p:cNvCxnSpPr>
          <p:nvPr/>
        </p:nvCxnSpPr>
        <p:spPr>
          <a:xfrm rot="10800000">
            <a:off x="2523850" y="3676875"/>
            <a:ext cx="1371900" cy="6117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15"/>
          <p:cNvCxnSpPr>
            <a:stCxn id="85" idx="0"/>
            <a:endCxn id="83" idx="1"/>
          </p:cNvCxnSpPr>
          <p:nvPr/>
        </p:nvCxnSpPr>
        <p:spPr>
          <a:xfrm rot="-5400000">
            <a:off x="2904375" y="2267500"/>
            <a:ext cx="611100" cy="13719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6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6.1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Where would you place these tasks in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project lifecycle?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16"/>
          <p:cNvSpPr/>
          <p:nvPr/>
        </p:nvSpPr>
        <p:spPr>
          <a:xfrm>
            <a:off x="1032825" y="3429375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planning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" name="Google Shape;103;p16"/>
          <p:cNvSpPr/>
          <p:nvPr/>
        </p:nvSpPr>
        <p:spPr>
          <a:xfrm>
            <a:off x="6632347" y="2362800"/>
            <a:ext cx="1778100" cy="796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Summing up feedback finding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" name="Google Shape;104;p16"/>
          <p:cNvSpPr/>
          <p:nvPr/>
        </p:nvSpPr>
        <p:spPr>
          <a:xfrm>
            <a:off x="3808425" y="2362675"/>
            <a:ext cx="1502100" cy="796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Structured questions with product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16"/>
          <p:cNvSpPr/>
          <p:nvPr/>
        </p:nvSpPr>
        <p:spPr>
          <a:xfrm>
            <a:off x="1032825" y="2562025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filming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" name="Google Shape;106;p16"/>
          <p:cNvSpPr/>
          <p:nvPr/>
        </p:nvSpPr>
        <p:spPr>
          <a:xfrm>
            <a:off x="3808425" y="1580150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scripts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" name="Google Shape;107;p16"/>
          <p:cNvSpPr/>
          <p:nvPr/>
        </p:nvSpPr>
        <p:spPr>
          <a:xfrm>
            <a:off x="1032825" y="1580150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storyboard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16"/>
          <p:cNvSpPr/>
          <p:nvPr/>
        </p:nvSpPr>
        <p:spPr>
          <a:xfrm>
            <a:off x="6619025" y="1580150"/>
            <a:ext cx="17913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User feedback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16"/>
          <p:cNvSpPr/>
          <p:nvPr/>
        </p:nvSpPr>
        <p:spPr>
          <a:xfrm>
            <a:off x="1032825" y="4154275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Initial ideas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16"/>
          <p:cNvSpPr/>
          <p:nvPr/>
        </p:nvSpPr>
        <p:spPr>
          <a:xfrm>
            <a:off x="3808425" y="3429375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creating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" name="Google Shape;111;p16"/>
          <p:cNvSpPr/>
          <p:nvPr/>
        </p:nvSpPr>
        <p:spPr>
          <a:xfrm>
            <a:off x="3808425" y="4154275"/>
            <a:ext cx="1502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Making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6"/>
          <p:cNvSpPr/>
          <p:nvPr/>
        </p:nvSpPr>
        <p:spPr>
          <a:xfrm>
            <a:off x="6632347" y="3429375"/>
            <a:ext cx="1778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What to improve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6"/>
          <p:cNvSpPr/>
          <p:nvPr/>
        </p:nvSpPr>
        <p:spPr>
          <a:xfrm>
            <a:off x="6625686" y="4154275"/>
            <a:ext cx="17781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What went well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2" name="Google Shape;12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7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6.1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Where would you place these tasks in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project lifecycle?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" name="Google Shape;125;p17"/>
          <p:cNvSpPr/>
          <p:nvPr/>
        </p:nvSpPr>
        <p:spPr>
          <a:xfrm>
            <a:off x="5104175" y="1223175"/>
            <a:ext cx="879600" cy="241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planning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" name="Google Shape;126;p17"/>
          <p:cNvSpPr/>
          <p:nvPr/>
        </p:nvSpPr>
        <p:spPr>
          <a:xfrm>
            <a:off x="707725" y="1864850"/>
            <a:ext cx="1138800" cy="5280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Summing up feedback finding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17"/>
          <p:cNvSpPr/>
          <p:nvPr/>
        </p:nvSpPr>
        <p:spPr>
          <a:xfrm>
            <a:off x="8074575" y="2472025"/>
            <a:ext cx="723600" cy="241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filming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17"/>
          <p:cNvSpPr/>
          <p:nvPr/>
        </p:nvSpPr>
        <p:spPr>
          <a:xfrm>
            <a:off x="4157100" y="1177150"/>
            <a:ext cx="677100" cy="241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scripts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" name="Google Shape;129;p17"/>
          <p:cNvSpPr/>
          <p:nvPr/>
        </p:nvSpPr>
        <p:spPr>
          <a:xfrm>
            <a:off x="3212700" y="1462963"/>
            <a:ext cx="944400" cy="241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storyboard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" name="Google Shape;130;p17"/>
          <p:cNvSpPr/>
          <p:nvPr/>
        </p:nvSpPr>
        <p:spPr>
          <a:xfrm>
            <a:off x="3122750" y="4525425"/>
            <a:ext cx="1215000" cy="241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User feedback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17"/>
          <p:cNvSpPr/>
          <p:nvPr/>
        </p:nvSpPr>
        <p:spPr>
          <a:xfrm>
            <a:off x="5532725" y="1565175"/>
            <a:ext cx="974400" cy="241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Initial ideas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2" name="Google Shape;132;p17"/>
          <p:cNvSpPr/>
          <p:nvPr/>
        </p:nvSpPr>
        <p:spPr>
          <a:xfrm>
            <a:off x="8111500" y="2986525"/>
            <a:ext cx="822600" cy="2418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creating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3" name="Google Shape;133;p17"/>
          <p:cNvSpPr/>
          <p:nvPr/>
        </p:nvSpPr>
        <p:spPr>
          <a:xfrm>
            <a:off x="8026900" y="3431725"/>
            <a:ext cx="723600" cy="2703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Making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" name="Google Shape;134;p17"/>
          <p:cNvSpPr/>
          <p:nvPr/>
        </p:nvSpPr>
        <p:spPr>
          <a:xfrm>
            <a:off x="812975" y="3822000"/>
            <a:ext cx="7926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What to improve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" name="Google Shape;135;p17"/>
          <p:cNvSpPr/>
          <p:nvPr/>
        </p:nvSpPr>
        <p:spPr>
          <a:xfrm>
            <a:off x="613825" y="2898475"/>
            <a:ext cx="879600" cy="417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What went well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" name="Google Shape;136;p17"/>
          <p:cNvSpPr/>
          <p:nvPr/>
        </p:nvSpPr>
        <p:spPr>
          <a:xfrm>
            <a:off x="4844600" y="4468275"/>
            <a:ext cx="1745400" cy="356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latin typeface="Montserrat"/>
                <a:ea typeface="Montserrat"/>
                <a:cs typeface="Montserrat"/>
                <a:sym typeface="Montserrat"/>
              </a:rPr>
              <a:t>Structured questions with product</a:t>
            </a:r>
            <a:endParaRPr b="1"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17"/>
          <p:cNvSpPr/>
          <p:nvPr/>
        </p:nvSpPr>
        <p:spPr>
          <a:xfrm>
            <a:off x="3900900" y="2078463"/>
            <a:ext cx="1502100" cy="417900"/>
          </a:xfrm>
          <a:prstGeom prst="roundRect">
            <a:avLst>
              <a:gd fmla="val 16667" name="adj"/>
            </a:avLst>
          </a:prstGeom>
          <a:solidFill>
            <a:srgbClr val="BCFFE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17"/>
          <p:cNvSpPr/>
          <p:nvPr/>
        </p:nvSpPr>
        <p:spPr>
          <a:xfrm>
            <a:off x="5829300" y="2898475"/>
            <a:ext cx="1792500" cy="417900"/>
          </a:xfrm>
          <a:prstGeom prst="roundRect">
            <a:avLst>
              <a:gd fmla="val 16667" name="adj"/>
            </a:avLst>
          </a:prstGeom>
          <a:solidFill>
            <a:srgbClr val="BCFFE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Implementation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p17"/>
          <p:cNvSpPr/>
          <p:nvPr/>
        </p:nvSpPr>
        <p:spPr>
          <a:xfrm>
            <a:off x="1923875" y="2898475"/>
            <a:ext cx="1215000" cy="417900"/>
          </a:xfrm>
          <a:prstGeom prst="roundRect">
            <a:avLst>
              <a:gd fmla="val 16667" name="adj"/>
            </a:avLst>
          </a:prstGeom>
          <a:solidFill>
            <a:srgbClr val="BCFFE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Evaluation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p17"/>
          <p:cNvSpPr/>
          <p:nvPr/>
        </p:nvSpPr>
        <p:spPr>
          <a:xfrm>
            <a:off x="3900900" y="3719088"/>
            <a:ext cx="1502100" cy="417900"/>
          </a:xfrm>
          <a:prstGeom prst="roundRect">
            <a:avLst>
              <a:gd fmla="val 16667" name="adj"/>
            </a:avLst>
          </a:prstGeom>
          <a:solidFill>
            <a:srgbClr val="BCFFE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Montserrat"/>
                <a:ea typeface="Montserrat"/>
                <a:cs typeface="Montserrat"/>
                <a:sym typeface="Montserrat"/>
              </a:rPr>
              <a:t>Testing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41" name="Google Shape;141;p17"/>
          <p:cNvCxnSpPr>
            <a:endCxn id="138" idx="0"/>
          </p:cNvCxnSpPr>
          <p:nvPr/>
        </p:nvCxnSpPr>
        <p:spPr>
          <a:xfrm>
            <a:off x="5369250" y="2287375"/>
            <a:ext cx="1356300" cy="6111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2" name="Google Shape;142;p17"/>
          <p:cNvCxnSpPr>
            <a:stCxn id="138" idx="2"/>
            <a:endCxn id="140" idx="3"/>
          </p:cNvCxnSpPr>
          <p:nvPr/>
        </p:nvCxnSpPr>
        <p:spPr>
          <a:xfrm rot="5400000">
            <a:off x="5758500" y="2961025"/>
            <a:ext cx="611700" cy="13224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3" name="Google Shape;143;p17"/>
          <p:cNvCxnSpPr>
            <a:stCxn id="140" idx="1"/>
            <a:endCxn id="139" idx="2"/>
          </p:cNvCxnSpPr>
          <p:nvPr/>
        </p:nvCxnSpPr>
        <p:spPr>
          <a:xfrm rot="10800000">
            <a:off x="2531400" y="3316338"/>
            <a:ext cx="1369500" cy="6117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4" name="Google Shape;144;p17"/>
          <p:cNvCxnSpPr>
            <a:stCxn id="139" idx="0"/>
            <a:endCxn id="137" idx="1"/>
          </p:cNvCxnSpPr>
          <p:nvPr/>
        </p:nvCxnSpPr>
        <p:spPr>
          <a:xfrm rot="-5400000">
            <a:off x="2910575" y="1908175"/>
            <a:ext cx="611100" cy="1369500"/>
          </a:xfrm>
          <a:prstGeom prst="curvedConnector2">
            <a:avLst/>
          </a:prstGeom>
          <a:noFill/>
          <a:ln cap="flat" cmpd="sng" w="28575">
            <a:solidFill>
              <a:srgbClr val="BCFFE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5" name="Google Shape;145;p17"/>
          <p:cNvCxnSpPr>
            <a:stCxn id="138" idx="3"/>
            <a:endCxn id="127" idx="1"/>
          </p:cNvCxnSpPr>
          <p:nvPr/>
        </p:nvCxnSpPr>
        <p:spPr>
          <a:xfrm flipH="1" rot="10800000">
            <a:off x="7621800" y="2592925"/>
            <a:ext cx="452700" cy="5145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6" name="Google Shape;146;p17"/>
          <p:cNvCxnSpPr>
            <a:stCxn id="138" idx="3"/>
            <a:endCxn id="132" idx="1"/>
          </p:cNvCxnSpPr>
          <p:nvPr/>
        </p:nvCxnSpPr>
        <p:spPr>
          <a:xfrm>
            <a:off x="7621800" y="3107425"/>
            <a:ext cx="489600" cy="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7" name="Google Shape;147;p17"/>
          <p:cNvCxnSpPr>
            <a:stCxn id="138" idx="3"/>
            <a:endCxn id="133" idx="1"/>
          </p:cNvCxnSpPr>
          <p:nvPr/>
        </p:nvCxnSpPr>
        <p:spPr>
          <a:xfrm>
            <a:off x="7621800" y="3107425"/>
            <a:ext cx="405000" cy="4596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8" name="Google Shape;148;p17"/>
          <p:cNvCxnSpPr>
            <a:stCxn id="140" idx="2"/>
            <a:endCxn id="136" idx="0"/>
          </p:cNvCxnSpPr>
          <p:nvPr/>
        </p:nvCxnSpPr>
        <p:spPr>
          <a:xfrm>
            <a:off x="4651950" y="4136988"/>
            <a:ext cx="1065300" cy="3312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9" name="Google Shape;149;p17"/>
          <p:cNvCxnSpPr>
            <a:stCxn id="140" idx="2"/>
            <a:endCxn id="130" idx="0"/>
          </p:cNvCxnSpPr>
          <p:nvPr/>
        </p:nvCxnSpPr>
        <p:spPr>
          <a:xfrm flipH="1">
            <a:off x="3730350" y="4136988"/>
            <a:ext cx="921600" cy="3885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0" name="Google Shape;150;p17"/>
          <p:cNvCxnSpPr>
            <a:stCxn id="137" idx="0"/>
            <a:endCxn id="131" idx="2"/>
          </p:cNvCxnSpPr>
          <p:nvPr/>
        </p:nvCxnSpPr>
        <p:spPr>
          <a:xfrm flipH="1" rot="10800000">
            <a:off x="4651950" y="1806963"/>
            <a:ext cx="1368000" cy="2715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1" name="Google Shape;151;p17"/>
          <p:cNvCxnSpPr>
            <a:stCxn id="137" idx="0"/>
          </p:cNvCxnSpPr>
          <p:nvPr/>
        </p:nvCxnSpPr>
        <p:spPr>
          <a:xfrm flipH="1" rot="10800000">
            <a:off x="4651950" y="1482663"/>
            <a:ext cx="597600" cy="5958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2" name="Google Shape;152;p17"/>
          <p:cNvCxnSpPr>
            <a:stCxn id="137" idx="0"/>
            <a:endCxn id="128" idx="2"/>
          </p:cNvCxnSpPr>
          <p:nvPr/>
        </p:nvCxnSpPr>
        <p:spPr>
          <a:xfrm rot="10800000">
            <a:off x="4495650" y="1419063"/>
            <a:ext cx="156300" cy="6594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3" name="Google Shape;153;p17"/>
          <p:cNvCxnSpPr>
            <a:stCxn id="137" idx="0"/>
            <a:endCxn id="129" idx="2"/>
          </p:cNvCxnSpPr>
          <p:nvPr/>
        </p:nvCxnSpPr>
        <p:spPr>
          <a:xfrm rot="10800000">
            <a:off x="3684750" y="1704663"/>
            <a:ext cx="967200" cy="3738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4" name="Google Shape;154;p17"/>
          <p:cNvCxnSpPr>
            <a:stCxn id="139" idx="1"/>
            <a:endCxn id="126" idx="2"/>
          </p:cNvCxnSpPr>
          <p:nvPr/>
        </p:nvCxnSpPr>
        <p:spPr>
          <a:xfrm rot="10800000">
            <a:off x="1277075" y="2392825"/>
            <a:ext cx="646800" cy="7146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5" name="Google Shape;155;p17"/>
          <p:cNvCxnSpPr>
            <a:stCxn id="139" idx="1"/>
          </p:cNvCxnSpPr>
          <p:nvPr/>
        </p:nvCxnSpPr>
        <p:spPr>
          <a:xfrm flipH="1">
            <a:off x="1535375" y="3107425"/>
            <a:ext cx="388500" cy="96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56" name="Google Shape;156;p17"/>
          <p:cNvCxnSpPr>
            <a:stCxn id="139" idx="1"/>
            <a:endCxn id="134" idx="0"/>
          </p:cNvCxnSpPr>
          <p:nvPr/>
        </p:nvCxnSpPr>
        <p:spPr>
          <a:xfrm flipH="1">
            <a:off x="1209275" y="3107425"/>
            <a:ext cx="714600" cy="714600"/>
          </a:xfrm>
          <a:prstGeom prst="straightConnector1">
            <a:avLst/>
          </a:prstGeom>
          <a:noFill/>
          <a:ln cap="flat" cmpd="sng" w="9525">
            <a:solidFill>
              <a:srgbClr val="FFFF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3" name="Google Shape;16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8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5" name="Google Shape;16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8"/>
          <p:cNvSpPr txBox="1"/>
          <p:nvPr/>
        </p:nvSpPr>
        <p:spPr>
          <a:xfrm>
            <a:off x="4810975" y="2329200"/>
            <a:ext cx="34173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Menu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Open recent OR open from where saved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file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" name="Google Shape;167;p18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</a:t>
            </a: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Construct 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68" name="Google Shape;168;p18"/>
          <p:cNvCxnSpPr/>
          <p:nvPr/>
        </p:nvCxnSpPr>
        <p:spPr>
          <a:xfrm>
            <a:off x="3857625" y="1864525"/>
            <a:ext cx="1928700" cy="482100"/>
          </a:xfrm>
          <a:prstGeom prst="straightConnector1">
            <a:avLst/>
          </a:prstGeom>
          <a:noFill/>
          <a:ln cap="flat" cmpd="sng" w="28575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pic>
        <p:nvPicPr>
          <p:cNvPr id="169" name="Google Shape;169;p18"/>
          <p:cNvPicPr preferRelativeResize="0"/>
          <p:nvPr/>
        </p:nvPicPr>
        <p:blipFill rotWithShape="1">
          <a:blip r:embed="rId5">
            <a:alphaModFix/>
          </a:blip>
          <a:srcRect b="26236" l="0" r="72308" t="11871"/>
          <a:stretch/>
        </p:blipFill>
        <p:spPr>
          <a:xfrm>
            <a:off x="1011925" y="1027925"/>
            <a:ext cx="2890877" cy="3634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" name="Google Shape;175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6" name="Google Shape;17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9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8" name="Google Shape;17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9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Question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" name="Google Shape;180;p19"/>
          <p:cNvSpPr txBox="1"/>
          <p:nvPr/>
        </p:nvSpPr>
        <p:spPr>
          <a:xfrm>
            <a:off x="1435700" y="1507175"/>
            <a:ext cx="6578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can we check elements of the game are working correctly?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19"/>
          <p:cNvSpPr txBox="1"/>
          <p:nvPr/>
        </p:nvSpPr>
        <p:spPr>
          <a:xfrm>
            <a:off x="1421550" y="3471350"/>
            <a:ext cx="6578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Ask others to test it</a:t>
            </a:r>
            <a:endParaRPr sz="30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7" name="Google Shape;187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8" name="Google Shape;18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0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0" name="Google Shape;19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0"/>
          <p:cNvSpPr txBox="1"/>
          <p:nvPr/>
        </p:nvSpPr>
        <p:spPr>
          <a:xfrm>
            <a:off x="678650" y="182175"/>
            <a:ext cx="5579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‘Game Over’ page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2" name="Google Shape;192;p20"/>
          <p:cNvSpPr txBox="1"/>
          <p:nvPr/>
        </p:nvSpPr>
        <p:spPr>
          <a:xfrm>
            <a:off x="678650" y="630200"/>
            <a:ext cx="77034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add a new page you need to add a new layout to design a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separate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page.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20"/>
          <p:cNvSpPr txBox="1"/>
          <p:nvPr/>
        </p:nvSpPr>
        <p:spPr>
          <a:xfrm>
            <a:off x="4379800" y="2191825"/>
            <a:ext cx="4318200" cy="189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Right click on ‘Layout’ on the right hand side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‘Add layout’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4" name="Google Shape;194;p20"/>
          <p:cNvPicPr preferRelativeResize="0"/>
          <p:nvPr/>
        </p:nvPicPr>
        <p:blipFill rotWithShape="1">
          <a:blip r:embed="rId5">
            <a:alphaModFix/>
          </a:blip>
          <a:srcRect b="37203" l="84452" r="0" t="6917"/>
          <a:stretch/>
        </p:blipFill>
        <p:spPr>
          <a:xfrm>
            <a:off x="1271775" y="1535275"/>
            <a:ext cx="1742263" cy="34012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5" name="Google Shape;195;p20"/>
          <p:cNvCxnSpPr/>
          <p:nvPr/>
        </p:nvCxnSpPr>
        <p:spPr>
          <a:xfrm>
            <a:off x="2794600" y="2143725"/>
            <a:ext cx="1599000" cy="665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fmla="val 50000" name="adj"/>
            </a:avLst>
          </a:prstGeom>
          <a:solidFill>
            <a:schemeClr val="accent4"/>
          </a:solidFill>
          <a:ln cap="flat" cmpd="sng" w="381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1" name="Google Shape;201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fmla="val 16667" name="adj"/>
            </a:avLst>
          </a:prstGeom>
          <a:solidFill>
            <a:srgbClr val="D2FF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2" name="Google Shape;20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1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4" name="Google Shape;20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1"/>
          <p:cNvSpPr txBox="1"/>
          <p:nvPr/>
        </p:nvSpPr>
        <p:spPr>
          <a:xfrm>
            <a:off x="5327025" y="3668300"/>
            <a:ext cx="33750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 event sheet’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6" name="Google Shape;206;p21"/>
          <p:cNvPicPr preferRelativeResize="0"/>
          <p:nvPr/>
        </p:nvPicPr>
        <p:blipFill rotWithShape="1">
          <a:blip r:embed="rId5">
            <a:alphaModFix/>
          </a:blip>
          <a:srcRect b="37412" l="37110" r="33944" t="49271"/>
          <a:stretch/>
        </p:blipFill>
        <p:spPr>
          <a:xfrm>
            <a:off x="1028700" y="2016549"/>
            <a:ext cx="4617775" cy="119622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1"/>
          <p:cNvSpPr txBox="1"/>
          <p:nvPr/>
        </p:nvSpPr>
        <p:spPr>
          <a:xfrm>
            <a:off x="678650" y="182175"/>
            <a:ext cx="5617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a ‘Game Over’ page</a:t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08" name="Google Shape;208;p21"/>
          <p:cNvCxnSpPr/>
          <p:nvPr/>
        </p:nvCxnSpPr>
        <p:spPr>
          <a:xfrm>
            <a:off x="2128700" y="2984250"/>
            <a:ext cx="3425100" cy="914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209" name="Google Shape;209;p21"/>
          <p:cNvSpPr txBox="1"/>
          <p:nvPr/>
        </p:nvSpPr>
        <p:spPr>
          <a:xfrm>
            <a:off x="656950" y="632750"/>
            <a:ext cx="5617200" cy="6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It is important to add a new layout and event sheet so the pages can be linked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